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 id="2147483776" r:id="rId3"/>
    <p:sldMasterId id="2147483896" r:id="rId4"/>
    <p:sldMasterId id="2147483977" r:id="rId5"/>
    <p:sldMasterId id="2147483987" r:id="rId6"/>
    <p:sldMasterId id="2147484020" r:id="rId7"/>
    <p:sldMasterId id="2147484031" r:id="rId8"/>
  </p:sldMasterIdLst>
  <p:notesMasterIdLst>
    <p:notesMasterId r:id="rId56"/>
  </p:notesMasterIdLst>
  <p:handoutMasterIdLst>
    <p:handoutMasterId r:id="rId57"/>
  </p:handoutMasterIdLst>
  <p:sldIdLst>
    <p:sldId id="3109" r:id="rId9"/>
    <p:sldId id="1510" r:id="rId10"/>
    <p:sldId id="3238" r:id="rId11"/>
    <p:sldId id="344" r:id="rId12"/>
    <p:sldId id="3298" r:id="rId13"/>
    <p:sldId id="3304" r:id="rId14"/>
    <p:sldId id="1396" r:id="rId15"/>
    <p:sldId id="3256" r:id="rId16"/>
    <p:sldId id="3254" r:id="rId17"/>
    <p:sldId id="3255" r:id="rId18"/>
    <p:sldId id="568" r:id="rId19"/>
    <p:sldId id="3302" r:id="rId20"/>
    <p:sldId id="3216" r:id="rId21"/>
    <p:sldId id="3202" r:id="rId22"/>
    <p:sldId id="1392" r:id="rId23"/>
    <p:sldId id="3257" r:id="rId24"/>
    <p:sldId id="3242" r:id="rId25"/>
    <p:sldId id="3283" r:id="rId26"/>
    <p:sldId id="3240" r:id="rId27"/>
    <p:sldId id="3260" r:id="rId28"/>
    <p:sldId id="3235" r:id="rId29"/>
    <p:sldId id="3296" r:id="rId30"/>
    <p:sldId id="3248" r:id="rId31"/>
    <p:sldId id="3295" r:id="rId32"/>
    <p:sldId id="3249" r:id="rId33"/>
    <p:sldId id="3245" r:id="rId34"/>
    <p:sldId id="3246" r:id="rId35"/>
    <p:sldId id="3247" r:id="rId36"/>
    <p:sldId id="3289" r:id="rId37"/>
    <p:sldId id="3303" r:id="rId38"/>
    <p:sldId id="3261" r:id="rId39"/>
    <p:sldId id="3262" r:id="rId40"/>
    <p:sldId id="3263" r:id="rId41"/>
    <p:sldId id="3264" r:id="rId42"/>
    <p:sldId id="3265" r:id="rId43"/>
    <p:sldId id="3266" r:id="rId44"/>
    <p:sldId id="1590" r:id="rId45"/>
    <p:sldId id="366" r:id="rId46"/>
    <p:sldId id="1619" r:id="rId47"/>
    <p:sldId id="3282" r:id="rId48"/>
    <p:sldId id="1620" r:id="rId49"/>
    <p:sldId id="3276" r:id="rId50"/>
    <p:sldId id="3273" r:id="rId51"/>
    <p:sldId id="3192" r:id="rId52"/>
    <p:sldId id="1637" r:id="rId53"/>
    <p:sldId id="284" r:id="rId54"/>
    <p:sldId id="3253" r:id="rId55"/>
  </p:sldIdLst>
  <p:sldSz cx="12192000" cy="6858000"/>
  <p:notesSz cx="6735763" cy="9866313"/>
  <p:custDataLst>
    <p:tags r:id="rId58"/>
  </p:custDataLst>
  <p:defaultTextStyle>
    <a:defPPr>
      <a:defRPr lang="nl-BE"/>
    </a:defPPr>
    <a:lvl1pPr algn="l"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en Bruyninx" initials="KB" lastIdx="1" clrIdx="0">
    <p:extLst>
      <p:ext uri="{19B8F6BF-5375-455C-9EA6-DF929625EA0E}">
        <p15:presenceInfo xmlns:p15="http://schemas.microsoft.com/office/powerpoint/2012/main" userId="S::katrien.bruyninx@idewe.be::0c7aba53-5f88-4971-ac5a-144c8ab062fa" providerId="AD"/>
      </p:ext>
    </p:extLst>
  </p:cmAuthor>
  <p:cmAuthor id="2" name="Anne Maria Vanhees" initials="AMV" lastIdx="1" clrIdx="1">
    <p:extLst>
      <p:ext uri="{19B8F6BF-5375-455C-9EA6-DF929625EA0E}">
        <p15:presenceInfo xmlns:p15="http://schemas.microsoft.com/office/powerpoint/2012/main" userId="S::AnneMaria.Vanhees@idewe.be::0c75ab16-f4bb-4d00-aecf-976e77ebb3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3"/>
    <a:srgbClr val="008ECC"/>
    <a:srgbClr val="0068A3"/>
    <a:srgbClr val="62B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DE63D5-997A-4646-A377-4702673A728D}">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19" autoAdjust="0"/>
    <p:restoredTop sz="57233" autoAdjust="0"/>
  </p:normalViewPr>
  <p:slideViewPr>
    <p:cSldViewPr snapToGrid="0">
      <p:cViewPr varScale="1">
        <p:scale>
          <a:sx n="49" d="100"/>
          <a:sy n="49" d="100"/>
        </p:scale>
        <p:origin x="1728" y="53"/>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3.png"/><Relationship Id="rId4" Type="http://schemas.openxmlformats.org/officeDocument/2006/relationships/image" Target="../media/image8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37E5FC-6F79-48D5-86E4-201F39CA67E3}"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7A4189-F4AF-4B4E-84B7-A860E4276399}">
      <dgm:prSet custT="1"/>
      <dgm:spPr/>
      <dgm:t>
        <a:bodyPr/>
        <a:lstStyle/>
        <a:p>
          <a:pPr>
            <a:defRPr b="1"/>
          </a:pPr>
          <a:r>
            <a:rPr lang="nl-BE" sz="2400" b="1" dirty="0">
              <a:latin typeface="Candara" panose="020E0502030303020204" pitchFamily="34" charset="0"/>
            </a:rPr>
            <a:t>Wees je bewust van </a:t>
          </a:r>
          <a:r>
            <a:rPr lang="nl-BE" sz="2400" b="1" dirty="0">
              <a:solidFill>
                <a:srgbClr val="003963"/>
              </a:solidFill>
              <a:latin typeface="Candara" panose="020E0502030303020204" pitchFamily="34" charset="0"/>
            </a:rPr>
            <a:t>de</a:t>
          </a:r>
          <a:r>
            <a:rPr lang="nl-BE" sz="2400" b="1" dirty="0">
              <a:latin typeface="Candara" panose="020E0502030303020204" pitchFamily="34" charset="0"/>
            </a:rPr>
            <a:t> emoties die anderen overdragen op jou</a:t>
          </a:r>
          <a:endParaRPr lang="en-US" sz="2400" b="1" dirty="0">
            <a:latin typeface="Candara" panose="020E0502030303020204" pitchFamily="34" charset="0"/>
          </a:endParaRPr>
        </a:p>
      </dgm:t>
    </dgm:pt>
    <dgm:pt modelId="{A738322D-ADBD-4EA8-A1E1-34C8EDC0872B}" type="parTrans" cxnId="{5740F826-1D1F-4047-A8B0-8BB72486131C}">
      <dgm:prSet/>
      <dgm:spPr/>
      <dgm:t>
        <a:bodyPr/>
        <a:lstStyle/>
        <a:p>
          <a:endParaRPr lang="en-US">
            <a:latin typeface="Candara" panose="020E0502030303020204" pitchFamily="34" charset="0"/>
          </a:endParaRPr>
        </a:p>
      </dgm:t>
    </dgm:pt>
    <dgm:pt modelId="{638CA243-9F16-49A3-A1E7-E36F25B866CA}" type="sibTrans" cxnId="{5740F826-1D1F-4047-A8B0-8BB72486131C}">
      <dgm:prSet/>
      <dgm:spPr/>
      <dgm:t>
        <a:bodyPr/>
        <a:lstStyle/>
        <a:p>
          <a:endParaRPr lang="en-US">
            <a:latin typeface="Candara" panose="020E0502030303020204" pitchFamily="34" charset="0"/>
          </a:endParaRPr>
        </a:p>
      </dgm:t>
    </dgm:pt>
    <dgm:pt modelId="{9F4E0A22-EF72-43B3-A506-16C4E91EE463}">
      <dgm:prSet/>
      <dgm:spPr/>
      <dgm:t>
        <a:bodyPr/>
        <a:lstStyle/>
        <a:p>
          <a:pPr>
            <a:defRPr b="1"/>
          </a:pPr>
          <a:r>
            <a:rPr lang="nl-BE" dirty="0">
              <a:latin typeface="Candara" panose="020E0502030303020204" pitchFamily="34" charset="0"/>
            </a:rPr>
            <a:t>Neem afstand</a:t>
          </a:r>
          <a:endParaRPr lang="en-US" dirty="0">
            <a:latin typeface="Candara" panose="020E0502030303020204" pitchFamily="34" charset="0"/>
          </a:endParaRPr>
        </a:p>
      </dgm:t>
    </dgm:pt>
    <dgm:pt modelId="{E2F30CE2-FC5C-419C-9A9C-E3D57F63BCF7}" type="parTrans" cxnId="{41C35174-4D27-4162-8E7E-1E4B0766CABC}">
      <dgm:prSet/>
      <dgm:spPr/>
      <dgm:t>
        <a:bodyPr/>
        <a:lstStyle/>
        <a:p>
          <a:endParaRPr lang="en-US">
            <a:latin typeface="Candara" panose="020E0502030303020204" pitchFamily="34" charset="0"/>
          </a:endParaRPr>
        </a:p>
      </dgm:t>
    </dgm:pt>
    <dgm:pt modelId="{D3807A0A-9772-437B-B16A-ED5EE4DD2B5F}" type="sibTrans" cxnId="{41C35174-4D27-4162-8E7E-1E4B0766CABC}">
      <dgm:prSet/>
      <dgm:spPr/>
      <dgm:t>
        <a:bodyPr/>
        <a:lstStyle/>
        <a:p>
          <a:endParaRPr lang="en-US">
            <a:latin typeface="Candara" panose="020E0502030303020204" pitchFamily="34" charset="0"/>
          </a:endParaRPr>
        </a:p>
      </dgm:t>
    </dgm:pt>
    <dgm:pt modelId="{57BF1CD0-8043-4206-B072-A2BE986C6AFD}">
      <dgm:prSet/>
      <dgm:spPr/>
      <dgm:t>
        <a:bodyPr/>
        <a:lstStyle/>
        <a:p>
          <a:pPr>
            <a:defRPr b="1"/>
          </a:pPr>
          <a:r>
            <a:rPr lang="nl-BE" dirty="0">
              <a:latin typeface="Candara" panose="020E0502030303020204" pitchFamily="34" charset="0"/>
            </a:rPr>
            <a:t>Koester positieve emoties</a:t>
          </a:r>
          <a:endParaRPr lang="en-US" dirty="0">
            <a:latin typeface="Candara" panose="020E0502030303020204" pitchFamily="34" charset="0"/>
          </a:endParaRPr>
        </a:p>
      </dgm:t>
    </dgm:pt>
    <dgm:pt modelId="{F13B4D1E-47D5-4044-B382-9028C72A7DE9}" type="parTrans" cxnId="{CC912E66-1869-4F6B-8992-656DFA2D80E4}">
      <dgm:prSet/>
      <dgm:spPr/>
      <dgm:t>
        <a:bodyPr/>
        <a:lstStyle/>
        <a:p>
          <a:endParaRPr lang="en-US">
            <a:latin typeface="Candara" panose="020E0502030303020204" pitchFamily="34" charset="0"/>
          </a:endParaRPr>
        </a:p>
      </dgm:t>
    </dgm:pt>
    <dgm:pt modelId="{4C0B5953-9798-4FAD-809D-C72B66B6E178}" type="sibTrans" cxnId="{CC912E66-1869-4F6B-8992-656DFA2D80E4}">
      <dgm:prSet/>
      <dgm:spPr/>
      <dgm:t>
        <a:bodyPr/>
        <a:lstStyle/>
        <a:p>
          <a:endParaRPr lang="en-US">
            <a:latin typeface="Candara" panose="020E0502030303020204" pitchFamily="34" charset="0"/>
          </a:endParaRPr>
        </a:p>
      </dgm:t>
    </dgm:pt>
    <dgm:pt modelId="{60127417-2D63-4E50-AD9C-FE73F6025E98}">
      <dgm:prSet/>
      <dgm:spPr/>
      <dgm:t>
        <a:bodyPr/>
        <a:lstStyle/>
        <a:p>
          <a:pPr>
            <a:defRPr b="1"/>
          </a:pPr>
          <a:r>
            <a:rPr lang="nl-BE" dirty="0">
              <a:latin typeface="Candara" panose="020E0502030303020204" pitchFamily="34" charset="0"/>
            </a:rPr>
            <a:t>Wek positieve emoties op</a:t>
          </a:r>
          <a:endParaRPr lang="en-US" dirty="0">
            <a:latin typeface="Candara" panose="020E0502030303020204" pitchFamily="34" charset="0"/>
          </a:endParaRPr>
        </a:p>
      </dgm:t>
    </dgm:pt>
    <dgm:pt modelId="{F9AAEAE5-D6C2-4EA4-A76F-B4EEE94E1567}" type="parTrans" cxnId="{756575EB-3504-455E-8556-0CDB3D4D75CE}">
      <dgm:prSet/>
      <dgm:spPr/>
      <dgm:t>
        <a:bodyPr/>
        <a:lstStyle/>
        <a:p>
          <a:endParaRPr lang="en-US">
            <a:latin typeface="Candara" panose="020E0502030303020204" pitchFamily="34" charset="0"/>
          </a:endParaRPr>
        </a:p>
      </dgm:t>
    </dgm:pt>
    <dgm:pt modelId="{B49524C4-AC8D-49A6-95F7-972DAE00B282}" type="sibTrans" cxnId="{756575EB-3504-455E-8556-0CDB3D4D75CE}">
      <dgm:prSet/>
      <dgm:spPr/>
      <dgm:t>
        <a:bodyPr/>
        <a:lstStyle/>
        <a:p>
          <a:endParaRPr lang="en-US">
            <a:latin typeface="Candara" panose="020E0502030303020204" pitchFamily="34" charset="0"/>
          </a:endParaRPr>
        </a:p>
      </dgm:t>
    </dgm:pt>
    <dgm:pt modelId="{298462B8-EEF6-483B-99A5-62977A7D3CDF}">
      <dgm:prSet/>
      <dgm:spPr/>
      <dgm:t>
        <a:bodyPr/>
        <a:lstStyle/>
        <a:p>
          <a:r>
            <a:rPr lang="nl-BE" dirty="0">
              <a:latin typeface="Candara" panose="020E0502030303020204" pitchFamily="34" charset="0"/>
            </a:rPr>
            <a:t>Waarover ben je blij met de manier waarop je jouw werk hebt aangepakt</a:t>
          </a:r>
          <a:endParaRPr lang="en-US" dirty="0">
            <a:latin typeface="Candara" panose="020E0502030303020204" pitchFamily="34" charset="0"/>
          </a:endParaRPr>
        </a:p>
      </dgm:t>
    </dgm:pt>
    <dgm:pt modelId="{0CE0DF12-1A6D-4B28-BB51-C3D85279E21B}" type="parTrans" cxnId="{B4681230-DD7C-4B58-BE47-BC9293B135D6}">
      <dgm:prSet/>
      <dgm:spPr/>
      <dgm:t>
        <a:bodyPr/>
        <a:lstStyle/>
        <a:p>
          <a:endParaRPr lang="en-US">
            <a:latin typeface="Candara" panose="020E0502030303020204" pitchFamily="34" charset="0"/>
          </a:endParaRPr>
        </a:p>
      </dgm:t>
    </dgm:pt>
    <dgm:pt modelId="{ABA21791-D05C-4000-8D0F-D83DE535CC0C}" type="sibTrans" cxnId="{B4681230-DD7C-4B58-BE47-BC9293B135D6}">
      <dgm:prSet/>
      <dgm:spPr/>
      <dgm:t>
        <a:bodyPr/>
        <a:lstStyle/>
        <a:p>
          <a:endParaRPr lang="en-US">
            <a:latin typeface="Candara" panose="020E0502030303020204" pitchFamily="34" charset="0"/>
          </a:endParaRPr>
        </a:p>
      </dgm:t>
    </dgm:pt>
    <dgm:pt modelId="{36F3F056-1220-45C7-9E67-57A7C58FF11B}">
      <dgm:prSet/>
      <dgm:spPr/>
      <dgm:t>
        <a:bodyPr/>
        <a:lstStyle/>
        <a:p>
          <a:r>
            <a:rPr lang="nl-BE">
              <a:latin typeface="Candara" panose="020E0502030303020204" pitchFamily="34" charset="0"/>
            </a:rPr>
            <a:t>Wat is er de afgelopen week goed gegaan?</a:t>
          </a:r>
          <a:endParaRPr lang="en-US">
            <a:latin typeface="Candara" panose="020E0502030303020204" pitchFamily="34" charset="0"/>
          </a:endParaRPr>
        </a:p>
      </dgm:t>
    </dgm:pt>
    <dgm:pt modelId="{31D4B205-23F3-4290-8985-14E2D973364A}" type="parTrans" cxnId="{B577E700-BEC9-4FFE-8652-A31F1EB6CBF9}">
      <dgm:prSet/>
      <dgm:spPr/>
      <dgm:t>
        <a:bodyPr/>
        <a:lstStyle/>
        <a:p>
          <a:endParaRPr lang="en-US">
            <a:latin typeface="Candara" panose="020E0502030303020204" pitchFamily="34" charset="0"/>
          </a:endParaRPr>
        </a:p>
      </dgm:t>
    </dgm:pt>
    <dgm:pt modelId="{BB8B56D4-E3DC-4BBA-BAF0-CAB8A27E56E0}" type="sibTrans" cxnId="{B577E700-BEC9-4FFE-8652-A31F1EB6CBF9}">
      <dgm:prSet/>
      <dgm:spPr/>
      <dgm:t>
        <a:bodyPr/>
        <a:lstStyle/>
        <a:p>
          <a:endParaRPr lang="en-US">
            <a:latin typeface="Candara" panose="020E0502030303020204" pitchFamily="34" charset="0"/>
          </a:endParaRPr>
        </a:p>
      </dgm:t>
    </dgm:pt>
    <dgm:pt modelId="{5CB3B6EB-494E-46E5-AEB1-E85EBC445EA8}">
      <dgm:prSet/>
      <dgm:spPr/>
      <dgm:t>
        <a:bodyPr/>
        <a:lstStyle/>
        <a:p>
          <a:r>
            <a:rPr lang="nl-BE">
              <a:latin typeface="Candara" panose="020E0502030303020204" pitchFamily="34" charset="0"/>
            </a:rPr>
            <a:t>Van al de dingen die je recent hebt gedaan, waar ben je het meest tevreden mee?</a:t>
          </a:r>
          <a:endParaRPr lang="en-US">
            <a:latin typeface="Candara" panose="020E0502030303020204" pitchFamily="34" charset="0"/>
          </a:endParaRPr>
        </a:p>
      </dgm:t>
    </dgm:pt>
    <dgm:pt modelId="{8412F620-029B-4C96-AC8C-60AE7E9DDA65}" type="parTrans" cxnId="{C31E733C-52BA-4BF4-AB6A-DFBC485AD431}">
      <dgm:prSet/>
      <dgm:spPr/>
      <dgm:t>
        <a:bodyPr/>
        <a:lstStyle/>
        <a:p>
          <a:endParaRPr lang="en-US">
            <a:latin typeface="Candara" panose="020E0502030303020204" pitchFamily="34" charset="0"/>
          </a:endParaRPr>
        </a:p>
      </dgm:t>
    </dgm:pt>
    <dgm:pt modelId="{7FB45F6E-DAEF-474F-A148-70F3C4115BB0}" type="sibTrans" cxnId="{C31E733C-52BA-4BF4-AB6A-DFBC485AD431}">
      <dgm:prSet/>
      <dgm:spPr/>
      <dgm:t>
        <a:bodyPr/>
        <a:lstStyle/>
        <a:p>
          <a:endParaRPr lang="en-US">
            <a:latin typeface="Candara" panose="020E0502030303020204" pitchFamily="34" charset="0"/>
          </a:endParaRPr>
        </a:p>
      </dgm:t>
    </dgm:pt>
    <dgm:pt modelId="{47C76ED3-F425-4890-80BE-D94764F09ACB}" type="pres">
      <dgm:prSet presAssocID="{1537E5FC-6F79-48D5-86E4-201F39CA67E3}" presName="root" presStyleCnt="0">
        <dgm:presLayoutVars>
          <dgm:dir/>
          <dgm:resizeHandles val="exact"/>
        </dgm:presLayoutVars>
      </dgm:prSet>
      <dgm:spPr/>
      <dgm:t>
        <a:bodyPr/>
        <a:lstStyle/>
        <a:p>
          <a:endParaRPr lang="nl-BE"/>
        </a:p>
      </dgm:t>
    </dgm:pt>
    <dgm:pt modelId="{0693254C-667B-4F00-BA20-B996EA7005B6}" type="pres">
      <dgm:prSet presAssocID="{CC7A4189-F4AF-4B4E-84B7-A860E4276399}" presName="compNode" presStyleCnt="0"/>
      <dgm:spPr/>
    </dgm:pt>
    <dgm:pt modelId="{1DE6CDA7-7AF4-4F6C-B478-769A9C331E23}" type="pres">
      <dgm:prSet presAssocID="{CC7A4189-F4AF-4B4E-84B7-A860E427639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onfused Person"/>
        </a:ext>
      </dgm:extLst>
    </dgm:pt>
    <dgm:pt modelId="{EDE94EF1-0022-41D3-B89C-FE5BA403FBF5}" type="pres">
      <dgm:prSet presAssocID="{CC7A4189-F4AF-4B4E-84B7-A860E4276399}" presName="iconSpace" presStyleCnt="0"/>
      <dgm:spPr/>
    </dgm:pt>
    <dgm:pt modelId="{552A5D4E-7777-495A-B288-FE8A39E5A5B3}" type="pres">
      <dgm:prSet presAssocID="{CC7A4189-F4AF-4B4E-84B7-A860E4276399}" presName="parTx" presStyleLbl="revTx" presStyleIdx="0" presStyleCnt="8">
        <dgm:presLayoutVars>
          <dgm:chMax val="0"/>
          <dgm:chPref val="0"/>
        </dgm:presLayoutVars>
      </dgm:prSet>
      <dgm:spPr/>
      <dgm:t>
        <a:bodyPr/>
        <a:lstStyle/>
        <a:p>
          <a:endParaRPr lang="nl-BE"/>
        </a:p>
      </dgm:t>
    </dgm:pt>
    <dgm:pt modelId="{240B1ED5-6610-4F56-B75B-A40E4A1A6ACC}" type="pres">
      <dgm:prSet presAssocID="{CC7A4189-F4AF-4B4E-84B7-A860E4276399}" presName="txSpace" presStyleCnt="0"/>
      <dgm:spPr/>
    </dgm:pt>
    <dgm:pt modelId="{4A4FFB88-47DB-4274-8606-8119AD4562B6}" type="pres">
      <dgm:prSet presAssocID="{CC7A4189-F4AF-4B4E-84B7-A860E4276399}" presName="desTx" presStyleLbl="revTx" presStyleIdx="1" presStyleCnt="8">
        <dgm:presLayoutVars/>
      </dgm:prSet>
      <dgm:spPr/>
    </dgm:pt>
    <dgm:pt modelId="{DCBB6FEC-381E-4723-854B-F7096C41DD40}" type="pres">
      <dgm:prSet presAssocID="{638CA243-9F16-49A3-A1E7-E36F25B866CA}" presName="sibTrans" presStyleCnt="0"/>
      <dgm:spPr/>
    </dgm:pt>
    <dgm:pt modelId="{20E7E48A-B131-4A20-9906-8EE304B234C6}" type="pres">
      <dgm:prSet presAssocID="{9F4E0A22-EF72-43B3-A506-16C4E91EE463}" presName="compNode" presStyleCnt="0"/>
      <dgm:spPr/>
    </dgm:pt>
    <dgm:pt modelId="{CD57C44A-4B14-4545-9CE3-879C413FF12A}" type="pres">
      <dgm:prSet presAssocID="{9F4E0A22-EF72-43B3-A506-16C4E91EE4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Airplane"/>
        </a:ext>
      </dgm:extLst>
    </dgm:pt>
    <dgm:pt modelId="{4365461F-09AE-4789-BAD7-E84A5001DBD4}" type="pres">
      <dgm:prSet presAssocID="{9F4E0A22-EF72-43B3-A506-16C4E91EE463}" presName="iconSpace" presStyleCnt="0"/>
      <dgm:spPr/>
    </dgm:pt>
    <dgm:pt modelId="{FE1C6FF5-65E7-49F3-861E-F6CBC63C512F}" type="pres">
      <dgm:prSet presAssocID="{9F4E0A22-EF72-43B3-A506-16C4E91EE463}" presName="parTx" presStyleLbl="revTx" presStyleIdx="2" presStyleCnt="8">
        <dgm:presLayoutVars>
          <dgm:chMax val="0"/>
          <dgm:chPref val="0"/>
        </dgm:presLayoutVars>
      </dgm:prSet>
      <dgm:spPr/>
      <dgm:t>
        <a:bodyPr/>
        <a:lstStyle/>
        <a:p>
          <a:endParaRPr lang="nl-BE"/>
        </a:p>
      </dgm:t>
    </dgm:pt>
    <dgm:pt modelId="{3E2E43CA-D931-4EDC-B570-9841919CC0D3}" type="pres">
      <dgm:prSet presAssocID="{9F4E0A22-EF72-43B3-A506-16C4E91EE463}" presName="txSpace" presStyleCnt="0"/>
      <dgm:spPr/>
    </dgm:pt>
    <dgm:pt modelId="{ECC77FCD-4CFA-41C3-B3A7-FF2AE4E12750}" type="pres">
      <dgm:prSet presAssocID="{9F4E0A22-EF72-43B3-A506-16C4E91EE463}" presName="desTx" presStyleLbl="revTx" presStyleIdx="3" presStyleCnt="8">
        <dgm:presLayoutVars/>
      </dgm:prSet>
      <dgm:spPr/>
    </dgm:pt>
    <dgm:pt modelId="{6328EDA3-1C0F-425D-8CBD-6A71C4E624E3}" type="pres">
      <dgm:prSet presAssocID="{D3807A0A-9772-437B-B16A-ED5EE4DD2B5F}" presName="sibTrans" presStyleCnt="0"/>
      <dgm:spPr/>
    </dgm:pt>
    <dgm:pt modelId="{F3C4BC90-3FD1-4501-8902-2B1920C903E3}" type="pres">
      <dgm:prSet presAssocID="{57BF1CD0-8043-4206-B072-A2BE986C6AFD}" presName="compNode" presStyleCnt="0"/>
      <dgm:spPr/>
    </dgm:pt>
    <dgm:pt modelId="{D941AB0B-1A84-4579-BAA5-C6C66ADE45D7}" type="pres">
      <dgm:prSet presAssocID="{57BF1CD0-8043-4206-B072-A2BE986C6A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4D6A42D0-EECF-48C3-9569-85294F225847}" type="pres">
      <dgm:prSet presAssocID="{57BF1CD0-8043-4206-B072-A2BE986C6AFD}" presName="iconSpace" presStyleCnt="0"/>
      <dgm:spPr/>
    </dgm:pt>
    <dgm:pt modelId="{DB24132F-DA5D-4BA2-BE52-BFA0822B14A9}" type="pres">
      <dgm:prSet presAssocID="{57BF1CD0-8043-4206-B072-A2BE986C6AFD}" presName="parTx" presStyleLbl="revTx" presStyleIdx="4" presStyleCnt="8">
        <dgm:presLayoutVars>
          <dgm:chMax val="0"/>
          <dgm:chPref val="0"/>
        </dgm:presLayoutVars>
      </dgm:prSet>
      <dgm:spPr/>
      <dgm:t>
        <a:bodyPr/>
        <a:lstStyle/>
        <a:p>
          <a:endParaRPr lang="nl-BE"/>
        </a:p>
      </dgm:t>
    </dgm:pt>
    <dgm:pt modelId="{DBC5062B-E679-4CC5-AF6A-865BAA0955C4}" type="pres">
      <dgm:prSet presAssocID="{57BF1CD0-8043-4206-B072-A2BE986C6AFD}" presName="txSpace" presStyleCnt="0"/>
      <dgm:spPr/>
    </dgm:pt>
    <dgm:pt modelId="{3A44EE41-2BE7-4F7E-9B91-310D29FA7320}" type="pres">
      <dgm:prSet presAssocID="{57BF1CD0-8043-4206-B072-A2BE986C6AFD}" presName="desTx" presStyleLbl="revTx" presStyleIdx="5" presStyleCnt="8">
        <dgm:presLayoutVars/>
      </dgm:prSet>
      <dgm:spPr/>
    </dgm:pt>
    <dgm:pt modelId="{FE84DE60-EBB3-40DA-8FE1-FDC64FB1D531}" type="pres">
      <dgm:prSet presAssocID="{4C0B5953-9798-4FAD-809D-C72B66B6E178}" presName="sibTrans" presStyleCnt="0"/>
      <dgm:spPr/>
    </dgm:pt>
    <dgm:pt modelId="{ECD71597-E96E-4D7D-93E2-3BB82AEBD4BE}" type="pres">
      <dgm:prSet presAssocID="{60127417-2D63-4E50-AD9C-FE73F6025E98}" presName="compNode" presStyleCnt="0"/>
      <dgm:spPr/>
    </dgm:pt>
    <dgm:pt modelId="{0A730618-120A-4ABB-A310-B8567E31ABB5}" type="pres">
      <dgm:prSet presAssocID="{60127417-2D63-4E50-AD9C-FE73F6025E9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Angel Face with Solid Fill"/>
        </a:ext>
      </dgm:extLst>
    </dgm:pt>
    <dgm:pt modelId="{5BE93970-3E2F-4E13-94AC-D764CAC57E73}" type="pres">
      <dgm:prSet presAssocID="{60127417-2D63-4E50-AD9C-FE73F6025E98}" presName="iconSpace" presStyleCnt="0"/>
      <dgm:spPr/>
    </dgm:pt>
    <dgm:pt modelId="{8CFD74A2-0DF2-4D68-9174-FCBD15FE9022}" type="pres">
      <dgm:prSet presAssocID="{60127417-2D63-4E50-AD9C-FE73F6025E98}" presName="parTx" presStyleLbl="revTx" presStyleIdx="6" presStyleCnt="8">
        <dgm:presLayoutVars>
          <dgm:chMax val="0"/>
          <dgm:chPref val="0"/>
        </dgm:presLayoutVars>
      </dgm:prSet>
      <dgm:spPr/>
      <dgm:t>
        <a:bodyPr/>
        <a:lstStyle/>
        <a:p>
          <a:endParaRPr lang="nl-BE"/>
        </a:p>
      </dgm:t>
    </dgm:pt>
    <dgm:pt modelId="{FBDCF193-8549-4BF5-A222-2D612A33D478}" type="pres">
      <dgm:prSet presAssocID="{60127417-2D63-4E50-AD9C-FE73F6025E98}" presName="txSpace" presStyleCnt="0"/>
      <dgm:spPr/>
    </dgm:pt>
    <dgm:pt modelId="{B3E16D33-0843-4FBC-A8FA-FD47A12382BD}" type="pres">
      <dgm:prSet presAssocID="{60127417-2D63-4E50-AD9C-FE73F6025E98}" presName="desTx" presStyleLbl="revTx" presStyleIdx="7" presStyleCnt="8" custLinFactNeighborX="792" custLinFactNeighborY="-34144">
        <dgm:presLayoutVars/>
      </dgm:prSet>
      <dgm:spPr/>
      <dgm:t>
        <a:bodyPr/>
        <a:lstStyle/>
        <a:p>
          <a:endParaRPr lang="nl-BE"/>
        </a:p>
      </dgm:t>
    </dgm:pt>
  </dgm:ptLst>
  <dgm:cxnLst>
    <dgm:cxn modelId="{5740F826-1D1F-4047-A8B0-8BB72486131C}" srcId="{1537E5FC-6F79-48D5-86E4-201F39CA67E3}" destId="{CC7A4189-F4AF-4B4E-84B7-A860E4276399}" srcOrd="0" destOrd="0" parTransId="{A738322D-ADBD-4EA8-A1E1-34C8EDC0872B}" sibTransId="{638CA243-9F16-49A3-A1E7-E36F25B866CA}"/>
    <dgm:cxn modelId="{D1601667-2E4D-4B2A-9C28-AF7F457A7F1B}" type="presOf" srcId="{5CB3B6EB-494E-46E5-AEB1-E85EBC445EA8}" destId="{B3E16D33-0843-4FBC-A8FA-FD47A12382BD}" srcOrd="0" destOrd="2" presId="urn:microsoft.com/office/officeart/2018/2/layout/IconLabelDescriptionList"/>
    <dgm:cxn modelId="{B4681230-DD7C-4B58-BE47-BC9293B135D6}" srcId="{60127417-2D63-4E50-AD9C-FE73F6025E98}" destId="{298462B8-EEF6-483B-99A5-62977A7D3CDF}" srcOrd="0" destOrd="0" parTransId="{0CE0DF12-1A6D-4B28-BB51-C3D85279E21B}" sibTransId="{ABA21791-D05C-4000-8D0F-D83DE535CC0C}"/>
    <dgm:cxn modelId="{F9AB5C8B-5FEF-4FCA-960E-D3D8507F95CF}" type="presOf" srcId="{57BF1CD0-8043-4206-B072-A2BE986C6AFD}" destId="{DB24132F-DA5D-4BA2-BE52-BFA0822B14A9}" srcOrd="0" destOrd="0" presId="urn:microsoft.com/office/officeart/2018/2/layout/IconLabelDescriptionList"/>
    <dgm:cxn modelId="{C31E733C-52BA-4BF4-AB6A-DFBC485AD431}" srcId="{60127417-2D63-4E50-AD9C-FE73F6025E98}" destId="{5CB3B6EB-494E-46E5-AEB1-E85EBC445EA8}" srcOrd="2" destOrd="0" parTransId="{8412F620-029B-4C96-AC8C-60AE7E9DDA65}" sibTransId="{7FB45F6E-DAEF-474F-A148-70F3C4115BB0}"/>
    <dgm:cxn modelId="{B6F2E922-1DC7-4523-B5B7-EB1E097BE9CB}" type="presOf" srcId="{60127417-2D63-4E50-AD9C-FE73F6025E98}" destId="{8CFD74A2-0DF2-4D68-9174-FCBD15FE9022}" srcOrd="0" destOrd="0" presId="urn:microsoft.com/office/officeart/2018/2/layout/IconLabelDescriptionList"/>
    <dgm:cxn modelId="{C7651FF6-B002-4066-B111-13C491E7070C}" type="presOf" srcId="{CC7A4189-F4AF-4B4E-84B7-A860E4276399}" destId="{552A5D4E-7777-495A-B288-FE8A39E5A5B3}" srcOrd="0" destOrd="0" presId="urn:microsoft.com/office/officeart/2018/2/layout/IconLabelDescriptionList"/>
    <dgm:cxn modelId="{2D7214E6-2F73-4C0A-9C92-C1E48D04BA20}" type="presOf" srcId="{298462B8-EEF6-483B-99A5-62977A7D3CDF}" destId="{B3E16D33-0843-4FBC-A8FA-FD47A12382BD}" srcOrd="0" destOrd="0" presId="urn:microsoft.com/office/officeart/2018/2/layout/IconLabelDescriptionList"/>
    <dgm:cxn modelId="{756575EB-3504-455E-8556-0CDB3D4D75CE}" srcId="{1537E5FC-6F79-48D5-86E4-201F39CA67E3}" destId="{60127417-2D63-4E50-AD9C-FE73F6025E98}" srcOrd="3" destOrd="0" parTransId="{F9AAEAE5-D6C2-4EA4-A76F-B4EEE94E1567}" sibTransId="{B49524C4-AC8D-49A6-95F7-972DAE00B282}"/>
    <dgm:cxn modelId="{B577E700-BEC9-4FFE-8652-A31F1EB6CBF9}" srcId="{60127417-2D63-4E50-AD9C-FE73F6025E98}" destId="{36F3F056-1220-45C7-9E67-57A7C58FF11B}" srcOrd="1" destOrd="0" parTransId="{31D4B205-23F3-4290-8985-14E2D973364A}" sibTransId="{BB8B56D4-E3DC-4BBA-BAF0-CAB8A27E56E0}"/>
    <dgm:cxn modelId="{F08BE585-26A6-4181-86B2-3C313689F074}" type="presOf" srcId="{1537E5FC-6F79-48D5-86E4-201F39CA67E3}" destId="{47C76ED3-F425-4890-80BE-D94764F09ACB}" srcOrd="0" destOrd="0" presId="urn:microsoft.com/office/officeart/2018/2/layout/IconLabelDescriptionList"/>
    <dgm:cxn modelId="{CC912E66-1869-4F6B-8992-656DFA2D80E4}" srcId="{1537E5FC-6F79-48D5-86E4-201F39CA67E3}" destId="{57BF1CD0-8043-4206-B072-A2BE986C6AFD}" srcOrd="2" destOrd="0" parTransId="{F13B4D1E-47D5-4044-B382-9028C72A7DE9}" sibTransId="{4C0B5953-9798-4FAD-809D-C72B66B6E178}"/>
    <dgm:cxn modelId="{E93394B8-CB82-4749-824C-7728BCF697C9}" type="presOf" srcId="{9F4E0A22-EF72-43B3-A506-16C4E91EE463}" destId="{FE1C6FF5-65E7-49F3-861E-F6CBC63C512F}" srcOrd="0" destOrd="0" presId="urn:microsoft.com/office/officeart/2018/2/layout/IconLabelDescriptionList"/>
    <dgm:cxn modelId="{69F3F93B-22B3-4D94-96CD-3FAC66E6301C}" type="presOf" srcId="{36F3F056-1220-45C7-9E67-57A7C58FF11B}" destId="{B3E16D33-0843-4FBC-A8FA-FD47A12382BD}" srcOrd="0" destOrd="1" presId="urn:microsoft.com/office/officeart/2018/2/layout/IconLabelDescriptionList"/>
    <dgm:cxn modelId="{41C35174-4D27-4162-8E7E-1E4B0766CABC}" srcId="{1537E5FC-6F79-48D5-86E4-201F39CA67E3}" destId="{9F4E0A22-EF72-43B3-A506-16C4E91EE463}" srcOrd="1" destOrd="0" parTransId="{E2F30CE2-FC5C-419C-9A9C-E3D57F63BCF7}" sibTransId="{D3807A0A-9772-437B-B16A-ED5EE4DD2B5F}"/>
    <dgm:cxn modelId="{1D5711BE-4312-4854-A5A6-36ABAB890AE6}" type="presParOf" srcId="{47C76ED3-F425-4890-80BE-D94764F09ACB}" destId="{0693254C-667B-4F00-BA20-B996EA7005B6}" srcOrd="0" destOrd="0" presId="urn:microsoft.com/office/officeart/2018/2/layout/IconLabelDescriptionList"/>
    <dgm:cxn modelId="{A86F9B12-67A0-4DBE-B036-CFB61630A5A0}" type="presParOf" srcId="{0693254C-667B-4F00-BA20-B996EA7005B6}" destId="{1DE6CDA7-7AF4-4F6C-B478-769A9C331E23}" srcOrd="0" destOrd="0" presId="urn:microsoft.com/office/officeart/2018/2/layout/IconLabelDescriptionList"/>
    <dgm:cxn modelId="{B9DD5D3C-96B0-4D15-B773-6E839ECBD635}" type="presParOf" srcId="{0693254C-667B-4F00-BA20-B996EA7005B6}" destId="{EDE94EF1-0022-41D3-B89C-FE5BA403FBF5}" srcOrd="1" destOrd="0" presId="urn:microsoft.com/office/officeart/2018/2/layout/IconLabelDescriptionList"/>
    <dgm:cxn modelId="{83737B3E-EFD4-4C8B-8350-6F5E553FECC0}" type="presParOf" srcId="{0693254C-667B-4F00-BA20-B996EA7005B6}" destId="{552A5D4E-7777-495A-B288-FE8A39E5A5B3}" srcOrd="2" destOrd="0" presId="urn:microsoft.com/office/officeart/2018/2/layout/IconLabelDescriptionList"/>
    <dgm:cxn modelId="{F9C5F9DA-5379-4D44-B079-16147BBCE52B}" type="presParOf" srcId="{0693254C-667B-4F00-BA20-B996EA7005B6}" destId="{240B1ED5-6610-4F56-B75B-A40E4A1A6ACC}" srcOrd="3" destOrd="0" presId="urn:microsoft.com/office/officeart/2018/2/layout/IconLabelDescriptionList"/>
    <dgm:cxn modelId="{2D4ADB96-8D06-451A-8A22-EA1AA04085C8}" type="presParOf" srcId="{0693254C-667B-4F00-BA20-B996EA7005B6}" destId="{4A4FFB88-47DB-4274-8606-8119AD4562B6}" srcOrd="4" destOrd="0" presId="urn:microsoft.com/office/officeart/2018/2/layout/IconLabelDescriptionList"/>
    <dgm:cxn modelId="{20F3E18C-6E64-43EB-A24E-D895199BD867}" type="presParOf" srcId="{47C76ED3-F425-4890-80BE-D94764F09ACB}" destId="{DCBB6FEC-381E-4723-854B-F7096C41DD40}" srcOrd="1" destOrd="0" presId="urn:microsoft.com/office/officeart/2018/2/layout/IconLabelDescriptionList"/>
    <dgm:cxn modelId="{EF49A81B-434F-4735-BDC5-D548B0EED828}" type="presParOf" srcId="{47C76ED3-F425-4890-80BE-D94764F09ACB}" destId="{20E7E48A-B131-4A20-9906-8EE304B234C6}" srcOrd="2" destOrd="0" presId="urn:microsoft.com/office/officeart/2018/2/layout/IconLabelDescriptionList"/>
    <dgm:cxn modelId="{2A60EFDD-5E20-4078-B19D-F56F954D8141}" type="presParOf" srcId="{20E7E48A-B131-4A20-9906-8EE304B234C6}" destId="{CD57C44A-4B14-4545-9CE3-879C413FF12A}" srcOrd="0" destOrd="0" presId="urn:microsoft.com/office/officeart/2018/2/layout/IconLabelDescriptionList"/>
    <dgm:cxn modelId="{E9E91D6D-E6C7-4A4F-89C6-C29F328CD6C4}" type="presParOf" srcId="{20E7E48A-B131-4A20-9906-8EE304B234C6}" destId="{4365461F-09AE-4789-BAD7-E84A5001DBD4}" srcOrd="1" destOrd="0" presId="urn:microsoft.com/office/officeart/2018/2/layout/IconLabelDescriptionList"/>
    <dgm:cxn modelId="{AE531C00-7095-4FEE-9A3E-32814D825B9A}" type="presParOf" srcId="{20E7E48A-B131-4A20-9906-8EE304B234C6}" destId="{FE1C6FF5-65E7-49F3-861E-F6CBC63C512F}" srcOrd="2" destOrd="0" presId="urn:microsoft.com/office/officeart/2018/2/layout/IconLabelDescriptionList"/>
    <dgm:cxn modelId="{B9EC48B3-B2A4-4414-BE7E-6D105B89E0F4}" type="presParOf" srcId="{20E7E48A-B131-4A20-9906-8EE304B234C6}" destId="{3E2E43CA-D931-4EDC-B570-9841919CC0D3}" srcOrd="3" destOrd="0" presId="urn:microsoft.com/office/officeart/2018/2/layout/IconLabelDescriptionList"/>
    <dgm:cxn modelId="{AB5792F2-5650-4214-9D54-4CC5A0AAEBB1}" type="presParOf" srcId="{20E7E48A-B131-4A20-9906-8EE304B234C6}" destId="{ECC77FCD-4CFA-41C3-B3A7-FF2AE4E12750}" srcOrd="4" destOrd="0" presId="urn:microsoft.com/office/officeart/2018/2/layout/IconLabelDescriptionList"/>
    <dgm:cxn modelId="{D6862050-2CAA-43E0-8583-162F9BD6459B}" type="presParOf" srcId="{47C76ED3-F425-4890-80BE-D94764F09ACB}" destId="{6328EDA3-1C0F-425D-8CBD-6A71C4E624E3}" srcOrd="3" destOrd="0" presId="urn:microsoft.com/office/officeart/2018/2/layout/IconLabelDescriptionList"/>
    <dgm:cxn modelId="{2E69E3DE-0C9C-4017-9113-48991F81C999}" type="presParOf" srcId="{47C76ED3-F425-4890-80BE-D94764F09ACB}" destId="{F3C4BC90-3FD1-4501-8902-2B1920C903E3}" srcOrd="4" destOrd="0" presId="urn:microsoft.com/office/officeart/2018/2/layout/IconLabelDescriptionList"/>
    <dgm:cxn modelId="{784C8846-4C32-4CA4-99E3-C8D35964C3DA}" type="presParOf" srcId="{F3C4BC90-3FD1-4501-8902-2B1920C903E3}" destId="{D941AB0B-1A84-4579-BAA5-C6C66ADE45D7}" srcOrd="0" destOrd="0" presId="urn:microsoft.com/office/officeart/2018/2/layout/IconLabelDescriptionList"/>
    <dgm:cxn modelId="{153B5094-317C-41C6-8467-11517BC81080}" type="presParOf" srcId="{F3C4BC90-3FD1-4501-8902-2B1920C903E3}" destId="{4D6A42D0-EECF-48C3-9569-85294F225847}" srcOrd="1" destOrd="0" presId="urn:microsoft.com/office/officeart/2018/2/layout/IconLabelDescriptionList"/>
    <dgm:cxn modelId="{D836B688-6BF5-44DF-BA8F-20841BEF2E5B}" type="presParOf" srcId="{F3C4BC90-3FD1-4501-8902-2B1920C903E3}" destId="{DB24132F-DA5D-4BA2-BE52-BFA0822B14A9}" srcOrd="2" destOrd="0" presId="urn:microsoft.com/office/officeart/2018/2/layout/IconLabelDescriptionList"/>
    <dgm:cxn modelId="{19C1927D-5DB3-4FF5-986A-F2D32721CD6D}" type="presParOf" srcId="{F3C4BC90-3FD1-4501-8902-2B1920C903E3}" destId="{DBC5062B-E679-4CC5-AF6A-865BAA0955C4}" srcOrd="3" destOrd="0" presId="urn:microsoft.com/office/officeart/2018/2/layout/IconLabelDescriptionList"/>
    <dgm:cxn modelId="{49342CFA-5344-4F36-AC3B-EB8101545ABE}" type="presParOf" srcId="{F3C4BC90-3FD1-4501-8902-2B1920C903E3}" destId="{3A44EE41-2BE7-4F7E-9B91-310D29FA7320}" srcOrd="4" destOrd="0" presId="urn:microsoft.com/office/officeart/2018/2/layout/IconLabelDescriptionList"/>
    <dgm:cxn modelId="{3021AD8F-0924-49D6-916E-BFD19EE6EAC9}" type="presParOf" srcId="{47C76ED3-F425-4890-80BE-D94764F09ACB}" destId="{FE84DE60-EBB3-40DA-8FE1-FDC64FB1D531}" srcOrd="5" destOrd="0" presId="urn:microsoft.com/office/officeart/2018/2/layout/IconLabelDescriptionList"/>
    <dgm:cxn modelId="{1E19F8D5-C2CB-496C-9A5C-9BA898AB1038}" type="presParOf" srcId="{47C76ED3-F425-4890-80BE-D94764F09ACB}" destId="{ECD71597-E96E-4D7D-93E2-3BB82AEBD4BE}" srcOrd="6" destOrd="0" presId="urn:microsoft.com/office/officeart/2018/2/layout/IconLabelDescriptionList"/>
    <dgm:cxn modelId="{2630A841-D524-4D32-A018-F1C3363BD3B9}" type="presParOf" srcId="{ECD71597-E96E-4D7D-93E2-3BB82AEBD4BE}" destId="{0A730618-120A-4ABB-A310-B8567E31ABB5}" srcOrd="0" destOrd="0" presId="urn:microsoft.com/office/officeart/2018/2/layout/IconLabelDescriptionList"/>
    <dgm:cxn modelId="{B385A7FE-E8BC-4B3D-B60A-FCE04844AA46}" type="presParOf" srcId="{ECD71597-E96E-4D7D-93E2-3BB82AEBD4BE}" destId="{5BE93970-3E2F-4E13-94AC-D764CAC57E73}" srcOrd="1" destOrd="0" presId="urn:microsoft.com/office/officeart/2018/2/layout/IconLabelDescriptionList"/>
    <dgm:cxn modelId="{37815776-97B8-418A-A029-1FB876D4DAF4}" type="presParOf" srcId="{ECD71597-E96E-4D7D-93E2-3BB82AEBD4BE}" destId="{8CFD74A2-0DF2-4D68-9174-FCBD15FE9022}" srcOrd="2" destOrd="0" presId="urn:microsoft.com/office/officeart/2018/2/layout/IconLabelDescriptionList"/>
    <dgm:cxn modelId="{2CD43A26-577E-4A92-A335-FFBB3E8C59BA}" type="presParOf" srcId="{ECD71597-E96E-4D7D-93E2-3BB82AEBD4BE}" destId="{FBDCF193-8549-4BF5-A222-2D612A33D478}" srcOrd="3" destOrd="0" presId="urn:microsoft.com/office/officeart/2018/2/layout/IconLabelDescriptionList"/>
    <dgm:cxn modelId="{D9896FCB-2193-424E-AC05-9202AAEEA3A0}" type="presParOf" srcId="{ECD71597-E96E-4D7D-93E2-3BB82AEBD4BE}" destId="{B3E16D33-0843-4FBC-A8FA-FD47A12382BD}"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xmlns="" id="{44D2C83D-C229-4B61-9168-7CA12FB4925E}"/>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fontAlgn="auto">
              <a:spcBef>
                <a:spcPts val="0"/>
              </a:spcBef>
              <a:spcAft>
                <a:spcPts val="0"/>
              </a:spcAft>
              <a:defRPr sz="1200" dirty="0">
                <a:latin typeface="Candara" panose="020E0502030303020204" pitchFamily="34" charset="0"/>
                <a:ea typeface="+mn-ea"/>
              </a:defRPr>
            </a:lvl1pPr>
          </a:lstStyle>
          <a:p>
            <a:pPr>
              <a:defRPr/>
            </a:pPr>
            <a:endParaRPr lang="nl-BE"/>
          </a:p>
        </p:txBody>
      </p:sp>
      <p:sp>
        <p:nvSpPr>
          <p:cNvPr id="3" name="Tijdelijke aanduiding voor datum 2">
            <a:extLst>
              <a:ext uri="{FF2B5EF4-FFF2-40B4-BE49-F238E27FC236}">
                <a16:creationId xmlns:a16="http://schemas.microsoft.com/office/drawing/2014/main" xmlns="" id="{33BE0939-066C-4BFC-A9D5-42729F92A722}"/>
              </a:ext>
            </a:extLst>
          </p:cNvPr>
          <p:cNvSpPr>
            <a:spLocks noGrp="1"/>
          </p:cNvSpPr>
          <p:nvPr>
            <p:ph type="dt" sz="quarter" idx="1"/>
          </p:nvPr>
        </p:nvSpPr>
        <p:spPr>
          <a:xfrm>
            <a:off x="3815373" y="0"/>
            <a:ext cx="2918831" cy="495029"/>
          </a:xfrm>
          <a:prstGeom prst="rect">
            <a:avLst/>
          </a:prstGeom>
        </p:spPr>
        <p:txBody>
          <a:bodyPr vert="horz" wrap="square" lIns="91440" tIns="45720" rIns="91440" bIns="45720" numCol="1" anchor="t" anchorCtr="0" compatLnSpc="1">
            <a:prstTxWarp prst="textNoShape">
              <a:avLst/>
            </a:prstTxWarp>
          </a:bodyPr>
          <a:lstStyle>
            <a:lvl1pPr algn="r">
              <a:defRPr sz="1200">
                <a:latin typeface="Candara" panose="020E0502030303020204" pitchFamily="34" charset="0"/>
              </a:defRPr>
            </a:lvl1pPr>
          </a:lstStyle>
          <a:p>
            <a:fld id="{15A5B757-CBC2-4E7B-88FF-7997BCE9A1F6}" type="datetimeFigureOut">
              <a:rPr lang="nl-BE" altLang="nl-BE"/>
              <a:pPr/>
              <a:t>29/09/2020</a:t>
            </a:fld>
            <a:endParaRPr lang="nl-BE" altLang="nl-BE"/>
          </a:p>
        </p:txBody>
      </p:sp>
      <p:sp>
        <p:nvSpPr>
          <p:cNvPr id="4" name="Tijdelijke aanduiding voor voettekst 3">
            <a:extLst>
              <a:ext uri="{FF2B5EF4-FFF2-40B4-BE49-F238E27FC236}">
                <a16:creationId xmlns:a16="http://schemas.microsoft.com/office/drawing/2014/main" xmlns="" id="{52004266-58B9-4B36-9E1C-38ECA8CE16EF}"/>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fontAlgn="auto">
              <a:spcBef>
                <a:spcPts val="0"/>
              </a:spcBef>
              <a:spcAft>
                <a:spcPts val="0"/>
              </a:spcAft>
              <a:defRPr sz="1200" dirty="0">
                <a:latin typeface="Candara" panose="020E0502030303020204" pitchFamily="34" charset="0"/>
                <a:ea typeface="+mn-ea"/>
              </a:defRPr>
            </a:lvl1pPr>
          </a:lstStyle>
          <a:p>
            <a:pPr>
              <a:defRPr/>
            </a:pPr>
            <a:endParaRPr lang="nl-BE"/>
          </a:p>
        </p:txBody>
      </p:sp>
      <p:sp>
        <p:nvSpPr>
          <p:cNvPr id="5" name="Tijdelijke aanduiding voor dianummer 4">
            <a:extLst>
              <a:ext uri="{FF2B5EF4-FFF2-40B4-BE49-F238E27FC236}">
                <a16:creationId xmlns:a16="http://schemas.microsoft.com/office/drawing/2014/main" xmlns="" id="{7B639FC1-8A59-4B8D-A3BD-2B2C5CF04007}"/>
              </a:ext>
            </a:extLst>
          </p:cNvPr>
          <p:cNvSpPr>
            <a:spLocks noGrp="1"/>
          </p:cNvSpPr>
          <p:nvPr>
            <p:ph type="sldNum" sz="quarter" idx="3"/>
          </p:nvPr>
        </p:nvSpPr>
        <p:spPr>
          <a:xfrm>
            <a:off x="3815373" y="9371286"/>
            <a:ext cx="2918831" cy="495028"/>
          </a:xfrm>
          <a:prstGeom prst="rect">
            <a:avLst/>
          </a:prstGeom>
        </p:spPr>
        <p:txBody>
          <a:bodyPr vert="horz" wrap="square" lIns="91440" tIns="45720" rIns="91440" bIns="45720" numCol="1" anchor="b" anchorCtr="0" compatLnSpc="1">
            <a:prstTxWarp prst="textNoShape">
              <a:avLst/>
            </a:prstTxWarp>
          </a:bodyPr>
          <a:lstStyle>
            <a:lvl1pPr algn="r">
              <a:defRPr sz="1200">
                <a:latin typeface="Candara" panose="020E0502030303020204" pitchFamily="34" charset="0"/>
              </a:defRPr>
            </a:lvl1pPr>
          </a:lstStyle>
          <a:p>
            <a:fld id="{E0E6CE48-3A4D-40C2-8D2A-E71EFF0A4EB5}" type="slidenum">
              <a:rPr lang="nl-BE" altLang="nl-BE"/>
              <a:pPr/>
              <a:t>‹nr.›</a:t>
            </a:fld>
            <a:endParaRPr lang="nl-BE"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xmlns="" id="{BAF31B9C-8C27-4598-976F-AD359EDE8853}"/>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fontAlgn="auto">
              <a:spcBef>
                <a:spcPts val="0"/>
              </a:spcBef>
              <a:spcAft>
                <a:spcPts val="0"/>
              </a:spcAft>
              <a:defRPr sz="1200" dirty="0">
                <a:latin typeface="Candara" panose="020E0502030303020204" pitchFamily="34" charset="0"/>
                <a:ea typeface="+mn-ea"/>
              </a:defRPr>
            </a:lvl1pPr>
          </a:lstStyle>
          <a:p>
            <a:pPr>
              <a:defRPr/>
            </a:pPr>
            <a:endParaRPr lang="nl-BE"/>
          </a:p>
        </p:txBody>
      </p:sp>
      <p:sp>
        <p:nvSpPr>
          <p:cNvPr id="3" name="Tijdelijke aanduiding voor datum 2">
            <a:extLst>
              <a:ext uri="{FF2B5EF4-FFF2-40B4-BE49-F238E27FC236}">
                <a16:creationId xmlns:a16="http://schemas.microsoft.com/office/drawing/2014/main" xmlns="" id="{A6B5E955-204E-4BA2-9542-B3B1B5E2E9CA}"/>
              </a:ext>
            </a:extLst>
          </p:cNvPr>
          <p:cNvSpPr>
            <a:spLocks noGrp="1"/>
          </p:cNvSpPr>
          <p:nvPr>
            <p:ph type="dt" idx="1"/>
          </p:nvPr>
        </p:nvSpPr>
        <p:spPr>
          <a:xfrm>
            <a:off x="3815373" y="0"/>
            <a:ext cx="2918831" cy="495029"/>
          </a:xfrm>
          <a:prstGeom prst="rect">
            <a:avLst/>
          </a:prstGeom>
        </p:spPr>
        <p:txBody>
          <a:bodyPr vert="horz" wrap="square" lIns="91440" tIns="45720" rIns="91440" bIns="45720" numCol="1" anchor="t" anchorCtr="0" compatLnSpc="1">
            <a:prstTxWarp prst="textNoShape">
              <a:avLst/>
            </a:prstTxWarp>
          </a:bodyPr>
          <a:lstStyle>
            <a:lvl1pPr algn="r">
              <a:defRPr sz="1200">
                <a:latin typeface="Candara" panose="020E0502030303020204" pitchFamily="34" charset="0"/>
              </a:defRPr>
            </a:lvl1pPr>
          </a:lstStyle>
          <a:p>
            <a:fld id="{D793CB85-2AA0-4EA6-B748-7BC5074D12D3}" type="datetimeFigureOut">
              <a:rPr lang="nl-BE" altLang="nl-BE"/>
              <a:pPr/>
              <a:t>29/09/2020</a:t>
            </a:fld>
            <a:endParaRPr lang="nl-BE" altLang="nl-BE"/>
          </a:p>
        </p:txBody>
      </p:sp>
      <p:sp>
        <p:nvSpPr>
          <p:cNvPr id="4" name="Tijdelijke aanduiding voor dia-afbeelding 3">
            <a:extLst>
              <a:ext uri="{FF2B5EF4-FFF2-40B4-BE49-F238E27FC236}">
                <a16:creationId xmlns:a16="http://schemas.microsoft.com/office/drawing/2014/main" xmlns="" id="{ACF29338-DA57-4E84-9CEE-BC13459B4717}"/>
              </a:ext>
            </a:extLst>
          </p:cNvPr>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pPr lvl="0"/>
            <a:endParaRPr lang="nl-BE" noProof="0" dirty="0"/>
          </a:p>
        </p:txBody>
      </p:sp>
      <p:sp>
        <p:nvSpPr>
          <p:cNvPr id="5" name="Tijdelijke aanduiding voor notities 4">
            <a:extLst>
              <a:ext uri="{FF2B5EF4-FFF2-40B4-BE49-F238E27FC236}">
                <a16:creationId xmlns:a16="http://schemas.microsoft.com/office/drawing/2014/main" xmlns="" id="{CE15E50C-AB89-4944-8603-2F523DC5A1B7}"/>
              </a:ext>
            </a:extLst>
          </p:cNvPr>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endParaRPr lang="nl-BE" noProof="0" dirty="0"/>
          </a:p>
        </p:txBody>
      </p:sp>
      <p:sp>
        <p:nvSpPr>
          <p:cNvPr id="6" name="Tijdelijke aanduiding voor voettekst 5">
            <a:extLst>
              <a:ext uri="{FF2B5EF4-FFF2-40B4-BE49-F238E27FC236}">
                <a16:creationId xmlns:a16="http://schemas.microsoft.com/office/drawing/2014/main" xmlns="" id="{91D7CB9B-10A0-48C9-93D0-62AF84AB9DF5}"/>
              </a:ext>
            </a:extLst>
          </p:cNvPr>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fontAlgn="auto">
              <a:spcBef>
                <a:spcPts val="0"/>
              </a:spcBef>
              <a:spcAft>
                <a:spcPts val="0"/>
              </a:spcAft>
              <a:defRPr sz="1200" dirty="0">
                <a:latin typeface="Candara" panose="020E0502030303020204" pitchFamily="34" charset="0"/>
                <a:ea typeface="+mn-ea"/>
              </a:defRPr>
            </a:lvl1pPr>
          </a:lstStyle>
          <a:p>
            <a:pPr>
              <a:defRPr/>
            </a:pPr>
            <a:endParaRPr lang="nl-BE"/>
          </a:p>
        </p:txBody>
      </p:sp>
      <p:sp>
        <p:nvSpPr>
          <p:cNvPr id="7" name="Tijdelijke aanduiding voor dianummer 6">
            <a:extLst>
              <a:ext uri="{FF2B5EF4-FFF2-40B4-BE49-F238E27FC236}">
                <a16:creationId xmlns:a16="http://schemas.microsoft.com/office/drawing/2014/main" xmlns="" id="{332490E9-A727-4BAE-8DDC-AB627C97C567}"/>
              </a:ext>
            </a:extLst>
          </p:cNvPr>
          <p:cNvSpPr>
            <a:spLocks noGrp="1"/>
          </p:cNvSpPr>
          <p:nvPr>
            <p:ph type="sldNum" sz="quarter" idx="5"/>
          </p:nvPr>
        </p:nvSpPr>
        <p:spPr>
          <a:xfrm>
            <a:off x="3815373" y="9371286"/>
            <a:ext cx="2918831" cy="495028"/>
          </a:xfrm>
          <a:prstGeom prst="rect">
            <a:avLst/>
          </a:prstGeom>
        </p:spPr>
        <p:txBody>
          <a:bodyPr vert="horz" wrap="square" lIns="91440" tIns="45720" rIns="91440" bIns="45720" numCol="1" anchor="b" anchorCtr="0" compatLnSpc="1">
            <a:prstTxWarp prst="textNoShape">
              <a:avLst/>
            </a:prstTxWarp>
          </a:bodyPr>
          <a:lstStyle>
            <a:lvl1pPr algn="r">
              <a:defRPr sz="1200">
                <a:latin typeface="Candara" panose="020E0502030303020204" pitchFamily="34" charset="0"/>
              </a:defRPr>
            </a:lvl1pPr>
          </a:lstStyle>
          <a:p>
            <a:fld id="{70A63580-49B3-4140-95F1-31765C5ACC0C}" type="slidenum">
              <a:rPr lang="nl-BE" altLang="nl-BE"/>
              <a:pPr/>
              <a:t>‹nr.›</a:t>
            </a:fld>
            <a:endParaRPr lang="nl-BE" altLang="nl-BE"/>
          </a:p>
        </p:txBody>
      </p:sp>
    </p:spTree>
    <p:extLst>
      <p:ext uri="{BB962C8B-B14F-4D97-AF65-F5344CB8AC3E}">
        <p14:creationId xmlns:p14="http://schemas.microsoft.com/office/powerpoint/2010/main" val="25662886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ndara" panose="020E0502030303020204" pitchFamily="34" charset="0"/>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Candara" panose="020E0502030303020204" pitchFamily="34" charset="0"/>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Candara" panose="020E0502030303020204" pitchFamily="34" charset="0"/>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Candara" panose="020E0502030303020204" pitchFamily="34" charset="0"/>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Candara" panose="020E0502030303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a:extLst>
              <a:ext uri="{FF2B5EF4-FFF2-40B4-BE49-F238E27FC236}">
                <a16:creationId xmlns:a16="http://schemas.microsoft.com/office/drawing/2014/main" xmlns="" id="{D6F9D442-60BA-4B7F-BE6F-841AB3C62F2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Notes Placeholder 2">
            <a:extLst>
              <a:ext uri="{FF2B5EF4-FFF2-40B4-BE49-F238E27FC236}">
                <a16:creationId xmlns:a16="http://schemas.microsoft.com/office/drawing/2014/main" xmlns="" id="{D3D3BEC6-09A1-4C30-A58C-DE0795AD36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BE" altLang="nl-BE" dirty="0"/>
          </a:p>
        </p:txBody>
      </p:sp>
      <p:sp>
        <p:nvSpPr>
          <p:cNvPr id="138243" name="Slide Number Placeholder 3">
            <a:extLst>
              <a:ext uri="{FF2B5EF4-FFF2-40B4-BE49-F238E27FC236}">
                <a16:creationId xmlns:a16="http://schemas.microsoft.com/office/drawing/2014/main" xmlns="" id="{6E2D5735-A8CB-49B1-931D-E2725524E4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MS PGothic" panose="020B0600070205080204" pitchFamily="34" charset="-128"/>
              </a:defRPr>
            </a:lvl1pPr>
            <a:lvl2pPr marL="742950" indent="-285750">
              <a:defRPr>
                <a:solidFill>
                  <a:schemeClr val="tx1"/>
                </a:solidFill>
                <a:latin typeface="Corbel" panose="020B0503020204020204" pitchFamily="34" charset="0"/>
                <a:ea typeface="MS PGothic" panose="020B0600070205080204" pitchFamily="34" charset="-128"/>
              </a:defRPr>
            </a:lvl2pPr>
            <a:lvl3pPr marL="1143000" indent="-228600">
              <a:defRPr>
                <a:solidFill>
                  <a:schemeClr val="tx1"/>
                </a:solidFill>
                <a:latin typeface="Corbel" panose="020B0503020204020204" pitchFamily="34" charset="0"/>
                <a:ea typeface="MS PGothic" panose="020B0600070205080204" pitchFamily="34" charset="-128"/>
              </a:defRPr>
            </a:lvl3pPr>
            <a:lvl4pPr marL="1600200" indent="-228600">
              <a:defRPr>
                <a:solidFill>
                  <a:schemeClr val="tx1"/>
                </a:solidFill>
                <a:latin typeface="Corbel" panose="020B0503020204020204" pitchFamily="34" charset="0"/>
                <a:ea typeface="MS PGothic" panose="020B0600070205080204" pitchFamily="34" charset="-128"/>
              </a:defRPr>
            </a:lvl4pPr>
            <a:lvl5pPr marL="2057400" indent="-228600">
              <a:defRPr>
                <a:solidFill>
                  <a:schemeClr val="tx1"/>
                </a:solidFill>
                <a:latin typeface="Corbel" panose="020B05030202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fld id="{1A6464F9-C85F-47AD-B29E-F62FF26A8904}" type="slidenum">
              <a:rPr lang="nl-BE" altLang="nl-BE">
                <a:latin typeface="Candara" panose="020E0502030303020204" pitchFamily="34" charset="0"/>
              </a:rPr>
              <a:pPr/>
              <a:t>1</a:t>
            </a:fld>
            <a:endParaRPr lang="nl-BE" altLang="nl-BE">
              <a:latin typeface="Candara" panose="020E0502030303020204" pitchFamily="34" charset="0"/>
            </a:endParaRPr>
          </a:p>
        </p:txBody>
      </p:sp>
    </p:spTree>
    <p:extLst>
      <p:ext uri="{BB962C8B-B14F-4D97-AF65-F5344CB8AC3E}">
        <p14:creationId xmlns:p14="http://schemas.microsoft.com/office/powerpoint/2010/main" val="204475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Kristien (</a:t>
            </a:r>
            <a:r>
              <a:rPr lang="en-US" dirty="0" err="1"/>
              <a:t>andere</a:t>
            </a:r>
            <a:r>
              <a:rPr lang="en-US" dirty="0"/>
              <a:t> format)</a:t>
            </a:r>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rPr>
              <a:t>27-08-2015</a:t>
            </a:r>
            <a:endParaRPr kumimoji="0" lang="en-US"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7692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Slide Kristien (andere </a:t>
            </a:r>
            <a:r>
              <a:rPr lang="nl-BE" dirty="0" err="1"/>
              <a:t>lay</a:t>
            </a:r>
            <a:r>
              <a:rPr lang="nl-BE" dirty="0"/>
              <a:t> out)</a:t>
            </a:r>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r>
              <a:rPr lang="nl-NL" i="1" dirty="0">
                <a:ea typeface="ＭＳ Ｐゴシック" charset="0"/>
                <a:cs typeface="ＭＳ Ｐゴシック" charset="0"/>
              </a:rPr>
              <a:t>Belangrijk is om je te houden aan de wet van de vitale afwisseling.</a:t>
            </a:r>
            <a:endParaRPr lang="en-GB" dirty="0">
              <a:ea typeface="ＭＳ Ｐゴシック" charset="0"/>
              <a:cs typeface="ＭＳ Ｐゴシック" charset="0"/>
            </a:endParaRPr>
          </a:p>
          <a:p>
            <a:r>
              <a:rPr lang="nl-NL" dirty="0">
                <a:ea typeface="ＭＳ Ｐゴシック" charset="0"/>
                <a:cs typeface="ＭＳ Ｐゴシック" charset="0"/>
              </a:rPr>
              <a:t> </a:t>
            </a:r>
            <a:endParaRPr lang="en-GB" dirty="0">
              <a:ea typeface="ＭＳ Ｐゴシック" charset="0"/>
              <a:cs typeface="ＭＳ Ｐゴシック" charset="0"/>
            </a:endParaRPr>
          </a:p>
          <a:p>
            <a:r>
              <a:rPr lang="nl-NL" dirty="0">
                <a:ea typeface="ＭＳ Ｐゴシック" charset="0"/>
                <a:cs typeface="ＭＳ Ｐゴシック" charset="0"/>
              </a:rPr>
              <a:t>Elke ‘piek’ van spanning moet gecompenseerd worden door een evenwaardig ‘dal’ van recuperatie. We vergeten immers al te vaak dat stress ook een reëel  fysiologisch proces is dat ervoor zorgt dat er in ons lichaam cortisol en adrenaline vrijkomt, stoffen die zich kunnen opstapelen EN</a:t>
            </a:r>
            <a:r>
              <a:rPr lang="nl-NL" baseline="0" dirty="0">
                <a:ea typeface="ＭＳ Ｐゴシック" charset="0"/>
                <a:cs typeface="ＭＳ Ｐゴシック" charset="0"/>
              </a:rPr>
              <a:t> DOOR EEN AANHOUDENDE HOGE DOSIS HET LICHAAM KUNNEN GAAN UITPUTTEN. CHRONISCHE STRESS LEIDT TOT EEN VERMINDERDE WERKING VAN HET IMMUUNSYSTEEM, SLAAPPROBLEMEN, CONCENTRATIESTOORNISSEN, …</a:t>
            </a:r>
            <a:endParaRPr lang="en-GB" dirty="0">
              <a:ea typeface="ＭＳ Ｐゴシック" charset="0"/>
              <a:cs typeface="ＭＳ Ｐゴシック" charset="0"/>
            </a:endParaRPr>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EVENTUEEL TOE TE VOEGEN OEFENING: STRESS METER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Niet iedere stresspiek is even sterk als de anderen, noch is iedere ontspanning even ontspannend. </a:t>
            </a:r>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Denk maar aan weekendjes weg of weekendjes rondrijden naar </a:t>
            </a:r>
            <a:r>
              <a:rPr lang="nl-BE" dirty="0" err="1"/>
              <a:t>sportactivitieten</a:t>
            </a:r>
            <a:r>
              <a:rPr lang="nl-BE" dirty="0"/>
              <a:t> van de kinderen.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Maar toch is het belangrijk dat in het algemeen je een basisniveau hebt dat stabiel blijft.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Wanneer je onvoldoende recupereert, worden je volgende stressreacties groter, daardoor stapelt stress zich op en heb je niet langer een basis niveau maar een stijgende lijn. </a:t>
            </a:r>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Dit is chronische stress en kan leiden tot een heel deel nefaste gevolgen. </a:t>
            </a:r>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Fysiek </a:t>
            </a:r>
            <a:r>
              <a:rPr lang="nl-BE" dirty="0">
                <a:sym typeface="Wingdings" panose="05000000000000000000" pitchFamily="2" charset="2"/>
              </a:rPr>
              <a:t> buikpijn, hoofdpijn, spierpijn</a:t>
            </a:r>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sym typeface="Wingdings" panose="05000000000000000000" pitchFamily="2" charset="2"/>
              </a:rPr>
              <a:t>Mentaal  minder goed concentreren, geheugenproblemen, </a:t>
            </a:r>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sym typeface="Wingdings" panose="05000000000000000000" pitchFamily="2" charset="2"/>
              </a:rPr>
              <a:t>Ook emotioneel minder sterk</a:t>
            </a:r>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sym typeface="Wingdings" panose="05000000000000000000" pitchFamily="2" charset="2"/>
              </a:rPr>
              <a:t>Op lange termijn leidt dit tot ziektes zoals burn-out of hart en vaatziekten, angsten, e.d.</a:t>
            </a: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r>
              <a:rPr lang="nl-BE" dirty="0"/>
              <a:t>In het algemeen is het dus belangrijk dat je voldoende kan recupereren om de stressoren in de wereld en in je job aan te kunnen.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nl-BE" dirty="0"/>
          </a:p>
          <a:p>
            <a:endParaRPr lang="nl-BE" dirty="0"/>
          </a:p>
        </p:txBody>
      </p:sp>
      <p:sp>
        <p:nvSpPr>
          <p:cNvPr id="4" name="Slide Number Placeholder 3"/>
          <p:cNvSpPr>
            <a:spLocks noGrp="1"/>
          </p:cNvSpPr>
          <p:nvPr>
            <p:ph type="sldNum" sz="quarter" idx="5"/>
          </p:nvPr>
        </p:nvSpPr>
        <p:spPr/>
        <p:txBody>
          <a:bodyPr/>
          <a:lstStyle/>
          <a:p>
            <a:fld id="{D2304753-555F-844E-94E6-C0459ACEDBCC}" type="slidenum">
              <a:rPr lang="en-US" smtClean="0"/>
              <a:t>11</a:t>
            </a:fld>
            <a:endParaRPr lang="en-US"/>
          </a:p>
        </p:txBody>
      </p:sp>
    </p:spTree>
    <p:extLst>
      <p:ext uri="{BB962C8B-B14F-4D97-AF65-F5344CB8AC3E}">
        <p14:creationId xmlns:p14="http://schemas.microsoft.com/office/powerpoint/2010/main" val="14697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u="sng" dirty="0"/>
              <a:t>Toegevoegde slide, Anne Maria </a:t>
            </a:r>
          </a:p>
          <a:p>
            <a:endParaRPr lang="nl-BE" dirty="0"/>
          </a:p>
          <a:p>
            <a:endParaRPr lang="nl-BE" dirty="0"/>
          </a:p>
          <a:p>
            <a:r>
              <a:rPr lang="nl-BE" dirty="0"/>
              <a:t>OPDRACHT Richtvragen startoefening – bevlogenheid: </a:t>
            </a:r>
          </a:p>
          <a:p>
            <a:pPr marL="171450" indent="-171450">
              <a:buFontTx/>
              <a:buChar char="-"/>
            </a:pPr>
            <a:r>
              <a:rPr lang="nl-BE" dirty="0"/>
              <a:t>Onderzoek voor jezelf met welke elementen dit moment te maken heeft </a:t>
            </a:r>
          </a:p>
          <a:p>
            <a:pPr marL="171450" indent="-171450">
              <a:buFontTx/>
              <a:buChar char="-"/>
            </a:pPr>
            <a:r>
              <a:rPr lang="nl-BE" dirty="0"/>
              <a:t>Hoe zat je er toen zelf bij?</a:t>
            </a:r>
          </a:p>
          <a:p>
            <a:pPr marL="0" indent="0">
              <a:buFontTx/>
              <a:buNone/>
            </a:pPr>
            <a:endParaRPr lang="nl-BE" dirty="0"/>
          </a:p>
          <a:p>
            <a:pPr marL="0" indent="0">
              <a:buFontTx/>
              <a:buNone/>
            </a:pPr>
            <a:r>
              <a:rPr lang="nl-BE" dirty="0"/>
              <a:t>Wissel uit met je buur </a:t>
            </a:r>
          </a:p>
          <a:p>
            <a:pPr marL="171450" indent="-171450">
              <a:buFontTx/>
              <a:buChar char="-"/>
            </a:pPr>
            <a:r>
              <a:rPr lang="nl-BE" dirty="0"/>
              <a:t>Wat doet het met je om eraan terug te denken met als idee: aandacht geven aan deze momenten en hoe je erbij zat (fysiek, met je lijf) geeft je doorgaans al een licht/goed gevoel: waar je aandacht aan geeft groeit (dit is op zichzelf al een oefening in het vergroten van je eigen veerkracht, namelijk aandacht hebben voor wat wel goed loopt en analyseren hoe je deze momenten nog meer in je leven kan integreren) </a:t>
            </a:r>
          </a:p>
          <a:p>
            <a:pPr marL="0" indent="0">
              <a:buFontTx/>
              <a:buNone/>
            </a:pPr>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7284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ltLang="nl-BE" u="sng" dirty="0"/>
              <a:t>Impact</a:t>
            </a:r>
            <a:r>
              <a:rPr lang="nl-BE" altLang="nl-BE" dirty="0"/>
              <a:t>: </a:t>
            </a:r>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In de eerste uren tot week na de ramp bevindt men zich in de ‘</a:t>
            </a:r>
            <a:r>
              <a:rPr lang="nl-BE" sz="1200" b="0" i="0" u="none" strike="noStrike" kern="1200" baseline="0" dirty="0" err="1">
                <a:solidFill>
                  <a:schemeClr val="tx1"/>
                </a:solidFill>
                <a:latin typeface="Candara" panose="020E0502030303020204" pitchFamily="34" charset="0"/>
                <a:ea typeface="MS PGothic" panose="020B0600070205080204" pitchFamily="34" charset="-128"/>
                <a:cs typeface="+mn-cs"/>
              </a:rPr>
              <a:t>heroic</a:t>
            </a:r>
            <a:endPar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endParaRP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fase’, die ook wel de ‘impact fase’ wordt genoemd. Deze fase draait</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voor getroffenen vooral om overleven, ongeloof en verbijstering.</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In deze fase is er (vaak) veel media-aandacht. Het zal de fase zijn</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waarin een team interventieplan ook actief is, naast basishulp</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gericht op veiligheid en acute medische zorg.</a:t>
            </a:r>
          </a:p>
          <a:p>
            <a:r>
              <a:rPr lang="nl-BE" sz="1200" b="0" i="0" u="sng" strike="noStrike" kern="1200" baseline="0" dirty="0">
                <a:solidFill>
                  <a:schemeClr val="tx1"/>
                </a:solidFill>
                <a:latin typeface="Candara" panose="020E0502030303020204" pitchFamily="34" charset="0"/>
                <a:ea typeface="MS PGothic" panose="020B0600070205080204" pitchFamily="34" charset="-128"/>
                <a:cs typeface="+mn-cs"/>
              </a:rPr>
              <a:t>Honeymoonfase</a:t>
            </a:r>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 gevoel van verbondenheid tussen getroffenen en niet-getroffenen en wordt er hulp van allerlei kanten geboden, vanuit eigen nabije kring, de gemeenschap en overheid.</a:t>
            </a:r>
            <a:endParaRPr lang="nl-BE" altLang="nl-BE" dirty="0"/>
          </a:p>
          <a:p>
            <a:pPr>
              <a:spcBef>
                <a:spcPct val="0"/>
              </a:spcBef>
            </a:pPr>
            <a:r>
              <a:rPr lang="nl-BE" dirty="0"/>
              <a:t>De eerste, saamhorige, fase na een ramp heet in de wetenschappelijke literatuur de ‘honeymoonfase’, de wittebroodsweken. </a:t>
            </a:r>
            <a:r>
              <a:rPr lang="nl-BE" dirty="0" err="1"/>
              <a:t>Havenaar</a:t>
            </a:r>
            <a:r>
              <a:rPr lang="nl-BE" dirty="0"/>
              <a:t>: „In het begin zetten we er allemaal de schouders onder. Er is dan ook vaak een beetje ontkenning: dat nog niet helemaal doordringt hoe erg het is. </a:t>
            </a:r>
          </a:p>
          <a:p>
            <a:pPr>
              <a:spcBef>
                <a:spcPct val="0"/>
              </a:spcBef>
            </a:pPr>
            <a:endParaRPr lang="nl-BE" altLang="nl-BE" dirty="0"/>
          </a:p>
          <a:p>
            <a:pPr>
              <a:spcBef>
                <a:spcPct val="0"/>
              </a:spcBef>
            </a:pPr>
            <a:r>
              <a:rPr lang="nl-BE" dirty="0"/>
              <a:t>„In de eerste fase is er naast de angst en het verdriet vaak bijna euforie, veel hoop”, zegt Michel </a:t>
            </a:r>
            <a:r>
              <a:rPr lang="nl-BE" dirty="0" err="1"/>
              <a:t>Dückers</a:t>
            </a:r>
            <a:r>
              <a:rPr lang="nl-BE" dirty="0"/>
              <a:t>. </a:t>
            </a:r>
            <a:r>
              <a:rPr lang="nl-BE" u="sng" dirty="0"/>
              <a:t>De echte gevolgen komen later</a:t>
            </a:r>
            <a:r>
              <a:rPr lang="nl-BE" dirty="0"/>
              <a:t>. Mensen raken werkopdrachten kwijt, er komt werkloosheid, er is geen inkomen. „</a:t>
            </a:r>
            <a:r>
              <a:rPr lang="nl-BE" i="1" dirty="0">
                <a:highlight>
                  <a:srgbClr val="FFFF00"/>
                </a:highlight>
              </a:rPr>
              <a:t>Het verlies van ‘bronnen</a:t>
            </a:r>
            <a:r>
              <a:rPr lang="nl-BE" dirty="0"/>
              <a:t>’ zoals je relaties, je baan en je huis is de grootste risicofactor voor je mentale gezondheid na een ramp. Als die zaken onder druk komen te staan, dan kom je in een neerwaartse spiraal.” </a:t>
            </a:r>
            <a:endParaRPr lang="nl-BE" altLang="nl-BE" dirty="0"/>
          </a:p>
          <a:p>
            <a:pPr>
              <a:spcBef>
                <a:spcPct val="0"/>
              </a:spcBef>
            </a:pPr>
            <a:r>
              <a:rPr lang="nl-BE" dirty="0"/>
              <a:t>Dan, meestal na enkele maanden, manifesteert </a:t>
            </a:r>
            <a:r>
              <a:rPr lang="nl-BE" u="sng" dirty="0"/>
              <a:t>de echte psychologische problematiek </a:t>
            </a:r>
            <a:r>
              <a:rPr lang="nl-BE" dirty="0"/>
              <a:t>zich, als doordringt dat bepaalde dingen echt niet meer terugkomen, als mensen overleden zijn, bedrijven echt failliet zijn. </a:t>
            </a:r>
          </a:p>
          <a:p>
            <a:pPr>
              <a:spcBef>
                <a:spcPct val="0"/>
              </a:spcBef>
            </a:pPr>
            <a:endParaRPr lang="nl-BE" altLang="nl-BE" dirty="0"/>
          </a:p>
          <a:p>
            <a:pPr>
              <a:spcBef>
                <a:spcPct val="0"/>
              </a:spcBef>
            </a:pPr>
            <a:r>
              <a:rPr lang="nl-BE" altLang="nl-BE" u="sng" dirty="0"/>
              <a:t>Desillusiefase</a:t>
            </a:r>
            <a:r>
              <a:rPr lang="nl-BE" altLang="nl-BE" dirty="0"/>
              <a:t>: (nare lege fase)</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Deze hoop wordt in de ‘desillusie fase’ vaak tenietgedaan, wanneer de samenleving en (sociale) media grotendeels overgaan tot de orde van de dag en weinig aandacht meer hebben voor de getroffenen. Zij voelen zich dan teleurgesteld, boos en in de steek gelaten. Dergelijke gevoelens worden versterkt wanneer eerder gedane beloftes of gemaakte afspraken, bijvoorbeeld door de overheid.</a:t>
            </a:r>
            <a:endParaRPr lang="nl-BE" altLang="nl-BE" dirty="0"/>
          </a:p>
          <a:p>
            <a:pPr>
              <a:spcBef>
                <a:spcPct val="0"/>
              </a:spcBef>
            </a:pPr>
            <a:r>
              <a:rPr lang="nl-BE" dirty="0"/>
              <a:t>Na een tijdje komt de </a:t>
            </a:r>
            <a:r>
              <a:rPr lang="nl-BE" u="sng" dirty="0"/>
              <a:t>echte klap</a:t>
            </a:r>
            <a:r>
              <a:rPr lang="nl-BE" dirty="0"/>
              <a:t>, Dan verdwijnt de aandacht, verdwijnt het nieuwe eraan.</a:t>
            </a:r>
          </a:p>
          <a:p>
            <a:pPr>
              <a:spcBef>
                <a:spcPct val="0"/>
              </a:spcBef>
            </a:pPr>
            <a:r>
              <a:rPr lang="nl-BE" dirty="0"/>
              <a:t>„Er komt binnenkort een cascade van risico’s. Het leven wordt dan minder leuk en zeker.” In die fase neemt het wantrouwen toe en voelen mensen zich niet gewaardeerd door anderen. Mensen kunnen afgunstig worden op hen die minder zwaar zijn getroffen. Steeds meer mensen krijgen met de crisis te maken, mensen zullen dierbaren verliezen. „Het wordt dan grillig”, zegt </a:t>
            </a:r>
            <a:r>
              <a:rPr lang="nl-BE" dirty="0" err="1"/>
              <a:t>Dückers</a:t>
            </a:r>
            <a:r>
              <a:rPr lang="nl-BE" dirty="0"/>
              <a:t>. „</a:t>
            </a:r>
            <a:r>
              <a:rPr lang="nl-BE" u="sng" dirty="0"/>
              <a:t>Je voelt je in de steek gelaten</a:t>
            </a:r>
            <a:r>
              <a:rPr lang="nl-BE" dirty="0"/>
              <a:t>. Er zijn veel zorgen en er is meer verdriet en depressie, meer mensen zullen een beroep doen op psychische hulp; daar kunnen we ons maar beter goed op voorbereiden.” </a:t>
            </a:r>
          </a:p>
          <a:p>
            <a:pPr>
              <a:spcBef>
                <a:spcPct val="0"/>
              </a:spcBef>
            </a:pPr>
            <a:r>
              <a:rPr lang="nl-BE" dirty="0"/>
              <a:t>Wat in de coronacrisis bijzonder zorgwekkend is: </a:t>
            </a:r>
            <a:r>
              <a:rPr lang="nl-BE" u="sng" dirty="0"/>
              <a:t>de steunsystemen van veel mensen vallen weg </a:t>
            </a:r>
            <a:r>
              <a:rPr lang="nl-BE" dirty="0"/>
              <a:t>door de quarantaines.</a:t>
            </a:r>
          </a:p>
          <a:p>
            <a:pPr>
              <a:spcBef>
                <a:spcPct val="0"/>
              </a:spcBef>
            </a:pPr>
            <a:r>
              <a:rPr lang="nl-BE" altLang="nl-BE" dirty="0"/>
              <a:t>! </a:t>
            </a:r>
            <a:r>
              <a:rPr lang="nl-BE" dirty="0"/>
              <a:t>burger- en buurtinitiatieven enorm belangrijk zijn om deze klap op te vangen. „Er scherp op letten dat iedereen een luisterend oor krijgt, blijven praten, ruimte laten voor het delen van verdriet”,</a:t>
            </a:r>
          </a:p>
          <a:p>
            <a:pPr>
              <a:spcBef>
                <a:spcPct val="0"/>
              </a:spcBef>
            </a:pPr>
            <a:endParaRPr lang="nl-BE" altLang="nl-BE" dirty="0"/>
          </a:p>
          <a:p>
            <a:pPr>
              <a:spcBef>
                <a:spcPct val="0"/>
              </a:spcBef>
            </a:pPr>
            <a:r>
              <a:rPr lang="nl-BE" altLang="nl-BE" u="sng" dirty="0" err="1"/>
              <a:t>HerstelFase</a:t>
            </a:r>
            <a:r>
              <a:rPr lang="nl-BE" altLang="nl-BE" dirty="0"/>
              <a:t>: </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‘re-integratie fase’ aan, waarin getroffenen zich realiseren dat ze zelf hun leven weer moeten opbouwen. De lengte van de overgang van de desillusie fase naar de re-integratiefase hangt nauw samen met de gevolgen en omstandigheden van</a:t>
            </a:r>
          </a:p>
          <a:p>
            <a:r>
              <a:rPr lang="nl-BE" sz="1200" b="0" i="0" u="none" strike="noStrike" kern="1200" baseline="0" dirty="0">
                <a:solidFill>
                  <a:schemeClr val="tx1"/>
                </a:solidFill>
                <a:latin typeface="Candara" panose="020E0502030303020204" pitchFamily="34" charset="0"/>
                <a:ea typeface="MS PGothic" panose="020B0600070205080204" pitchFamily="34" charset="-128"/>
                <a:cs typeface="+mn-cs"/>
              </a:rPr>
              <a:t>de ramp. Onderzoekers gaan globaal uit van </a:t>
            </a:r>
            <a:r>
              <a:rPr lang="nl-BE" sz="1200" b="1" i="0" u="none" strike="noStrike" kern="1200" baseline="0" dirty="0">
                <a:solidFill>
                  <a:schemeClr val="tx1"/>
                </a:solidFill>
                <a:latin typeface="Candara" panose="020E0502030303020204" pitchFamily="34" charset="0"/>
                <a:ea typeface="MS PGothic" panose="020B0600070205080204" pitchFamily="34" charset="-128"/>
                <a:cs typeface="+mn-cs"/>
              </a:rPr>
              <a:t>3 tot 36 maanden na</a:t>
            </a:r>
          </a:p>
          <a:p>
            <a:r>
              <a:rPr lang="nl-BE" sz="1200" b="1" i="0" u="none" strike="noStrike" kern="1200" baseline="0" dirty="0">
                <a:solidFill>
                  <a:schemeClr val="tx1"/>
                </a:solidFill>
                <a:latin typeface="Candara" panose="020E0502030303020204" pitchFamily="34" charset="0"/>
                <a:ea typeface="MS PGothic" panose="020B0600070205080204" pitchFamily="34" charset="-128"/>
                <a:cs typeface="+mn-cs"/>
              </a:rPr>
              <a:t>de ramp.</a:t>
            </a:r>
            <a:endParaRPr lang="nl-BE" b="1" dirty="0"/>
          </a:p>
          <a:p>
            <a:pPr>
              <a:spcBef>
                <a:spcPct val="0"/>
              </a:spcBef>
            </a:pPr>
            <a:r>
              <a:rPr lang="nl-BE" dirty="0"/>
              <a:t>De laatste fase na een ramp is de </a:t>
            </a:r>
            <a:r>
              <a:rPr lang="nl-BE" dirty="0" err="1"/>
              <a:t>reïntegratiefase</a:t>
            </a:r>
            <a:r>
              <a:rPr lang="nl-BE" dirty="0"/>
              <a:t>, het langzame herstel naar het nieuwe normaal; dat kan heel lang duren. </a:t>
            </a:r>
          </a:p>
          <a:p>
            <a:r>
              <a:rPr lang="nl-BE" dirty="0"/>
              <a:t>Michel </a:t>
            </a:r>
            <a:r>
              <a:rPr lang="nl-BE" dirty="0" err="1"/>
              <a:t>Dückers</a:t>
            </a:r>
            <a:r>
              <a:rPr lang="nl-BE" dirty="0"/>
              <a:t> benadrukt dat er over de </a:t>
            </a:r>
            <a:r>
              <a:rPr lang="nl-BE" dirty="0" err="1"/>
              <a:t>reïntegratiefase</a:t>
            </a:r>
            <a:r>
              <a:rPr lang="nl-BE" dirty="0"/>
              <a:t> bij langlopende crises, waar je deze onder lijkt te kunnen scharen, nog maar weinig onderzoek is gedaan. „Het kan zijn dat die fase nu anders uitpakt. Dit is wereldwijd, en elke inwoner van een land heeft er mee te maken. Iets als deze pandemie kennen we eigenlijk niet in de moderne tijd.” </a:t>
            </a:r>
          </a:p>
          <a:p>
            <a:r>
              <a:rPr lang="nl-BE" dirty="0"/>
              <a:t>Wel zijn er over de </a:t>
            </a:r>
            <a:r>
              <a:rPr lang="nl-BE" dirty="0" err="1"/>
              <a:t>reïntegratiefase</a:t>
            </a:r>
            <a:r>
              <a:rPr lang="nl-BE" dirty="0"/>
              <a:t> grote metastudies uitgevoerd waaruit blijkt dat de </a:t>
            </a:r>
            <a:r>
              <a:rPr lang="nl-BE" b="1" dirty="0"/>
              <a:t>belangrijkste voorspeller voor psychische problemen het aantal doden is, en de omstandigheden waaronder dat gebeurde. „</a:t>
            </a:r>
            <a:r>
              <a:rPr lang="nl-BE" dirty="0"/>
              <a:t>Het verlies van een dierbare blijven mensen jarenlang voelen, blijkt uit die onderzoeken, en dat beïnvloedt sterk hoe je je leven weer kunt oppakken”, zegt Johan </a:t>
            </a:r>
            <a:r>
              <a:rPr lang="nl-BE" dirty="0" err="1"/>
              <a:t>Havenaar</a:t>
            </a:r>
            <a:r>
              <a:rPr lang="nl-BE" dirty="0"/>
              <a:t>. </a:t>
            </a:r>
          </a:p>
          <a:p>
            <a:endParaRPr lang="nl-BE" dirty="0"/>
          </a:p>
        </p:txBody>
      </p:sp>
      <p:sp>
        <p:nvSpPr>
          <p:cNvPr id="4" name="Slide Number Placeholder 3"/>
          <p:cNvSpPr>
            <a:spLocks noGrp="1"/>
          </p:cNvSpPr>
          <p:nvPr>
            <p:ph type="sldNum" sz="quarter" idx="5"/>
          </p:nvPr>
        </p:nvSpPr>
        <p:spPr/>
        <p:txBody>
          <a:bodyPr/>
          <a:lstStyle/>
          <a:p>
            <a:fld id="{54AC5A2E-8BAF-4304-BF6E-842EB522E8AB}" type="slidenum">
              <a:rPr lang="nl-BE" altLang="nl-BE" smtClean="0"/>
              <a:pPr/>
              <a:t>13</a:t>
            </a:fld>
            <a:endParaRPr lang="nl-BE" altLang="nl-BE"/>
          </a:p>
        </p:txBody>
      </p:sp>
    </p:spTree>
    <p:extLst>
      <p:ext uri="{BB962C8B-B14F-4D97-AF65-F5344CB8AC3E}">
        <p14:creationId xmlns:p14="http://schemas.microsoft.com/office/powerpoint/2010/main" val="324697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Kristien (</a:t>
            </a:r>
            <a:r>
              <a:rPr lang="en-US" dirty="0" err="1"/>
              <a:t>andere</a:t>
            </a:r>
            <a:r>
              <a:rPr lang="en-US" dirty="0"/>
              <a:t> lay out) </a:t>
            </a:r>
          </a:p>
          <a:p>
            <a:endParaRPr lang="en-US" dirty="0"/>
          </a:p>
          <a:p>
            <a:endParaRPr lang="en-US" dirty="0"/>
          </a:p>
          <a:p>
            <a:r>
              <a:rPr lang="en-US" dirty="0" err="1"/>
              <a:t>Hulpbronnen</a:t>
            </a:r>
            <a:r>
              <a:rPr lang="en-US" dirty="0"/>
              <a:t> en </a:t>
            </a:r>
            <a:r>
              <a:rPr lang="en-US" dirty="0" err="1"/>
              <a:t>taakeisen</a:t>
            </a:r>
            <a:r>
              <a:rPr lang="en-US" baseline="0" dirty="0"/>
              <a:t> </a:t>
            </a:r>
            <a:r>
              <a:rPr lang="en-US" baseline="0" dirty="0" err="1"/>
              <a:t>worden</a:t>
            </a:r>
            <a:r>
              <a:rPr lang="en-US" baseline="0" dirty="0"/>
              <a:t> </a:t>
            </a:r>
            <a:r>
              <a:rPr lang="en-US" baseline="0" dirty="0" err="1"/>
              <a:t>bij</a:t>
            </a:r>
            <a:r>
              <a:rPr lang="en-US" baseline="0" dirty="0"/>
              <a:t> RA </a:t>
            </a:r>
            <a:r>
              <a:rPr lang="en-US" baseline="0" dirty="0" err="1"/>
              <a:t>psychosociaal</a:t>
            </a:r>
            <a:r>
              <a:rPr lang="en-US" baseline="0" dirty="0"/>
              <a:t> </a:t>
            </a:r>
            <a:r>
              <a:rPr lang="en-US" baseline="0" dirty="0" err="1"/>
              <a:t>welzijn</a:t>
            </a:r>
            <a:r>
              <a:rPr lang="en-US" baseline="0" dirty="0"/>
              <a:t> in </a:t>
            </a:r>
            <a:r>
              <a:rPr lang="en-US" baseline="0" dirty="0" err="1"/>
              <a:t>organisatie</a:t>
            </a:r>
            <a:r>
              <a:rPr lang="en-US" baseline="0" dirty="0"/>
              <a:t> </a:t>
            </a:r>
            <a:r>
              <a:rPr lang="en-US" baseline="0" dirty="0" err="1"/>
              <a:t>onderzocht</a:t>
            </a:r>
            <a:r>
              <a:rPr lang="en-US" baseline="0" dirty="0"/>
              <a:t>.</a:t>
            </a:r>
          </a:p>
          <a:p>
            <a:r>
              <a:rPr lang="en-US" baseline="0" dirty="0" err="1"/>
              <a:t>Hier</a:t>
            </a:r>
            <a:r>
              <a:rPr lang="en-US" baseline="0" dirty="0"/>
              <a:t> </a:t>
            </a:r>
            <a:r>
              <a:rPr lang="en-US" baseline="0" dirty="0" err="1"/>
              <a:t>overzicht</a:t>
            </a:r>
            <a:r>
              <a:rPr lang="en-US" baseline="0" dirty="0"/>
              <a:t> van items in RA Job-demands-resources model:</a:t>
            </a:r>
          </a:p>
          <a:p>
            <a:r>
              <a:rPr lang="en-US" baseline="0" dirty="0" err="1"/>
              <a:t>Zowel</a:t>
            </a:r>
            <a:r>
              <a:rPr lang="en-US" baseline="0" dirty="0"/>
              <a:t> </a:t>
            </a:r>
            <a:r>
              <a:rPr lang="en-US" baseline="0" dirty="0" err="1"/>
              <a:t>elementen</a:t>
            </a:r>
            <a:r>
              <a:rPr lang="en-US" baseline="0" dirty="0"/>
              <a:t> </a:t>
            </a:r>
            <a:r>
              <a:rPr lang="en-US" baseline="0" dirty="0" err="1"/>
              <a:t>uit</a:t>
            </a:r>
            <a:r>
              <a:rPr lang="en-US" baseline="0" dirty="0"/>
              <a:t> </a:t>
            </a:r>
            <a:r>
              <a:rPr lang="en-US" baseline="0" dirty="0" err="1"/>
              <a:t>werkcontext</a:t>
            </a:r>
            <a:r>
              <a:rPr lang="en-US" baseline="0" dirty="0"/>
              <a:t> </a:t>
            </a:r>
            <a:r>
              <a:rPr lang="en-US" baseline="0" dirty="0" err="1"/>
              <a:t>als</a:t>
            </a:r>
            <a:r>
              <a:rPr lang="en-US" baseline="0" dirty="0"/>
              <a:t> </a:t>
            </a:r>
            <a:r>
              <a:rPr lang="en-US" baseline="0" dirty="0" err="1"/>
              <a:t>persoonlijkheidskenmerken</a:t>
            </a:r>
            <a:r>
              <a:rPr lang="en-US" baseline="0" dirty="0"/>
              <a:t> </a:t>
            </a:r>
            <a:r>
              <a:rPr lang="en-US" baseline="0" dirty="0" err="1"/>
              <a:t>spelen</a:t>
            </a:r>
            <a:r>
              <a:rPr lang="en-US" baseline="0" dirty="0"/>
              <a:t> </a:t>
            </a:r>
            <a:r>
              <a:rPr lang="en-US" baseline="0" dirty="0" err="1"/>
              <a:t>een</a:t>
            </a:r>
            <a:r>
              <a:rPr lang="en-US" baseline="0" dirty="0"/>
              <a:t> </a:t>
            </a:r>
            <a:r>
              <a:rPr lang="en-US" baseline="0" dirty="0" err="1"/>
              <a:t>rol</a:t>
            </a:r>
            <a:r>
              <a:rPr lang="en-US" baseline="0" dirty="0"/>
              <a:t>. </a:t>
            </a:r>
          </a:p>
          <a:p>
            <a:r>
              <a:rPr lang="en-US" baseline="0" dirty="0"/>
              <a:t> </a:t>
            </a:r>
          </a:p>
          <a:p>
            <a:r>
              <a:rPr lang="en-US" baseline="0" dirty="0" err="1"/>
              <a:t>Verder</a:t>
            </a:r>
            <a:r>
              <a:rPr lang="en-US" baseline="0" dirty="0"/>
              <a:t> in de </a:t>
            </a:r>
            <a:r>
              <a:rPr lang="en-US" baseline="0" dirty="0" err="1"/>
              <a:t>opleiding</a:t>
            </a:r>
            <a:r>
              <a:rPr lang="en-US" baseline="0" dirty="0"/>
              <a:t>:</a:t>
            </a:r>
          </a:p>
          <a:p>
            <a:pPr marL="457200" indent="-457200">
              <a:buFontTx/>
              <a:buChar char="•"/>
            </a:pPr>
            <a:r>
              <a:rPr lang="en-US" baseline="0" dirty="0" err="1"/>
              <a:t>Inzoemen</a:t>
            </a:r>
            <a:r>
              <a:rPr lang="en-US" baseline="0" dirty="0"/>
              <a:t> op “</a:t>
            </a:r>
            <a:r>
              <a:rPr lang="en-US" baseline="0" dirty="0" err="1"/>
              <a:t>analyse</a:t>
            </a:r>
            <a:r>
              <a:rPr lang="en-US" baseline="0" dirty="0"/>
              <a:t> van </a:t>
            </a:r>
            <a:r>
              <a:rPr lang="en-US" baseline="0" dirty="0" err="1"/>
              <a:t>eigen</a:t>
            </a:r>
            <a:r>
              <a:rPr lang="en-US" baseline="0" dirty="0"/>
              <a:t> </a:t>
            </a:r>
            <a:r>
              <a:rPr lang="en-US" baseline="0" dirty="0" err="1"/>
              <a:t>werksituatie</a:t>
            </a:r>
            <a:r>
              <a:rPr lang="en-US" baseline="0" dirty="0"/>
              <a:t>” -&gt; focus op </a:t>
            </a:r>
            <a:r>
              <a:rPr lang="en-US" baseline="0" dirty="0" err="1"/>
              <a:t>organisatie</a:t>
            </a:r>
            <a:endParaRPr lang="en-US" baseline="0" dirty="0"/>
          </a:p>
          <a:p>
            <a:pPr marL="457200" indent="-457200">
              <a:buFontTx/>
              <a:buChar char="•"/>
            </a:pPr>
            <a:r>
              <a:rPr lang="en-US" dirty="0"/>
              <a:t>“</a:t>
            </a:r>
            <a:r>
              <a:rPr lang="en-US" dirty="0" err="1"/>
              <a:t>Zelfzorg</a:t>
            </a:r>
            <a:r>
              <a:rPr lang="en-US" dirty="0"/>
              <a:t> </a:t>
            </a:r>
            <a:r>
              <a:rPr lang="en-US" dirty="0" err="1"/>
              <a:t>als</a:t>
            </a:r>
            <a:r>
              <a:rPr lang="en-US" dirty="0"/>
              <a:t> </a:t>
            </a:r>
            <a:r>
              <a:rPr lang="en-US" dirty="0" err="1"/>
              <a:t>beste</a:t>
            </a:r>
            <a:r>
              <a:rPr lang="en-US" dirty="0"/>
              <a:t> </a:t>
            </a:r>
            <a:r>
              <a:rPr lang="en-US" dirty="0" err="1"/>
              <a:t>preventie</a:t>
            </a:r>
            <a:r>
              <a:rPr lang="en-US" dirty="0"/>
              <a:t>” -&gt; focus op</a:t>
            </a:r>
            <a:r>
              <a:rPr lang="en-US" baseline="0" dirty="0"/>
              <a:t> </a:t>
            </a:r>
            <a:r>
              <a:rPr lang="en-US" baseline="0" dirty="0" err="1"/>
              <a:t>individuele</a:t>
            </a:r>
            <a:r>
              <a:rPr lang="en-US" baseline="0" dirty="0"/>
              <a:t> </a:t>
            </a:r>
            <a:r>
              <a:rPr lang="en-US" baseline="0" dirty="0" err="1"/>
              <a:t>hinderpalen</a:t>
            </a:r>
            <a:r>
              <a:rPr lang="en-US" baseline="0" dirty="0"/>
              <a:t> </a:t>
            </a:r>
            <a:r>
              <a:rPr lang="en-US" baseline="0" dirty="0" err="1"/>
              <a:t>en</a:t>
            </a:r>
            <a:r>
              <a:rPr lang="en-US" baseline="0" dirty="0"/>
              <a:t> </a:t>
            </a:r>
            <a:r>
              <a:rPr lang="en-US" baseline="0" dirty="0" err="1"/>
              <a:t>hulpbronnen</a:t>
            </a:r>
            <a:endParaRPr lang="en-US"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rPr>
              <a:t>27-08-2015</a:t>
            </a:r>
            <a:endParaRPr kumimoji="0" lang="en-US"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2905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xfrm>
            <a:off x="90488" y="744538"/>
            <a:ext cx="6554787" cy="3687762"/>
          </a:xfrm>
          <a:ln/>
        </p:spPr>
      </p:sp>
      <p:sp>
        <p:nvSpPr>
          <p:cNvPr id="31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u="none" dirty="0" err="1">
                <a:solidFill>
                  <a:srgbClr val="FFFF00"/>
                </a:solidFill>
                <a:ea typeface="ＭＳ Ｐゴシック" charset="0"/>
                <a:cs typeface="ＭＳ Ｐゴシック" charset="0"/>
              </a:rPr>
              <a:t>Toegevoegde</a:t>
            </a:r>
            <a:r>
              <a:rPr lang="en-US" b="0" u="none" dirty="0">
                <a:solidFill>
                  <a:srgbClr val="FFFF00"/>
                </a:solidFill>
                <a:ea typeface="ＭＳ Ｐゴシック" charset="0"/>
                <a:cs typeface="ＭＳ Ｐゴシック" charset="0"/>
              </a:rPr>
              <a:t> slide, Anne Maria</a:t>
            </a:r>
          </a:p>
          <a:p>
            <a:endParaRPr lang="en-US" b="0" u="none" dirty="0">
              <a:solidFill>
                <a:srgbClr val="FFFF00"/>
              </a:solidFill>
              <a:ea typeface="ＭＳ Ｐゴシック" charset="0"/>
              <a:cs typeface="ＭＳ Ｐゴシック" charset="0"/>
            </a:endParaRPr>
          </a:p>
          <a:p>
            <a:endParaRPr lang="en-US" b="0" u="none" dirty="0">
              <a:solidFill>
                <a:srgbClr val="FFFF00"/>
              </a:solidFill>
              <a:ea typeface="ＭＳ Ｐゴシック" charset="0"/>
              <a:cs typeface="ＭＳ Ｐゴシック" charset="0"/>
            </a:endParaRPr>
          </a:p>
          <a:p>
            <a:endParaRPr lang="en-US" b="1" u="sng" dirty="0">
              <a:solidFill>
                <a:srgbClr val="FFFF00"/>
              </a:solidFill>
              <a:ea typeface="ＭＳ Ｐゴシック" charset="0"/>
              <a:cs typeface="ＭＳ Ｐゴシック" charset="0"/>
            </a:endParaRPr>
          </a:p>
          <a:p>
            <a:endParaRPr lang="en-US" b="1" u="sng" dirty="0">
              <a:solidFill>
                <a:srgbClr val="FFFF00"/>
              </a:solidFill>
              <a:ea typeface="ＭＳ Ｐゴシック" charset="0"/>
              <a:cs typeface="ＭＳ Ｐゴシック" charset="0"/>
            </a:endParaRPr>
          </a:p>
          <a:p>
            <a:r>
              <a:rPr lang="en-US" b="1" u="sng" dirty="0" err="1">
                <a:solidFill>
                  <a:srgbClr val="FFFF00"/>
                </a:solidFill>
                <a:ea typeface="ＭＳ Ｐゴシック" charset="0"/>
                <a:cs typeface="ＭＳ Ｐゴシック" charset="0"/>
              </a:rPr>
              <a:t>Opmerking</a:t>
            </a:r>
            <a:r>
              <a:rPr lang="en-US" b="0" u="none" dirty="0">
                <a:solidFill>
                  <a:srgbClr val="FFFF00"/>
                </a:solidFill>
                <a:ea typeface="ＭＳ Ｐゴシック" charset="0"/>
                <a:cs typeface="ＭＳ Ｐゴシック" charset="0"/>
              </a:rPr>
              <a:t>: </a:t>
            </a:r>
            <a:r>
              <a:rPr lang="en-US" b="0" u="none" dirty="0" err="1">
                <a:solidFill>
                  <a:srgbClr val="FFFF00"/>
                </a:solidFill>
                <a:ea typeface="ＭＳ Ｐゴシック" charset="0"/>
                <a:cs typeface="ＭＳ Ｐゴシック" charset="0"/>
              </a:rPr>
              <a:t>bij</a:t>
            </a:r>
            <a:r>
              <a:rPr lang="en-US" b="0" u="none" dirty="0">
                <a:solidFill>
                  <a:srgbClr val="FFFF00"/>
                </a:solidFill>
                <a:ea typeface="ＭＳ Ｐゴシック" charset="0"/>
                <a:cs typeface="ＭＳ Ｐゴシック" charset="0"/>
              </a:rPr>
              <a:t> </a:t>
            </a:r>
            <a:r>
              <a:rPr lang="en-US" b="0" u="none" dirty="0" err="1">
                <a:solidFill>
                  <a:srgbClr val="FFFF00"/>
                </a:solidFill>
                <a:ea typeface="ＭＳ Ｐゴシック" charset="0"/>
                <a:cs typeface="ＭＳ Ｐゴシック" charset="0"/>
              </a:rPr>
              <a:t>academici</a:t>
            </a:r>
            <a:r>
              <a:rPr lang="en-US" b="0" u="none" dirty="0">
                <a:solidFill>
                  <a:srgbClr val="FFFF00"/>
                </a:solidFill>
                <a:ea typeface="ＭＳ Ｐゴシック" charset="0"/>
                <a:cs typeface="ＭＳ Ｐゴシック" charset="0"/>
              </a:rPr>
              <a:t> is rode en </a:t>
            </a:r>
            <a:r>
              <a:rPr lang="en-US" b="0" u="none" dirty="0" err="1">
                <a:solidFill>
                  <a:srgbClr val="FFFF00"/>
                </a:solidFill>
                <a:ea typeface="ＭＳ Ｐゴシック" charset="0"/>
                <a:cs typeface="ＭＳ Ｐゴシック" charset="0"/>
              </a:rPr>
              <a:t>oranje</a:t>
            </a:r>
            <a:r>
              <a:rPr lang="en-US" b="0" u="none" dirty="0">
                <a:solidFill>
                  <a:srgbClr val="FFFF00"/>
                </a:solidFill>
                <a:ea typeface="ＭＳ Ｐゴシック" charset="0"/>
                <a:cs typeface="ＭＳ Ｐゴシック" charset="0"/>
              </a:rPr>
              <a:t> zone </a:t>
            </a:r>
            <a:r>
              <a:rPr lang="en-US" b="0" u="none" dirty="0" err="1">
                <a:solidFill>
                  <a:srgbClr val="FFFF00"/>
                </a:solidFill>
                <a:ea typeface="ＭＳ Ｐゴシック" charset="0"/>
                <a:cs typeface="ＭＳ Ｐゴシック" charset="0"/>
              </a:rPr>
              <a:t>soms</a:t>
            </a:r>
            <a:r>
              <a:rPr lang="en-US" b="0" u="none" dirty="0">
                <a:solidFill>
                  <a:srgbClr val="FFFF00"/>
                </a:solidFill>
                <a:ea typeface="ＭＳ Ｐゴシック" charset="0"/>
                <a:cs typeface="ＭＳ Ｐゴシック" charset="0"/>
              </a:rPr>
              <a:t> minder</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herkenbaar</a:t>
            </a:r>
            <a:r>
              <a:rPr lang="en-US" b="0" u="none" baseline="0" dirty="0">
                <a:solidFill>
                  <a:srgbClr val="FFFF00"/>
                </a:solidFill>
                <a:ea typeface="ＭＳ Ｐゴシック" charset="0"/>
                <a:cs typeface="ＭＳ Ｐゴシック" charset="0"/>
              </a:rPr>
              <a:t> </a:t>
            </a:r>
          </a:p>
          <a:p>
            <a:r>
              <a:rPr lang="en-US" b="0" u="none" baseline="0" dirty="0" err="1">
                <a:solidFill>
                  <a:srgbClr val="FFFF00"/>
                </a:solidFill>
                <a:ea typeface="ＭＳ Ｐゴシック" charset="0"/>
                <a:cs typeface="ＭＳ Ｐゴシック" charset="0"/>
              </a:rPr>
              <a:t>Wat</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voor</a:t>
            </a:r>
            <a:r>
              <a:rPr lang="en-US" b="0" u="none" baseline="0" dirty="0">
                <a:solidFill>
                  <a:srgbClr val="FFFF00"/>
                </a:solidFill>
                <a:ea typeface="ＭＳ Ｐゴシック" charset="0"/>
                <a:cs typeface="ＭＳ Ｐゴシック" charset="0"/>
              </a:rPr>
              <a:t> hen </a:t>
            </a:r>
            <a:r>
              <a:rPr lang="en-US" b="0" u="none" baseline="0" dirty="0" err="1">
                <a:solidFill>
                  <a:srgbClr val="FFFF00"/>
                </a:solidFill>
                <a:ea typeface="ＭＳ Ｐゴシック" charset="0"/>
                <a:cs typeface="ＭＳ Ｐゴシック" charset="0"/>
              </a:rPr>
              <a:t>bv</a:t>
            </a:r>
            <a:r>
              <a:rPr lang="en-US" b="0" u="none" baseline="0" dirty="0">
                <a:solidFill>
                  <a:srgbClr val="FFFF00"/>
                </a:solidFill>
                <a:ea typeface="ＭＳ Ｐゴシック" charset="0"/>
                <a:cs typeface="ＭＳ Ｐゴシック" charset="0"/>
              </a:rPr>
              <a:t> minder </a:t>
            </a:r>
            <a:r>
              <a:rPr lang="en-US" b="0" u="none" baseline="0" dirty="0" err="1">
                <a:solidFill>
                  <a:srgbClr val="FFFF00"/>
                </a:solidFill>
                <a:ea typeface="ＭＳ Ｐゴシック" charset="0"/>
                <a:cs typeface="ＭＳ Ｐゴシック" charset="0"/>
              </a:rPr>
              <a:t>herkenbaar</a:t>
            </a:r>
            <a:r>
              <a:rPr lang="en-US" b="0" u="none" baseline="0" dirty="0">
                <a:solidFill>
                  <a:srgbClr val="FFFF00"/>
                </a:solidFill>
                <a:ea typeface="ＭＳ Ｐゴシック" charset="0"/>
                <a:cs typeface="ＭＳ Ｐゴシック" charset="0"/>
              </a:rPr>
              <a:t> is: </a:t>
            </a:r>
            <a:r>
              <a:rPr lang="en-US" b="0" u="none" baseline="0" dirty="0" err="1">
                <a:solidFill>
                  <a:srgbClr val="FFFF00"/>
                </a:solidFill>
                <a:ea typeface="ＭＳ Ｐゴシック" charset="0"/>
                <a:cs typeface="ＭＳ Ｐゴシック" charset="0"/>
              </a:rPr>
              <a:t>demotivatie</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distantie</a:t>
            </a:r>
            <a:r>
              <a:rPr lang="en-US" b="0" u="none" baseline="0" dirty="0">
                <a:solidFill>
                  <a:srgbClr val="FFFF00"/>
                </a:solidFill>
                <a:ea typeface="ＭＳ Ｐゴシック" charset="0"/>
                <a:cs typeface="ＭＳ Ｐゴシック" charset="0"/>
              </a:rPr>
              <a:t> en </a:t>
            </a:r>
            <a:r>
              <a:rPr lang="en-US" b="0" u="none" baseline="0" dirty="0" err="1">
                <a:solidFill>
                  <a:srgbClr val="FFFF00"/>
                </a:solidFill>
                <a:ea typeface="ＭＳ Ｐゴシック" charset="0"/>
                <a:cs typeface="ＭＳ Ｐゴシック" charset="0"/>
              </a:rPr>
              <a:t>langdurig</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verzuim</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Voor</a:t>
            </a:r>
            <a:r>
              <a:rPr lang="en-US" b="0" u="none" baseline="0" dirty="0">
                <a:solidFill>
                  <a:srgbClr val="FFFF00"/>
                </a:solidFill>
                <a:ea typeface="ＭＳ Ｐゴシック" charset="0"/>
                <a:cs typeface="ＭＳ Ｐゴシック" charset="0"/>
              </a:rPr>
              <a:t> hen </a:t>
            </a:r>
            <a:r>
              <a:rPr lang="en-US" b="0" u="none" baseline="0" dirty="0" err="1">
                <a:solidFill>
                  <a:srgbClr val="FFFF00"/>
                </a:solidFill>
                <a:ea typeface="ＭＳ Ｐゴシック" charset="0"/>
                <a:cs typeface="ＭＳ Ｐゴシック" charset="0"/>
              </a:rPr>
              <a:t>lijkt</a:t>
            </a:r>
            <a:r>
              <a:rPr lang="en-US" b="0" u="none" baseline="0" dirty="0">
                <a:solidFill>
                  <a:srgbClr val="FFFF00"/>
                </a:solidFill>
                <a:ea typeface="ＭＳ Ｐゴシック" charset="0"/>
                <a:cs typeface="ＭＳ Ｐゴシック" charset="0"/>
              </a:rPr>
              <a:t> het </a:t>
            </a:r>
            <a:r>
              <a:rPr lang="en-US" b="0" u="none" baseline="0" dirty="0" err="1">
                <a:solidFill>
                  <a:srgbClr val="FFFF00"/>
                </a:solidFill>
                <a:ea typeface="ＭＳ Ｐゴシック" charset="0"/>
                <a:cs typeface="ＭＳ Ｐゴシック" charset="0"/>
              </a:rPr>
              <a:t>soms</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een</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plotse</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uitval</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te</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zijn</a:t>
            </a:r>
            <a:r>
              <a:rPr lang="en-US" b="0" u="none" baseline="0" dirty="0">
                <a:solidFill>
                  <a:srgbClr val="FFFF00"/>
                </a:solidFill>
                <a:ea typeface="ＭＳ Ｐゴシック" charset="0"/>
                <a:cs typeface="ＭＳ Ｐゴシック" charset="0"/>
              </a:rPr>
              <a:t> maar is </a:t>
            </a:r>
            <a:r>
              <a:rPr lang="en-US" b="0" u="none" baseline="0" dirty="0" err="1">
                <a:solidFill>
                  <a:srgbClr val="FFFF00"/>
                </a:solidFill>
                <a:ea typeface="ＭＳ Ｐゴシック" charset="0"/>
                <a:cs typeface="ＭＳ Ｐゴシック" charset="0"/>
              </a:rPr>
              <a:t>een</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sluimerend</a:t>
            </a:r>
            <a:r>
              <a:rPr lang="en-US" b="0" u="none" baseline="0" dirty="0">
                <a:solidFill>
                  <a:srgbClr val="FFFF00"/>
                </a:solidFill>
                <a:ea typeface="ＭＳ Ｐゴシック" charset="0"/>
                <a:cs typeface="ＭＳ Ｐゴシック" charset="0"/>
              </a:rPr>
              <a:t> </a:t>
            </a:r>
            <a:r>
              <a:rPr lang="en-US" b="0" u="none" baseline="0" dirty="0" err="1">
                <a:solidFill>
                  <a:srgbClr val="FFFF00"/>
                </a:solidFill>
                <a:ea typeface="ＭＳ Ｐゴシック" charset="0"/>
                <a:cs typeface="ＭＳ Ｐゴシック" charset="0"/>
              </a:rPr>
              <a:t>proces</a:t>
            </a:r>
            <a:r>
              <a:rPr lang="en-US" b="0" u="none" baseline="0" dirty="0">
                <a:solidFill>
                  <a:srgbClr val="FFFF00"/>
                </a:solidFill>
                <a:ea typeface="ＭＳ Ｐゴシック" charset="0"/>
                <a:cs typeface="ＭＳ Ｐゴシック" charset="0"/>
              </a:rPr>
              <a:t>. </a:t>
            </a:r>
            <a:endParaRPr lang="en-US" b="1" u="sng" dirty="0">
              <a:solidFill>
                <a:srgbClr val="FFFF00"/>
              </a:solidFill>
              <a:ea typeface="ＭＳ Ｐゴシック" charset="0"/>
              <a:cs typeface="ＭＳ Ｐゴシック" charset="0"/>
            </a:endParaRPr>
          </a:p>
          <a:p>
            <a:endParaRPr lang="en-US" dirty="0">
              <a:solidFill>
                <a:srgbClr val="FFFF00"/>
              </a:solidFill>
              <a:ea typeface="ＭＳ Ｐゴシック" charset="0"/>
              <a:cs typeface="ＭＳ Ｐゴシック" charset="0"/>
            </a:endParaRPr>
          </a:p>
          <a:p>
            <a:r>
              <a:rPr lang="en-US" dirty="0" err="1">
                <a:solidFill>
                  <a:srgbClr val="FFFF00"/>
                </a:solidFill>
                <a:ea typeface="ＭＳ Ｐゴシック" charset="0"/>
                <a:cs typeface="ＭＳ Ｐゴシック" charset="0"/>
              </a:rPr>
              <a:t>Zoals</a:t>
            </a:r>
            <a:r>
              <a:rPr lang="en-US" dirty="0">
                <a:solidFill>
                  <a:srgbClr val="FFFF00"/>
                </a:solidFill>
                <a:ea typeface="ＭＳ Ｐゴシック" charset="0"/>
                <a:cs typeface="ＭＳ Ｐゴシック" charset="0"/>
              </a:rPr>
              <a:t> reeds </a:t>
            </a:r>
            <a:r>
              <a:rPr lang="en-US" dirty="0" err="1">
                <a:solidFill>
                  <a:srgbClr val="FFFF00"/>
                </a:solidFill>
                <a:ea typeface="ＭＳ Ｐゴシック" charset="0"/>
                <a:cs typeface="ＭＳ Ｐゴシック" charset="0"/>
              </a:rPr>
              <a:t>gezegd</a:t>
            </a:r>
            <a:r>
              <a:rPr lang="en-US" dirty="0">
                <a:solidFill>
                  <a:srgbClr val="FFFF00"/>
                </a:solidFill>
                <a:ea typeface="ＭＳ Ｐゴシック" charset="0"/>
                <a:cs typeface="ＭＳ Ｐゴシック" charset="0"/>
              </a:rPr>
              <a:t>= BO = </a:t>
            </a:r>
            <a:r>
              <a:rPr lang="en-US" dirty="0" err="1">
                <a:solidFill>
                  <a:srgbClr val="FFFF00"/>
                </a:solidFill>
                <a:ea typeface="ＭＳ Ｐゴシック" charset="0"/>
                <a:cs typeface="ＭＳ Ｐゴシック" charset="0"/>
              </a:rPr>
              <a:t>proces</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geen</a:t>
            </a:r>
            <a:r>
              <a:rPr lang="en-US" dirty="0">
                <a:solidFill>
                  <a:srgbClr val="FFFF00"/>
                </a:solidFill>
                <a:ea typeface="ＭＳ Ｐゴシック" charset="0"/>
                <a:cs typeface="ＭＳ Ｐゴシック" charset="0"/>
              </a:rPr>
              <a:t> acute </a:t>
            </a:r>
            <a:r>
              <a:rPr lang="en-US" dirty="0" err="1">
                <a:solidFill>
                  <a:srgbClr val="FFFF00"/>
                </a:solidFill>
                <a:ea typeface="ＭＳ Ｐゴシック" charset="0"/>
                <a:cs typeface="ＭＳ Ｐゴシック" charset="0"/>
              </a:rPr>
              <a:t>stressreactie</a:t>
            </a:r>
            <a:r>
              <a:rPr lang="en-US" dirty="0">
                <a:solidFill>
                  <a:srgbClr val="FFFF00"/>
                </a:solidFill>
                <a:ea typeface="ＭＳ Ｐゴシック" charset="0"/>
                <a:cs typeface="ＭＳ Ｐゴシック" charset="0"/>
              </a:rPr>
              <a:t>, maar </a:t>
            </a:r>
            <a:r>
              <a:rPr lang="en-US" dirty="0" err="1">
                <a:solidFill>
                  <a:srgbClr val="FFFF00"/>
                </a:solidFill>
                <a:ea typeface="ＭＳ Ｐゴシック" charset="0"/>
                <a:cs typeface="ＭＳ Ｐゴシック" charset="0"/>
              </a:rPr>
              <a:t>opeenstapeling</a:t>
            </a:r>
            <a:r>
              <a:rPr lang="en-US" dirty="0">
                <a:solidFill>
                  <a:srgbClr val="FFFF00"/>
                </a:solidFill>
                <a:ea typeface="ＭＳ Ｐゴシック" charset="0"/>
                <a:cs typeface="ＭＳ Ｐゴシック" charset="0"/>
              </a:rPr>
              <a:t> van </a:t>
            </a:r>
            <a:r>
              <a:rPr lang="en-US" dirty="0" err="1">
                <a:solidFill>
                  <a:srgbClr val="FFFF00"/>
                </a:solidFill>
                <a:ea typeface="ＭＳ Ｐゴシック" charset="0"/>
                <a:cs typeface="ＭＳ Ｐゴシック" charset="0"/>
              </a:rPr>
              <a:t>chronische</a:t>
            </a:r>
            <a:r>
              <a:rPr lang="en-US" dirty="0">
                <a:solidFill>
                  <a:srgbClr val="FFFF00"/>
                </a:solidFill>
                <a:ea typeface="ＭＳ Ｐゴシック" charset="0"/>
                <a:cs typeface="ＭＳ Ｐゴシック" charset="0"/>
              </a:rPr>
              <a:t> stress</a:t>
            </a:r>
          </a:p>
          <a:p>
            <a:endParaRPr lang="en-US" dirty="0">
              <a:solidFill>
                <a:srgbClr val="FFFF00"/>
              </a:solidFill>
              <a:ea typeface="ＭＳ Ｐゴシック" charset="0"/>
              <a:cs typeface="ＭＳ Ｐゴシック" charset="0"/>
            </a:endParaRPr>
          </a:p>
          <a:p>
            <a:r>
              <a:rPr lang="en-US" dirty="0">
                <a:solidFill>
                  <a:srgbClr val="FFFF00"/>
                </a:solidFill>
                <a:ea typeface="ＭＳ Ｐゴシック" charset="0"/>
                <a:cs typeface="ＭＳ Ｐゴシック" charset="0"/>
              </a:rPr>
              <a:t>Door </a:t>
            </a:r>
            <a:r>
              <a:rPr lang="en-US" dirty="0" err="1">
                <a:solidFill>
                  <a:srgbClr val="FFFF00"/>
                </a:solidFill>
                <a:ea typeface="ＭＳ Ｐゴシック" charset="0"/>
                <a:cs typeface="ＭＳ Ｐゴシック" charset="0"/>
              </a:rPr>
              <a:t>nooit</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goed</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te</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recupereren</a:t>
            </a:r>
            <a:r>
              <a:rPr lang="en-US" dirty="0">
                <a:solidFill>
                  <a:srgbClr val="FFFF00"/>
                </a:solidFill>
                <a:ea typeface="ＭＳ Ｐゴシック" charset="0"/>
                <a:cs typeface="ＭＳ Ｐゴシック" charset="0"/>
              </a:rPr>
              <a:t> en </a:t>
            </a:r>
            <a:r>
              <a:rPr lang="en-US" dirty="0" err="1">
                <a:solidFill>
                  <a:srgbClr val="FFFF00"/>
                </a:solidFill>
                <a:ea typeface="ＭＳ Ｐゴシック" charset="0"/>
                <a:cs typeface="ＭＳ Ｐゴシック" charset="0"/>
              </a:rPr>
              <a:t>ontspanning</a:t>
            </a:r>
            <a:r>
              <a:rPr lang="en-US" dirty="0">
                <a:solidFill>
                  <a:srgbClr val="FFFF00"/>
                </a:solidFill>
                <a:ea typeface="ＭＳ Ｐゴシック" charset="0"/>
                <a:cs typeface="ＭＳ Ｐゴシック" charset="0"/>
              </a:rPr>
              <a:t> in </a:t>
            </a:r>
            <a:r>
              <a:rPr lang="en-US" dirty="0" err="1">
                <a:solidFill>
                  <a:srgbClr val="FFFF00"/>
                </a:solidFill>
                <a:ea typeface="ＭＳ Ｐゴシック" charset="0"/>
                <a:cs typeface="ＭＳ Ｐゴシック" charset="0"/>
              </a:rPr>
              <a:t>te</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bouwen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bij</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stressituaties</a:t>
            </a:r>
            <a:r>
              <a:rPr lang="en-US" dirty="0">
                <a:solidFill>
                  <a:srgbClr val="FFFF00"/>
                </a:solidFill>
                <a:ea typeface="ＭＳ Ｐゴシック" charset="0"/>
                <a:cs typeface="ＭＳ Ｐゴシック" charset="0"/>
              </a:rPr>
              <a:t> die </a:t>
            </a:r>
            <a:r>
              <a:rPr lang="en-US" dirty="0" err="1">
                <a:solidFill>
                  <a:srgbClr val="FFFF00"/>
                </a:solidFill>
                <a:ea typeface="ＭＳ Ｐゴシック" charset="0"/>
                <a:cs typeface="ＭＳ Ｐゴシック" charset="0"/>
              </a:rPr>
              <a:t>zich</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opvolgen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worden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bepaalde</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situaties</a:t>
            </a:r>
            <a:r>
              <a:rPr lang="en-US" dirty="0">
                <a:solidFill>
                  <a:srgbClr val="FFFF00"/>
                </a:solidFill>
                <a:ea typeface="ＭＳ Ｐゴシック" charset="0"/>
                <a:cs typeface="ＭＳ Ｐゴシック" charset="0"/>
              </a:rPr>
              <a:t> die </a:t>
            </a:r>
            <a:r>
              <a:rPr lang="en-US" dirty="0" err="1">
                <a:solidFill>
                  <a:srgbClr val="FFFF00"/>
                </a:solidFill>
                <a:ea typeface="ＭＳ Ｐゴシック" charset="0"/>
                <a:cs typeface="ＭＳ Ｐゴシック" charset="0"/>
              </a:rPr>
              <a:t>vroeger</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nooit</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stressvol</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waren</a:t>
            </a:r>
            <a:r>
              <a:rPr lang="en-US" dirty="0">
                <a:solidFill>
                  <a:srgbClr val="FFFF00"/>
                </a:solidFill>
                <a:ea typeface="ＭＳ Ｐゴシック" charset="0"/>
                <a:cs typeface="ＭＳ Ｐゴシック" charset="0"/>
              </a:rPr>
              <a:t> plots </a:t>
            </a:r>
            <a:r>
              <a:rPr lang="en-US" dirty="0" err="1">
                <a:solidFill>
                  <a:srgbClr val="FFFF00"/>
                </a:solidFill>
                <a:ea typeface="ＭＳ Ｐゴシック" charset="0"/>
                <a:cs typeface="ＭＳ Ｐゴシック" charset="0"/>
              </a:rPr>
              <a:t>ook</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stresserend</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gezien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er</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een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versnelde</a:t>
            </a:r>
            <a:r>
              <a:rPr lang="en-US" dirty="0">
                <a:solidFill>
                  <a:srgbClr val="FFFF00"/>
                </a:solidFill>
                <a:ea typeface="ＭＳ Ｐゴシック" charset="0"/>
                <a:cs typeface="ＭＳ Ｐゴシック" charset="0"/>
              </a:rPr>
              <a:t> stimulus-</a:t>
            </a:r>
            <a:r>
              <a:rPr lang="en-US" dirty="0" err="1">
                <a:solidFill>
                  <a:srgbClr val="FFFF00"/>
                </a:solidFill>
                <a:ea typeface="ＭＳ Ｐゴシック" charset="0"/>
                <a:cs typeface="ＭＳ Ｐゴシック" charset="0"/>
              </a:rPr>
              <a:t>responsreactie</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voordoet</a:t>
            </a:r>
            <a:r>
              <a:rPr lang="en-US" dirty="0">
                <a:solidFill>
                  <a:srgbClr val="FFFF00"/>
                </a:solidFill>
                <a:ea typeface="ＭＳ Ｐゴシック" charset="0"/>
                <a:cs typeface="ＭＳ Ｐゴシック" charset="0"/>
              </a:rPr>
              <a:t>: de </a:t>
            </a:r>
            <a:r>
              <a:rPr lang="en-US" dirty="0" err="1">
                <a:solidFill>
                  <a:srgbClr val="FFFF00"/>
                </a:solidFill>
                <a:ea typeface="ＭＳ Ｐゴシック" charset="0"/>
                <a:cs typeface="ＭＳ Ｐゴシック" charset="0"/>
              </a:rPr>
              <a:t>stressreacties</a:t>
            </a:r>
            <a:r>
              <a:rPr lang="en-US" dirty="0">
                <a:solidFill>
                  <a:srgbClr val="FFFF00"/>
                </a:solidFill>
                <a:ea typeface="ＭＳ Ｐゴシック" charset="0"/>
                <a:cs typeface="ＭＳ Ｐゴシック" charset="0"/>
              </a:rPr>
              <a:t> in </a:t>
            </a:r>
            <a:r>
              <a:rPr lang="en-US" dirty="0" err="1">
                <a:solidFill>
                  <a:srgbClr val="FFFF00"/>
                </a:solidFill>
                <a:ea typeface="ＭＳ Ｐゴシック" charset="0"/>
                <a:cs typeface="ＭＳ Ｐゴシック" charset="0"/>
              </a:rPr>
              <a:t>lichaam</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worden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sneller</a:t>
            </a:r>
            <a:r>
              <a:rPr lang="en-US" dirty="0">
                <a:solidFill>
                  <a:srgbClr val="FFFF00"/>
                </a:solidFill>
                <a:ea typeface="ＭＳ Ｐゴシック" charset="0"/>
                <a:cs typeface="ＭＳ Ｐゴシック" charset="0"/>
              </a:rPr>
              <a:t> en </a:t>
            </a:r>
            <a:r>
              <a:rPr lang="en-US" dirty="0" err="1">
                <a:solidFill>
                  <a:srgbClr val="FFFF00"/>
                </a:solidFill>
                <a:ea typeface="ＭＳ Ｐゴシック" charset="0"/>
                <a:cs typeface="ＭＳ Ｐゴシック" charset="0"/>
              </a:rPr>
              <a:t>sneller</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geactiveerd</a:t>
            </a:r>
            <a:r>
              <a:rPr lang="en-US" dirty="0">
                <a:solidFill>
                  <a:srgbClr val="FFFF00"/>
                </a:solidFill>
                <a:ea typeface="ＭＳ Ｐゴシック" charset="0"/>
                <a:cs typeface="ＭＳ Ｐゴシック" charset="0"/>
              </a:rPr>
              <a:t> met op </a:t>
            </a:r>
            <a:r>
              <a:rPr lang="en-US" dirty="0" err="1">
                <a:solidFill>
                  <a:srgbClr val="FFFF00"/>
                </a:solidFill>
                <a:ea typeface="ＭＳ Ｐゴシック" charset="0"/>
                <a:cs typeface="ＭＳ Ｐゴシック" charset="0"/>
              </a:rPr>
              <a:t>termijn</a:t>
            </a:r>
            <a:r>
              <a:rPr lang="en-US" dirty="0">
                <a:solidFill>
                  <a:srgbClr val="FFFF00"/>
                </a:solidFill>
                <a:ea typeface="ＭＳ Ｐゴシック" charset="0"/>
                <a:cs typeface="ＭＳ Ｐゴシック" charset="0"/>
              </a:rPr>
              <a:t>: </a:t>
            </a:r>
            <a:r>
              <a:rPr lang="en-US" dirty="0" err="1">
                <a:solidFill>
                  <a:srgbClr val="FFFF00"/>
                </a:solidFill>
                <a:ea typeface="ＭＳ Ｐゴシック" charset="0"/>
                <a:cs typeface="ＭＳ Ｐゴシック" charset="0"/>
              </a:rPr>
              <a:t>gevolg</a:t>
            </a:r>
            <a:r>
              <a:rPr lang="en-US" dirty="0">
                <a:solidFill>
                  <a:srgbClr val="FFFF00"/>
                </a:solidFill>
                <a:ea typeface="ＭＳ Ｐゴシック" charset="0"/>
                <a:cs typeface="ＭＳ Ｐゴシック" charset="0"/>
              </a:rPr>
              <a:t> = </a:t>
            </a:r>
            <a:r>
              <a:rPr lang="en-US" dirty="0" err="1">
                <a:solidFill>
                  <a:srgbClr val="FFFF00"/>
                </a:solidFill>
                <a:ea typeface="ＭＳ Ｐゴシック" charset="0"/>
                <a:cs typeface="ＭＳ Ｐゴシック" charset="0"/>
              </a:rPr>
              <a:t>uitputting</a:t>
            </a:r>
            <a:r>
              <a:rPr lang="en-US" dirty="0">
                <a:solidFill>
                  <a:srgbClr val="FFFF00"/>
                </a:solidFill>
                <a:ea typeface="ＭＳ Ｐゴシック" charset="0"/>
                <a:cs typeface="ＭＳ Ｐゴシック" charset="0"/>
              </a:rPr>
              <a:t> </a:t>
            </a:r>
          </a:p>
          <a:p>
            <a:endParaRPr lang="en-US" dirty="0">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000">
                <a:solidFill>
                  <a:srgbClr val="789FD2"/>
                </a:solidFill>
                <a:latin typeface="Arial" charset="0"/>
                <a:ea typeface="ＭＳ Ｐゴシック" charset="0"/>
                <a:cs typeface="ＭＳ Ｐゴシック" charset="0"/>
              </a:defRPr>
            </a:lvl1pPr>
            <a:lvl2pPr marL="742950" indent="-285750">
              <a:defRPr sz="4000">
                <a:solidFill>
                  <a:srgbClr val="789FD2"/>
                </a:solidFill>
                <a:latin typeface="Arial" charset="0"/>
                <a:ea typeface="ＭＳ Ｐゴシック" charset="0"/>
              </a:defRPr>
            </a:lvl2pPr>
            <a:lvl3pPr marL="1143000" indent="-228600">
              <a:defRPr sz="4000">
                <a:solidFill>
                  <a:srgbClr val="789FD2"/>
                </a:solidFill>
                <a:latin typeface="Arial" charset="0"/>
                <a:ea typeface="ＭＳ Ｐゴシック" charset="0"/>
              </a:defRPr>
            </a:lvl3pPr>
            <a:lvl4pPr marL="1600200" indent="-228600">
              <a:defRPr sz="4000">
                <a:solidFill>
                  <a:srgbClr val="789FD2"/>
                </a:solidFill>
                <a:latin typeface="Arial" charset="0"/>
                <a:ea typeface="ＭＳ Ｐゴシック" charset="0"/>
              </a:defRPr>
            </a:lvl4pPr>
            <a:lvl5pPr marL="2057400" indent="-228600">
              <a:defRPr sz="4000">
                <a:solidFill>
                  <a:srgbClr val="789FD2"/>
                </a:solidFill>
                <a:latin typeface="Arial" charset="0"/>
                <a:ea typeface="ＭＳ Ｐゴシック" charset="0"/>
              </a:defRPr>
            </a:lvl5pPr>
            <a:lvl6pPr marL="2514600" indent="-228600" algn="ctr" eaLnBrk="0" fontAlgn="base" hangingPunct="0">
              <a:spcBef>
                <a:spcPct val="0"/>
              </a:spcBef>
              <a:spcAft>
                <a:spcPct val="0"/>
              </a:spcAft>
              <a:defRPr sz="4000">
                <a:solidFill>
                  <a:srgbClr val="789FD2"/>
                </a:solidFill>
                <a:latin typeface="Arial" charset="0"/>
                <a:ea typeface="ＭＳ Ｐゴシック" charset="0"/>
              </a:defRPr>
            </a:lvl6pPr>
            <a:lvl7pPr marL="2971800" indent="-228600" algn="ctr" eaLnBrk="0" fontAlgn="base" hangingPunct="0">
              <a:spcBef>
                <a:spcPct val="0"/>
              </a:spcBef>
              <a:spcAft>
                <a:spcPct val="0"/>
              </a:spcAft>
              <a:defRPr sz="4000">
                <a:solidFill>
                  <a:srgbClr val="789FD2"/>
                </a:solidFill>
                <a:latin typeface="Arial" charset="0"/>
                <a:ea typeface="ＭＳ Ｐゴシック" charset="0"/>
              </a:defRPr>
            </a:lvl7pPr>
            <a:lvl8pPr marL="3429000" indent="-228600" algn="ctr" eaLnBrk="0" fontAlgn="base" hangingPunct="0">
              <a:spcBef>
                <a:spcPct val="0"/>
              </a:spcBef>
              <a:spcAft>
                <a:spcPct val="0"/>
              </a:spcAft>
              <a:defRPr sz="4000">
                <a:solidFill>
                  <a:srgbClr val="789FD2"/>
                </a:solidFill>
                <a:latin typeface="Arial" charset="0"/>
                <a:ea typeface="ＭＳ Ｐゴシック" charset="0"/>
              </a:defRPr>
            </a:lvl8pPr>
            <a:lvl9pPr marL="3886200" indent="-228600" algn="ctr" eaLnBrk="0" fontAlgn="base" hangingPunct="0">
              <a:spcBef>
                <a:spcPct val="0"/>
              </a:spcBef>
              <a:spcAft>
                <a:spcPct val="0"/>
              </a:spcAft>
              <a:defRPr sz="4000">
                <a:solidFill>
                  <a:srgbClr val="789FD2"/>
                </a:solidFill>
                <a:latin typeface="Arial" charset="0"/>
                <a:ea typeface="ＭＳ Ｐゴシック" charset="0"/>
              </a:defRPr>
            </a:lvl9pPr>
          </a:lstStyle>
          <a:p>
            <a:fld id="{CCDACECC-F4A8-2343-8BC5-5C73A6B20F28}" type="slidenum">
              <a:rPr lang="ja-JP" altLang="en-US" sz="900">
                <a:solidFill>
                  <a:schemeClr val="tx1"/>
                </a:solidFill>
                <a:ea typeface="Osaka" charset="0"/>
                <a:cs typeface="Osaka" charset="0"/>
              </a:rPr>
              <a:pPr/>
              <a:t>15</a:t>
            </a:fld>
            <a:endParaRPr lang="ja-JP" altLang="en-US" sz="900">
              <a:solidFill>
                <a:schemeClr val="tx1"/>
              </a:solidFill>
              <a:ea typeface="Osaka" charset="0"/>
              <a:cs typeface="Osaka" charset="0"/>
            </a:endParaRPr>
          </a:p>
        </p:txBody>
      </p:sp>
    </p:spTree>
    <p:extLst>
      <p:ext uri="{BB962C8B-B14F-4D97-AF65-F5344CB8AC3E}">
        <p14:creationId xmlns:p14="http://schemas.microsoft.com/office/powerpoint/2010/main" val="379712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a:p>
            <a:endParaRPr lang="nl-BE" dirty="0"/>
          </a:p>
          <a:p>
            <a:r>
              <a:rPr lang="nl-BE" dirty="0"/>
              <a:t>Filmpje: impact persoonlijkheidskenmerken en werkomgeving</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16</a:t>
            </a:fld>
            <a:endParaRPr lang="nl-BE" altLang="nl-BE"/>
          </a:p>
        </p:txBody>
      </p:sp>
    </p:spTree>
    <p:extLst>
      <p:ext uri="{BB962C8B-B14F-4D97-AF65-F5344CB8AC3E}">
        <p14:creationId xmlns:p14="http://schemas.microsoft.com/office/powerpoint/2010/main" val="263381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1217976" rtl="0" eaLnBrk="1" fontAlgn="auto" latinLnBrk="0" hangingPunct="1">
              <a:lnSpc>
                <a:spcPct val="100000"/>
              </a:lnSpc>
              <a:spcBef>
                <a:spcPts val="0"/>
              </a:spcBef>
              <a:spcAft>
                <a:spcPts val="0"/>
              </a:spcAft>
              <a:buClrTx/>
              <a:buSzTx/>
              <a:buFont typeface="Times" pitchFamily="-106" charset="0"/>
              <a:buNone/>
              <a:tabLst/>
              <a:defRPr/>
            </a:pPr>
            <a:r>
              <a:rPr kumimoji="0" lang="nl-BE" sz="3100" b="0" i="0" u="none" strike="noStrike" kern="1200" cap="none" spc="0" normalizeH="0" baseline="0" noProof="0" dirty="0">
                <a:ln>
                  <a:noFill/>
                </a:ln>
                <a:solidFill>
                  <a:prstClr val="black"/>
                </a:solidFill>
                <a:effectLst/>
                <a:uLnTx/>
                <a:uFillTx/>
                <a:latin typeface="Arial" pitchFamily="-106" charset="0"/>
                <a:ea typeface="ＭＳ Ｐゴシック" pitchFamily="-106" charset="-128"/>
                <a:cs typeface="ＭＳ Ｐゴシック" pitchFamily="-106" charset="-128"/>
                <a:sym typeface="Wingdings"/>
              </a:rPr>
              <a:t>Slide Kristien</a:t>
            </a:r>
          </a:p>
          <a:p>
            <a:pPr marL="228600" marR="0" lvl="0" indent="-228600" algn="l" defTabSz="1217976" rtl="0" eaLnBrk="1" fontAlgn="auto" latinLnBrk="0" hangingPunct="1">
              <a:lnSpc>
                <a:spcPct val="100000"/>
              </a:lnSpc>
              <a:spcBef>
                <a:spcPts val="0"/>
              </a:spcBef>
              <a:spcAft>
                <a:spcPts val="0"/>
              </a:spcAft>
              <a:buClrTx/>
              <a:buSzTx/>
              <a:buFont typeface="Times" pitchFamily="-106" charset="0"/>
              <a:buNone/>
              <a:tabLst/>
              <a:defRPr/>
            </a:pPr>
            <a:endParaRPr kumimoji="0" lang="nl-BE" sz="3100" b="1" i="0" u="none" strike="noStrike" kern="1200" cap="none" spc="0" normalizeH="0" baseline="0" noProof="0" dirty="0">
              <a:ln>
                <a:noFill/>
              </a:ln>
              <a:solidFill>
                <a:prstClr val="black"/>
              </a:solidFill>
              <a:effectLst/>
              <a:uLnTx/>
              <a:uFillTx/>
              <a:latin typeface="Arial" pitchFamily="-106" charset="0"/>
              <a:ea typeface="ＭＳ Ｐゴシック" pitchFamily="-106" charset="-128"/>
              <a:cs typeface="ＭＳ Ｐゴシック" pitchFamily="-106" charset="-128"/>
              <a:sym typeface="Wingdings"/>
            </a:endParaRPr>
          </a:p>
          <a:p>
            <a:endParaRPr lang="nl-BE" dirty="0"/>
          </a:p>
          <a:p>
            <a:pPr marL="228600" indent="-228600">
              <a:buFont typeface="Times" pitchFamily="-106" charset="0"/>
              <a:buNone/>
            </a:pPr>
            <a:r>
              <a:rPr lang="nl-BE" b="1" baseline="0" noProof="0" dirty="0">
                <a:latin typeface="Arial" pitchFamily="-106" charset="0"/>
                <a:ea typeface="ＭＳ Ｐゴシック" pitchFamily="-106" charset="-128"/>
                <a:cs typeface="ＭＳ Ｐゴシック" pitchFamily="-106" charset="-128"/>
                <a:sym typeface="Wingdings"/>
              </a:rPr>
              <a:t>Wat doe je als er een lampje brandt in je dashboard? </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Garage bellen, </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Je auto laten nakijken (sommigen doen dit sneller dan anderen)</a:t>
            </a:r>
          </a:p>
          <a:p>
            <a:pPr marL="228600" indent="-228600">
              <a:buFont typeface="Times" pitchFamily="-106" charset="0"/>
              <a:buNone/>
            </a:pPr>
            <a:endParaRPr lang="nl-BE" b="1"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1" baseline="0" noProof="0" dirty="0">
                <a:latin typeface="Arial" pitchFamily="-106" charset="0"/>
                <a:ea typeface="ＭＳ Ｐゴシック" pitchFamily="-106" charset="-128"/>
                <a:cs typeface="ＭＳ Ｐゴシック" pitchFamily="-106" charset="-128"/>
                <a:sym typeface="Wingdings"/>
              </a:rPr>
              <a:t>Wie kleeft er een post-</a:t>
            </a:r>
            <a:r>
              <a:rPr lang="nl-BE" b="1" baseline="0" noProof="0" dirty="0" err="1">
                <a:latin typeface="Arial" pitchFamily="-106" charset="0"/>
                <a:ea typeface="ＭＳ Ｐゴシック" pitchFamily="-106" charset="-128"/>
                <a:cs typeface="ＭＳ Ｐゴシック" pitchFamily="-106" charset="-128"/>
                <a:sym typeface="Wingdings"/>
              </a:rPr>
              <a:t>itje</a:t>
            </a:r>
            <a:r>
              <a:rPr lang="nl-BE" b="1" baseline="0" noProof="0" dirty="0">
                <a:latin typeface="Arial" pitchFamily="-106" charset="0"/>
                <a:ea typeface="ＭＳ Ｐゴシック" pitchFamily="-106" charset="-128"/>
                <a:cs typeface="ＭＳ Ｐゴシック" pitchFamily="-106" charset="-128"/>
                <a:sym typeface="Wingdings"/>
              </a:rPr>
              <a:t> op het brandende lampje?</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-&gt; dat is wat we doen met onszelf, als we onze stress-signalen niet au </a:t>
            </a:r>
            <a:r>
              <a:rPr lang="nl-BE" baseline="0" noProof="0" dirty="0" err="1">
                <a:latin typeface="Arial" pitchFamily="-106" charset="0"/>
                <a:ea typeface="ＭＳ Ｐゴシック" pitchFamily="-106" charset="-128"/>
                <a:cs typeface="ＭＳ Ｐゴシック" pitchFamily="-106" charset="-128"/>
                <a:sym typeface="Wingdings"/>
              </a:rPr>
              <a:t>serieux</a:t>
            </a:r>
            <a:r>
              <a:rPr lang="nl-BE" baseline="0" noProof="0" dirty="0">
                <a:latin typeface="Arial" pitchFamily="-106" charset="0"/>
                <a:ea typeface="ＭＳ Ｐゴシック" pitchFamily="-106" charset="-128"/>
                <a:cs typeface="ＭＳ Ｐゴシック" pitchFamily="-106" charset="-128"/>
                <a:sym typeface="Wingdings"/>
              </a:rPr>
              <a:t> nemen!</a:t>
            </a:r>
          </a:p>
          <a:p>
            <a:pPr marL="228600" indent="-228600">
              <a:buFont typeface="Times" pitchFamily="-106" charset="0"/>
              <a:buNone/>
            </a:pPr>
            <a:endParaRPr lang="nl-BE"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Wat doen we met onze gsm als hij bijna plat is?</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-&gt; opladen</a:t>
            </a:r>
          </a:p>
          <a:p>
            <a:pPr marL="228600" indent="-228600">
              <a:buFont typeface="Times" pitchFamily="-106" charset="0"/>
              <a:buNone/>
            </a:pPr>
            <a:endParaRPr lang="nl-BE"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Onze stress-signalen hebben dezelfde betekenis – onze energie geraakt op.</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het stresssignaal is een waarschuwing voor een onderliggend probleem, namelijk stress.</a:t>
            </a:r>
          </a:p>
          <a:p>
            <a:pPr marL="228600" indent="-228600">
              <a:buFont typeface="Times" pitchFamily="-106" charset="0"/>
              <a:buNone/>
            </a:pPr>
            <a:r>
              <a:rPr lang="nl-BE" b="1" baseline="0" noProof="0" dirty="0">
                <a:latin typeface="Arial" pitchFamily="-106" charset="0"/>
                <a:ea typeface="ＭＳ Ｐゴシック" pitchFamily="-106" charset="-128"/>
                <a:cs typeface="ＭＳ Ｐゴシック" pitchFamily="-106" charset="-128"/>
                <a:sym typeface="Wingdings"/>
              </a:rPr>
              <a:t>	-&gt; we zorgen beter voor onze machines dan voor onszelf.</a:t>
            </a:r>
          </a:p>
          <a:p>
            <a:pPr marL="228600" indent="-228600">
              <a:buFont typeface="Times" pitchFamily="-106" charset="0"/>
              <a:buNone/>
            </a:pPr>
            <a:endParaRPr lang="nl-BE"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Dus:</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Je moet niet gewoon met stresssignalen naar de dokter gaan om symptomen te bestrijden, </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maar je moet het </a:t>
            </a:r>
            <a:r>
              <a:rPr lang="nl-BE" u="sng" baseline="0" noProof="0" dirty="0">
                <a:latin typeface="Arial" pitchFamily="-106" charset="0"/>
                <a:ea typeface="ＭＳ Ｐゴシック" pitchFamily="-106" charset="-128"/>
                <a:cs typeface="ＭＳ Ｐゴシック" pitchFamily="-106" charset="-128"/>
                <a:sym typeface="Wingdings"/>
              </a:rPr>
              <a:t>onderliggend probleem aanpakken.</a:t>
            </a:r>
          </a:p>
          <a:p>
            <a:pPr marL="228600" indent="-228600">
              <a:buFont typeface="Times" pitchFamily="-106" charset="0"/>
              <a:buNone/>
            </a:pPr>
            <a:endParaRPr lang="nl-BE" u="sng"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brandend lampje is enkel een indicatie van een probleem, </a:t>
            </a:r>
            <a:r>
              <a:rPr lang="nl-BE" u="sng" baseline="0" noProof="0" dirty="0">
                <a:latin typeface="Arial" pitchFamily="-106" charset="0"/>
                <a:ea typeface="ＭＳ Ｐゴシック" pitchFamily="-106" charset="-128"/>
                <a:cs typeface="ＭＳ Ｐゴシック" pitchFamily="-106" charset="-128"/>
                <a:sym typeface="Wingdings"/>
              </a:rPr>
              <a:t>lampje doven lost het probleem niet op</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bv. stress  hoofdpijn  pijnstillers vragen bij dokter  geen hoofdpijn meer, MAAR nog steeds stressprobleem</a:t>
            </a:r>
            <a:endParaRPr lang="nl-BE" noProof="0" dirty="0">
              <a:latin typeface="Arial" pitchFamily="-106" charset="0"/>
              <a:ea typeface="ＭＳ Ｐゴシック" pitchFamily="-106" charset="-128"/>
              <a:cs typeface="ＭＳ Ｐゴシック" pitchFamily="-106" charset="-128"/>
            </a:endParaRPr>
          </a:p>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7087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Toegevoegde slide, Anne Maria</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19</a:t>
            </a:fld>
            <a:endParaRPr lang="nl-BE" altLang="nl-BE"/>
          </a:p>
        </p:txBody>
      </p:sp>
    </p:spTree>
    <p:extLst>
      <p:ext uri="{BB962C8B-B14F-4D97-AF65-F5344CB8AC3E}">
        <p14:creationId xmlns:p14="http://schemas.microsoft.com/office/powerpoint/2010/main" val="154621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20</a:t>
            </a:fld>
            <a:endParaRPr lang="nl-BE" altLang="nl-BE"/>
          </a:p>
        </p:txBody>
      </p:sp>
    </p:spTree>
    <p:extLst>
      <p:ext uri="{BB962C8B-B14F-4D97-AF65-F5344CB8AC3E}">
        <p14:creationId xmlns:p14="http://schemas.microsoft.com/office/powerpoint/2010/main" val="264441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a:p>
            <a:endParaRPr lang="nl-BE" dirty="0"/>
          </a:p>
          <a:p>
            <a:endParaRPr lang="nl-BE" dirty="0"/>
          </a:p>
          <a:p>
            <a:r>
              <a:rPr lang="en-US" dirty="0" err="1"/>
              <a:t>Dit</a:t>
            </a:r>
            <a:r>
              <a:rPr lang="en-US" dirty="0"/>
              <a:t> is </a:t>
            </a:r>
            <a:r>
              <a:rPr lang="en-US" dirty="0" err="1"/>
              <a:t>een</a:t>
            </a:r>
            <a:r>
              <a:rPr lang="en-US" dirty="0"/>
              <a:t> </a:t>
            </a:r>
            <a:r>
              <a:rPr lang="en-US" dirty="0" err="1"/>
              <a:t>leidraad</a:t>
            </a:r>
            <a:r>
              <a:rPr lang="en-US" dirty="0"/>
              <a:t>, maar </a:t>
            </a:r>
            <a:r>
              <a:rPr lang="en-US" dirty="0" err="1"/>
              <a:t>ons</a:t>
            </a:r>
            <a:r>
              <a:rPr lang="en-US" dirty="0"/>
              <a:t> </a:t>
            </a:r>
            <a:r>
              <a:rPr lang="en-US" dirty="0" err="1"/>
              <a:t>programma</a:t>
            </a:r>
            <a:r>
              <a:rPr lang="en-US" dirty="0"/>
              <a:t> </a:t>
            </a:r>
            <a:r>
              <a:rPr lang="en-US" dirty="0" err="1"/>
              <a:t>willen</a:t>
            </a:r>
            <a:r>
              <a:rPr lang="en-US" dirty="0"/>
              <a:t> we </a:t>
            </a:r>
            <a:r>
              <a:rPr lang="en-US" dirty="0" err="1"/>
              <a:t>aanpassen</a:t>
            </a:r>
            <a:r>
              <a:rPr lang="en-US" dirty="0"/>
              <a:t> conform </a:t>
            </a:r>
            <a:r>
              <a:rPr lang="en-US" dirty="0" err="1"/>
              <a:t>jullie</a:t>
            </a:r>
            <a:r>
              <a:rPr lang="en-US" dirty="0"/>
              <a:t> concrete </a:t>
            </a:r>
            <a:r>
              <a:rPr lang="en-US" dirty="0" err="1"/>
              <a:t>noden</a:t>
            </a:r>
            <a:r>
              <a:rPr lang="en-US" baseline="0" dirty="0"/>
              <a:t> </a:t>
            </a:r>
            <a:r>
              <a:rPr lang="en-US" baseline="0" dirty="0" err="1"/>
              <a:t>als</a:t>
            </a:r>
            <a:r>
              <a:rPr lang="en-US" baseline="0" dirty="0"/>
              <a:t> </a:t>
            </a:r>
            <a:r>
              <a:rPr lang="en-US" baseline="0" dirty="0" err="1"/>
              <a:t>leidinggevenden</a:t>
            </a:r>
            <a:endParaRPr lang="en-US" baseline="0" dirty="0"/>
          </a:p>
          <a:p>
            <a:r>
              <a:rPr lang="en-US" baseline="0" dirty="0" err="1"/>
              <a:t>Daarom</a:t>
            </a:r>
            <a:r>
              <a:rPr lang="en-US" baseline="0" dirty="0"/>
              <a:t> </a:t>
            </a:r>
            <a:r>
              <a:rPr lang="en-US" baseline="0" dirty="0" err="1"/>
              <a:t>naast</a:t>
            </a:r>
            <a:r>
              <a:rPr lang="en-US" baseline="0" dirty="0"/>
              <a:t> de reeds </a:t>
            </a:r>
            <a:r>
              <a:rPr lang="en-US" baseline="0" dirty="0" err="1"/>
              <a:t>geformuleerde</a:t>
            </a:r>
            <a:r>
              <a:rPr lang="en-US" baseline="0" dirty="0"/>
              <a:t> </a:t>
            </a:r>
            <a:r>
              <a:rPr lang="en-US" baseline="0" dirty="0" err="1"/>
              <a:t>vragen</a:t>
            </a:r>
            <a:r>
              <a:rPr lang="en-US" baseline="0" dirty="0"/>
              <a:t>, </a:t>
            </a:r>
            <a:r>
              <a:rPr lang="en-US" baseline="0" dirty="0" err="1"/>
              <a:t>zijn</a:t>
            </a:r>
            <a:r>
              <a:rPr lang="en-US" baseline="0" dirty="0"/>
              <a:t> </a:t>
            </a:r>
            <a:r>
              <a:rPr lang="en-US" baseline="0" dirty="0" err="1"/>
              <a:t>er</a:t>
            </a:r>
            <a:r>
              <a:rPr lang="en-US" baseline="0" dirty="0"/>
              <a:t> </a:t>
            </a:r>
            <a:r>
              <a:rPr lang="en-US" baseline="0" dirty="0" err="1"/>
              <a:t>nog</a:t>
            </a:r>
            <a:r>
              <a:rPr lang="en-US" baseline="0" dirty="0"/>
              <a:t> </a:t>
            </a:r>
            <a:r>
              <a:rPr lang="en-US" baseline="0" dirty="0" err="1"/>
              <a:t>zaken</a:t>
            </a:r>
            <a:r>
              <a:rPr lang="en-US" baseline="0" dirty="0"/>
              <a:t> die </a:t>
            </a:r>
            <a:r>
              <a:rPr lang="en-US" baseline="0" dirty="0" err="1"/>
              <a:t>jullie</a:t>
            </a:r>
            <a:r>
              <a:rPr lang="en-US" baseline="0" dirty="0"/>
              <a:t> </a:t>
            </a:r>
            <a:r>
              <a:rPr lang="en-US" baseline="0" dirty="0" err="1"/>
              <a:t>hier</a:t>
            </a:r>
            <a:r>
              <a:rPr lang="en-US" baseline="0" dirty="0"/>
              <a:t> </a:t>
            </a:r>
            <a:r>
              <a:rPr lang="en-US" baseline="0" dirty="0" err="1"/>
              <a:t>niet</a:t>
            </a:r>
            <a:r>
              <a:rPr lang="en-US" baseline="0" dirty="0"/>
              <a:t> in </a:t>
            </a:r>
            <a:r>
              <a:rPr lang="en-US" baseline="0" dirty="0" err="1"/>
              <a:t>terug</a:t>
            </a:r>
            <a:r>
              <a:rPr lang="en-US" baseline="0" dirty="0"/>
              <a:t> </a:t>
            </a:r>
            <a:r>
              <a:rPr lang="en-US" baseline="0" dirty="0" err="1"/>
              <a:t>vinden</a:t>
            </a:r>
            <a:r>
              <a:rPr lang="en-US" baseline="0" dirty="0"/>
              <a:t> of </a:t>
            </a:r>
            <a:r>
              <a:rPr lang="en-US" baseline="0" dirty="0" err="1"/>
              <a:t>graag</a:t>
            </a:r>
            <a:r>
              <a:rPr lang="en-US" baseline="0" dirty="0"/>
              <a:t> </a:t>
            </a:r>
            <a:r>
              <a:rPr lang="en-US" baseline="0" dirty="0" err="1"/>
              <a:t>willen</a:t>
            </a:r>
            <a:r>
              <a:rPr lang="en-US" baseline="0" dirty="0"/>
              <a:t> </a:t>
            </a:r>
            <a:r>
              <a:rPr lang="en-US" baseline="0" dirty="0" err="1"/>
              <a:t>bespreken</a:t>
            </a:r>
            <a:r>
              <a:rPr lang="en-US" baseline="0" dirty="0"/>
              <a:t> met </a:t>
            </a:r>
            <a:r>
              <a:rPr lang="en-US" baseline="0" dirty="0" err="1"/>
              <a:t>deze</a:t>
            </a:r>
            <a:r>
              <a:rPr lang="en-US" baseline="0" dirty="0"/>
              <a:t> </a:t>
            </a:r>
            <a:r>
              <a:rPr lang="en-US" baseline="0" dirty="0" err="1"/>
              <a:t>groep</a:t>
            </a:r>
            <a:r>
              <a:rPr lang="en-US" baseline="0" dirty="0"/>
              <a:t>. </a:t>
            </a:r>
          </a:p>
          <a:p>
            <a:endParaRPr lang="en-US" baseline="0" dirty="0"/>
          </a:p>
          <a:p>
            <a:r>
              <a:rPr lang="en-US" baseline="0" dirty="0" err="1"/>
              <a:t>Wij</a:t>
            </a:r>
            <a:r>
              <a:rPr lang="en-US" baseline="0" dirty="0"/>
              <a:t> </a:t>
            </a:r>
            <a:r>
              <a:rPr lang="en-US" baseline="0" dirty="0" err="1"/>
              <a:t>bezorgen</a:t>
            </a:r>
            <a:r>
              <a:rPr lang="en-US" baseline="0" dirty="0"/>
              <a:t> </a:t>
            </a:r>
            <a:r>
              <a:rPr lang="en-US" baseline="0" dirty="0" err="1"/>
              <a:t>na</a:t>
            </a:r>
            <a:r>
              <a:rPr lang="en-US" baseline="0" dirty="0"/>
              <a:t> de </a:t>
            </a:r>
            <a:r>
              <a:rPr lang="en-US" baseline="0" dirty="0" err="1"/>
              <a:t>opleiding</a:t>
            </a:r>
            <a:r>
              <a:rPr lang="en-US" baseline="0" dirty="0"/>
              <a:t> </a:t>
            </a:r>
            <a:r>
              <a:rPr lang="en-US" baseline="0" dirty="0" err="1"/>
              <a:t>meer</a:t>
            </a:r>
            <a:r>
              <a:rPr lang="en-US" baseline="0" dirty="0"/>
              <a:t> </a:t>
            </a:r>
            <a:r>
              <a:rPr lang="en-US" baseline="0" dirty="0" err="1"/>
              <a:t>cursusmateriaal</a:t>
            </a:r>
            <a:r>
              <a:rPr lang="en-US" baseline="0" dirty="0"/>
              <a:t>. </a:t>
            </a:r>
            <a:r>
              <a:rPr lang="en-US" baseline="0" dirty="0" err="1"/>
              <a:t>Deze</a:t>
            </a:r>
            <a:r>
              <a:rPr lang="en-US" baseline="0" dirty="0"/>
              <a:t> </a:t>
            </a:r>
            <a:r>
              <a:rPr lang="en-US" baseline="0" dirty="0" err="1"/>
              <a:t>presentatie</a:t>
            </a:r>
            <a:r>
              <a:rPr lang="en-US" baseline="0" dirty="0"/>
              <a:t> is </a:t>
            </a:r>
            <a:r>
              <a:rPr lang="en-US" baseline="0" dirty="0" err="1"/>
              <a:t>eerder</a:t>
            </a:r>
            <a:r>
              <a:rPr lang="en-US" baseline="0" dirty="0"/>
              <a:t> </a:t>
            </a:r>
            <a:r>
              <a:rPr lang="en-US" baseline="0" dirty="0" err="1"/>
              <a:t>ter</a:t>
            </a:r>
            <a:r>
              <a:rPr lang="en-US" baseline="0" dirty="0"/>
              <a:t> </a:t>
            </a:r>
            <a:r>
              <a:rPr lang="en-US" baseline="0" dirty="0" err="1"/>
              <a:t>ondersteuning</a:t>
            </a:r>
            <a:r>
              <a:rPr lang="en-US" baseline="0" dirty="0"/>
              <a:t> van </a:t>
            </a:r>
            <a:r>
              <a:rPr lang="en-US" baseline="0" dirty="0" err="1"/>
              <a:t>ons</a:t>
            </a:r>
            <a:r>
              <a:rPr lang="en-US" baseline="0" dirty="0"/>
              <a:t> </a:t>
            </a:r>
            <a:r>
              <a:rPr lang="en-US" baseline="0" dirty="0" err="1"/>
              <a:t>verhaal</a:t>
            </a:r>
            <a:r>
              <a:rPr lang="en-US" baseline="0" dirty="0"/>
              <a:t> </a:t>
            </a:r>
            <a:r>
              <a:rPr lang="en-US" baseline="0" dirty="0" err="1"/>
              <a:t>en</a:t>
            </a:r>
            <a:r>
              <a:rPr lang="en-US" baseline="0" dirty="0"/>
              <a:t> de </a:t>
            </a:r>
            <a:r>
              <a:rPr lang="en-US" baseline="0" dirty="0" err="1"/>
              <a:t>oefeningen</a:t>
            </a:r>
            <a:r>
              <a:rPr lang="en-US" baseline="0" dirty="0"/>
              <a:t>. </a:t>
            </a:r>
            <a:endParaRPr lang="en-US" dirty="0"/>
          </a:p>
          <a:p>
            <a:endParaRPr lang="nl-BE" dirty="0"/>
          </a:p>
        </p:txBody>
      </p:sp>
      <p:sp>
        <p:nvSpPr>
          <p:cNvPr id="4" name="Date Placeholder 3"/>
          <p:cNvSpPr>
            <a:spLocks noGrp="1"/>
          </p:cNvSpPr>
          <p:nvPr>
            <p:ph type="dt" idx="10"/>
          </p:nvPr>
        </p:nvSpPr>
        <p:spPr/>
        <p:txBody>
          <a:bodyPr/>
          <a:lstStyle/>
          <a:p>
            <a:r>
              <a:rPr lang="nl-BE"/>
              <a:t>27-08-2015</a:t>
            </a:r>
            <a:endParaRPr lang="en-US"/>
          </a:p>
        </p:txBody>
      </p:sp>
      <p:sp>
        <p:nvSpPr>
          <p:cNvPr id="5" name="Slide Number Placeholder 4"/>
          <p:cNvSpPr>
            <a:spLocks noGrp="1"/>
          </p:cNvSpPr>
          <p:nvPr>
            <p:ph type="sldNum" sz="quarter" idx="11"/>
          </p:nvPr>
        </p:nvSpPr>
        <p:spPr/>
        <p:txBody>
          <a:bodyPr/>
          <a:lstStyle/>
          <a:p>
            <a:fld id="{D2304753-555F-844E-94E6-C0459ACEDBCC}" type="slidenum">
              <a:rPr lang="en-US" smtClean="0"/>
              <a:t>2</a:t>
            </a:fld>
            <a:endParaRPr lang="en-US"/>
          </a:p>
        </p:txBody>
      </p:sp>
    </p:spTree>
    <p:extLst>
      <p:ext uri="{BB962C8B-B14F-4D97-AF65-F5344CB8AC3E}">
        <p14:creationId xmlns:p14="http://schemas.microsoft.com/office/powerpoint/2010/main" val="21231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1"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Opdracht: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1"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Zie volgende slide “adem bewust” -&gt; bolletje volgen gedurende 3minuten!</a:t>
            </a:r>
          </a:p>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HARTCOHERENTIE:</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Nieuwe trend in hartcoherentie: </a:t>
            </a:r>
            <a:r>
              <a:rPr kumimoji="0" lang="nl-BE" sz="3100" b="1"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belang van regelmatig diep in- en uit te ademen</a:t>
            </a:r>
            <a:r>
              <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heeft op veel organen en stressniveau effect</a:t>
            </a:r>
          </a:p>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Hartcoherentie</a:t>
            </a: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is een natuurlijke toestand van het menselijk lichaam.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Langdurige periodes in deze  toestand zijn echter zeldzaam.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Door </a:t>
            </a:r>
            <a:r>
              <a:rPr kumimoji="0" lang="nl-BE" sz="3200" b="1" i="0" u="none" strike="noStrike" kern="1200" cap="none" spc="0" normalizeH="0" baseline="0" noProof="0" dirty="0" err="1">
                <a:ln>
                  <a:noFill/>
                </a:ln>
                <a:solidFill>
                  <a:prstClr val="black"/>
                </a:solidFill>
                <a:effectLst/>
                <a:uLnTx/>
                <a:uFillTx/>
                <a:latin typeface="Arial" charset="0"/>
                <a:ea typeface="ＭＳ Ｐゴシック" charset="-128"/>
                <a:cs typeface="ＭＳ Ｐゴシック" charset="-128"/>
              </a:rPr>
              <a:t>zelfreguleringtechnieken</a:t>
            </a:r>
            <a:r>
              <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kan men de hartcoherentie langer in stand houden.  </a:t>
            </a:r>
          </a:p>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Een reguleringstechniek is de </a:t>
            </a:r>
            <a:r>
              <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specifieke ademhaling, F6 </a:t>
            </a: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genaamd:</a:t>
            </a:r>
          </a:p>
          <a:p>
            <a:pPr marL="457200" marR="0" lvl="0" indent="-457200" algn="l" defTabSz="1217976" rtl="0" eaLnBrk="1" fontAlgn="auto" latinLnBrk="0" hangingPunct="1">
              <a:lnSpc>
                <a:spcPct val="100000"/>
              </a:lnSpc>
              <a:spcBef>
                <a:spcPts val="0"/>
              </a:spcBef>
              <a:spcAft>
                <a:spcPts val="0"/>
              </a:spcAft>
              <a:buClrTx/>
              <a:buSzTx/>
              <a:buFontTx/>
              <a:buChar char="•"/>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Gefocust op de hartstreek ademt men 5 tot 7 ademhalingen per minuut.  </a:t>
            </a:r>
          </a:p>
          <a:p>
            <a:pPr marL="457200" marR="0" lvl="0" indent="-457200" algn="l" defTabSz="1217976" rtl="0" eaLnBrk="1" fontAlgn="auto" latinLnBrk="0" hangingPunct="1">
              <a:lnSpc>
                <a:spcPct val="100000"/>
              </a:lnSpc>
              <a:spcBef>
                <a:spcPts val="0"/>
              </a:spcBef>
              <a:spcAft>
                <a:spcPts val="0"/>
              </a:spcAft>
              <a:buClrTx/>
              <a:buSzTx/>
              <a:buFontTx/>
              <a:buChar char="•"/>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Het ritmisch uitzetten en samentrekken van de borstkas en middenrif  geeft een signaal aan sensoren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waardoor de hartslag ook ritmischer wordt.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err="1">
                <a:ln>
                  <a:noFill/>
                </a:ln>
                <a:solidFill>
                  <a:prstClr val="black"/>
                </a:solidFill>
                <a:effectLst/>
                <a:uLnTx/>
                <a:uFillTx/>
                <a:latin typeface="Arial" charset="0"/>
                <a:ea typeface="ＭＳ Ｐゴシック" charset="-128"/>
                <a:cs typeface="ＭＳ Ｐゴシック" charset="-128"/>
              </a:rPr>
              <a:t>Bio-feedback</a:t>
            </a: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apparatuur toont dan de HRV in een  gelijk golvend sinusaal patroon, wat hartcoherentie aangeeft.</a:t>
            </a:r>
          </a:p>
          <a:p>
            <a:endParaRPr lang="nl-BE" dirty="0"/>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21</a:t>
            </a:fld>
            <a:endParaRPr lang="nl-BE" altLang="nl-BE"/>
          </a:p>
        </p:txBody>
      </p:sp>
    </p:spTree>
    <p:extLst>
      <p:ext uri="{BB962C8B-B14F-4D97-AF65-F5344CB8AC3E}">
        <p14:creationId xmlns:p14="http://schemas.microsoft.com/office/powerpoint/2010/main" val="129295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1"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Opdracht: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1"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Zie volgende slide “adem bewust” -&gt; bolletje volgen gedurende 3minuten!</a:t>
            </a:r>
          </a:p>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HARTCOHERENTIE:</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Nieuwe trend in hartcoherentie: </a:t>
            </a:r>
            <a:r>
              <a:rPr kumimoji="0" lang="nl-BE" sz="3100" b="1"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belang van regelmatig diep in- en uit te ademen</a:t>
            </a:r>
            <a:r>
              <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heeft op veel organen en stressniveau effect</a:t>
            </a:r>
          </a:p>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nl-BE" sz="31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Hartcoherentie</a:t>
            </a: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is een natuurlijke toestand van het menselijk lichaam.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Langdurige periodes in deze  toestand zijn echter zeldzaam.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Door </a:t>
            </a:r>
            <a:r>
              <a:rPr kumimoji="0" lang="nl-BE" sz="3200" b="1" i="0" u="none" strike="noStrike" kern="1200" cap="none" spc="0" normalizeH="0" baseline="0" noProof="0" dirty="0" err="1">
                <a:ln>
                  <a:noFill/>
                </a:ln>
                <a:solidFill>
                  <a:prstClr val="black"/>
                </a:solidFill>
                <a:effectLst/>
                <a:uLnTx/>
                <a:uFillTx/>
                <a:latin typeface="Arial" charset="0"/>
                <a:ea typeface="ＭＳ Ｐゴシック" charset="-128"/>
                <a:cs typeface="ＭＳ Ｐゴシック" charset="-128"/>
              </a:rPr>
              <a:t>zelfreguleringtechnieken</a:t>
            </a:r>
            <a:r>
              <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kan men de hartcoherentie langer in stand houden.  </a:t>
            </a:r>
          </a:p>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Een reguleringstechniek is de </a:t>
            </a:r>
            <a:r>
              <a:rPr kumimoji="0" lang="nl-BE" sz="3200" b="1"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specifieke ademhaling, F6 </a:t>
            </a: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genaamd:</a:t>
            </a:r>
          </a:p>
          <a:p>
            <a:pPr marL="457200" marR="0" lvl="0" indent="-457200" algn="l" defTabSz="1217976" rtl="0" eaLnBrk="1" fontAlgn="auto" latinLnBrk="0" hangingPunct="1">
              <a:lnSpc>
                <a:spcPct val="100000"/>
              </a:lnSpc>
              <a:spcBef>
                <a:spcPts val="0"/>
              </a:spcBef>
              <a:spcAft>
                <a:spcPts val="0"/>
              </a:spcAft>
              <a:buClrTx/>
              <a:buSzTx/>
              <a:buFontTx/>
              <a:buChar char="•"/>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Gefocust op de hartstreek ademt men 5 tot 7 ademhalingen per minuut.  </a:t>
            </a:r>
          </a:p>
          <a:p>
            <a:pPr marL="457200" marR="0" lvl="0" indent="-457200" algn="l" defTabSz="1217976" rtl="0" eaLnBrk="1" fontAlgn="auto" latinLnBrk="0" hangingPunct="1">
              <a:lnSpc>
                <a:spcPct val="100000"/>
              </a:lnSpc>
              <a:spcBef>
                <a:spcPts val="0"/>
              </a:spcBef>
              <a:spcAft>
                <a:spcPts val="0"/>
              </a:spcAft>
              <a:buClrTx/>
              <a:buSzTx/>
              <a:buFontTx/>
              <a:buChar char="•"/>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Het ritmisch uitzetten en samentrekken van de borstkas en middenrif  geeft een signaal aan sensoren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waardoor de hartslag ook ritmischer wordt. </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err="1">
                <a:ln>
                  <a:noFill/>
                </a:ln>
                <a:solidFill>
                  <a:prstClr val="black"/>
                </a:solidFill>
                <a:effectLst/>
                <a:uLnTx/>
                <a:uFillTx/>
                <a:latin typeface="Arial" charset="0"/>
                <a:ea typeface="ＭＳ Ｐゴシック" charset="-128"/>
                <a:cs typeface="ＭＳ Ｐゴシック" charset="-128"/>
              </a:rPr>
              <a:t>Bio-feedback</a:t>
            </a:r>
            <a:r>
              <a:rPr kumimoji="0" lang="nl-BE" sz="32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rPr>
              <a:t> apparatuur toont dan de HRV in een  gelijk golvend sinusaal patroon, wat hartcoherentie aangeeft.</a:t>
            </a:r>
          </a:p>
          <a:p>
            <a:endParaRPr lang="nl-BE" dirty="0"/>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22</a:t>
            </a:fld>
            <a:endParaRPr lang="nl-BE" altLang="nl-BE"/>
          </a:p>
        </p:txBody>
      </p:sp>
    </p:spTree>
    <p:extLst>
      <p:ext uri="{BB962C8B-B14F-4D97-AF65-F5344CB8AC3E}">
        <p14:creationId xmlns:p14="http://schemas.microsoft.com/office/powerpoint/2010/main" val="448122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7976"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err="1">
                <a:ln>
                  <a:noFill/>
                </a:ln>
                <a:solidFill>
                  <a:prstClr val="black"/>
                </a:solidFill>
                <a:effectLst/>
                <a:uLnTx/>
                <a:uFillTx/>
                <a:latin typeface="Calibri"/>
                <a:ea typeface="+mn-ea"/>
                <a:cs typeface="+mn-cs"/>
              </a:rPr>
              <a:t>Stretchen</a:t>
            </a:r>
            <a:r>
              <a:rPr kumimoji="0" lang="en-US" sz="3100" b="1" i="0" u="none" strike="noStrike" kern="1200" cap="none" spc="0" normalizeH="0" baseline="0" noProof="0" dirty="0">
                <a:ln>
                  <a:noFill/>
                </a:ln>
                <a:solidFill>
                  <a:prstClr val="black"/>
                </a:solidFill>
                <a:effectLst/>
                <a:uLnTx/>
                <a:uFillTx/>
                <a:latin typeface="Calibri"/>
                <a:ea typeface="+mn-ea"/>
                <a:cs typeface="+mn-cs"/>
              </a:rPr>
              <a:t> </a:t>
            </a:r>
            <a:r>
              <a:rPr kumimoji="0" lang="en-US" sz="3100" b="1" i="0" u="none" strike="noStrike" kern="1200" cap="none" spc="0" normalizeH="0" baseline="0" noProof="0" dirty="0" err="1">
                <a:ln>
                  <a:noFill/>
                </a:ln>
                <a:solidFill>
                  <a:prstClr val="black"/>
                </a:solidFill>
                <a:effectLst/>
                <a:uLnTx/>
                <a:uFillTx/>
                <a:latin typeface="Calibri"/>
                <a:ea typeface="+mn-ea"/>
                <a:cs typeface="+mn-cs"/>
              </a:rPr>
              <a:t>verbetert</a:t>
            </a:r>
            <a:r>
              <a:rPr kumimoji="0" lang="en-US" sz="3100" b="1" i="0" u="none" strike="noStrike" kern="1200" cap="none" spc="0" normalizeH="0" baseline="0" noProof="0" dirty="0">
                <a:ln>
                  <a:noFill/>
                </a:ln>
                <a:solidFill>
                  <a:prstClr val="black"/>
                </a:solidFill>
                <a:effectLst/>
                <a:uLnTx/>
                <a:uFillTx/>
                <a:latin typeface="Calibri"/>
                <a:ea typeface="+mn-ea"/>
                <a:cs typeface="+mn-cs"/>
              </a:rPr>
              <a:t> de </a:t>
            </a:r>
            <a:r>
              <a:rPr kumimoji="0" lang="en-US" sz="3100" b="1" i="0" u="none" strike="noStrike" kern="1200" cap="none" spc="0" normalizeH="0" baseline="0" noProof="0" dirty="0" err="1">
                <a:ln>
                  <a:noFill/>
                </a:ln>
                <a:solidFill>
                  <a:prstClr val="black"/>
                </a:solidFill>
                <a:effectLst/>
                <a:uLnTx/>
                <a:uFillTx/>
                <a:latin typeface="Calibri"/>
                <a:ea typeface="+mn-ea"/>
                <a:cs typeface="+mn-cs"/>
              </a:rPr>
              <a:t>bloedsomloop</a:t>
            </a:r>
            <a:endParaRPr kumimoji="0" lang="en-US" sz="3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alibri"/>
                <a:ea typeface="+mn-ea"/>
                <a:cs typeface="+mn-cs"/>
              </a:rPr>
              <a:t>Het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verbeteren</a:t>
            </a:r>
            <a:r>
              <a:rPr kumimoji="0" lang="en-US" sz="3100" b="0" i="0" u="none" strike="noStrike" kern="1200" cap="none" spc="0" normalizeH="0" baseline="0" noProof="0" dirty="0">
                <a:ln>
                  <a:noFill/>
                </a:ln>
                <a:solidFill>
                  <a:prstClr val="black"/>
                </a:solidFill>
                <a:effectLst/>
                <a:uLnTx/>
                <a:uFillTx/>
                <a:latin typeface="Calibri"/>
                <a:ea typeface="+mn-ea"/>
                <a:cs typeface="+mn-cs"/>
              </a:rPr>
              <a:t> van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bloedsomloop</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zorgt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voor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dat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beter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sneller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zuurstof</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naar</a:t>
            </a:r>
            <a:r>
              <a:rPr kumimoji="0" lang="en-US" sz="3100" b="0" i="0" u="none" strike="noStrike" kern="1200" cap="none" spc="0" normalizeH="0" baseline="0" noProof="0" dirty="0">
                <a:ln>
                  <a:noFill/>
                </a:ln>
                <a:solidFill>
                  <a:prstClr val="black"/>
                </a:solidFill>
                <a:effectLst/>
                <a:uLnTx/>
                <a:uFillTx/>
                <a:latin typeface="Calibri"/>
                <a:ea typeface="+mn-ea"/>
                <a:cs typeface="+mn-cs"/>
              </a:rPr>
              <a:t>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spieren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worden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vervoerd</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Tevens</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kunnen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afvalstoffen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uit</a:t>
            </a:r>
            <a:r>
              <a:rPr kumimoji="0" lang="en-US" sz="3100" b="0" i="0" u="none" strike="noStrike" kern="1200" cap="none" spc="0" normalizeH="0" baseline="0" noProof="0" dirty="0">
                <a:ln>
                  <a:noFill/>
                </a:ln>
                <a:solidFill>
                  <a:prstClr val="black"/>
                </a:solidFill>
                <a:effectLst/>
                <a:uLnTx/>
                <a:uFillTx/>
                <a:latin typeface="Calibri"/>
                <a:ea typeface="+mn-ea"/>
                <a:cs typeface="+mn-cs"/>
              </a:rPr>
              <a:t>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spieren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beter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worden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afgevoerd</a:t>
            </a:r>
            <a:r>
              <a:rPr kumimoji="0" lang="en-US" sz="3100" b="0" i="0" u="none" strike="noStrike" kern="1200" cap="none" spc="0" normalizeH="0" baseline="0" noProof="0" dirty="0">
                <a:ln>
                  <a:noFill/>
                </a:ln>
                <a:solidFill>
                  <a:prstClr val="black"/>
                </a:solidFill>
                <a:effectLst/>
                <a:uLnTx/>
                <a:uFillTx/>
                <a:latin typeface="Calibri"/>
                <a:ea typeface="+mn-ea"/>
                <a:cs typeface="+mn-cs"/>
              </a:rPr>
              <a:t> door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verbeterde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bloedsomloop</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Dit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helpen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tegen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spierpijn</a:t>
            </a:r>
            <a:r>
              <a:rPr kumimoji="0" lang="en-US" sz="3100" b="0" i="0" u="none" strike="noStrike" kern="1200" cap="none" spc="0" normalizeH="0" baseline="0" noProof="0" dirty="0">
                <a:ln>
                  <a:noFill/>
                </a:ln>
                <a:solidFill>
                  <a:prstClr val="black"/>
                </a:solidFill>
                <a:effectLst/>
                <a:uLnTx/>
                <a:uFillTx/>
                <a:latin typeface="Calibri"/>
                <a:ea typeface="+mn-ea"/>
                <a:cs typeface="+mn-cs"/>
              </a:rPr>
              <a:t>, wat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volgende</a:t>
            </a:r>
            <a:r>
              <a:rPr kumimoji="0" lang="en-US" sz="3100" b="0" i="0" u="none" strike="noStrike" kern="1200" cap="none" spc="0" normalizeH="0" baseline="0" noProof="0" dirty="0">
                <a:ln>
                  <a:noFill/>
                </a:ln>
                <a:solidFill>
                  <a:prstClr val="black"/>
                </a:solidFill>
                <a:effectLst/>
                <a:uLnTx/>
                <a:uFillTx/>
                <a:latin typeface="Calibri"/>
                <a:ea typeface="+mn-ea"/>
                <a:cs typeface="+mn-cs"/>
              </a:rPr>
              <a:t> training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het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algemeen</a:t>
            </a:r>
            <a:r>
              <a:rPr kumimoji="0" lang="en-US" sz="3100" b="0" i="0" u="none" strike="noStrike" kern="1200" cap="none" spc="0" normalizeH="0" baseline="0" noProof="0" dirty="0">
                <a:ln>
                  <a:noFill/>
                </a:ln>
                <a:solidFill>
                  <a:prstClr val="black"/>
                </a:solidFill>
                <a:effectLst/>
                <a:uLnTx/>
                <a:uFillTx/>
                <a:latin typeface="Calibri"/>
                <a:ea typeface="+mn-ea"/>
                <a:cs typeface="+mn-cs"/>
              </a:rPr>
              <a:t> comfort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gedurende</a:t>
            </a:r>
            <a:r>
              <a:rPr kumimoji="0" lang="en-US" sz="3100" b="0" i="0" u="none" strike="noStrike" kern="1200" cap="none" spc="0" normalizeH="0" baseline="0" noProof="0" dirty="0">
                <a:ln>
                  <a:noFill/>
                </a:ln>
                <a:solidFill>
                  <a:prstClr val="black"/>
                </a:solidFill>
                <a:effectLst/>
                <a:uLnTx/>
                <a:uFillTx/>
                <a:latin typeface="Calibri"/>
                <a:ea typeface="+mn-ea"/>
                <a:cs typeface="+mn-cs"/>
              </a:rPr>
              <a:t>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dag</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verbetert</a:t>
            </a:r>
            <a:r>
              <a:rPr kumimoji="0" lang="en-US" sz="31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err="1">
                <a:ln>
                  <a:noFill/>
                </a:ln>
                <a:solidFill>
                  <a:prstClr val="black"/>
                </a:solidFill>
                <a:effectLst/>
                <a:uLnTx/>
                <a:uFillTx/>
                <a:latin typeface="Calibri"/>
                <a:ea typeface="+mn-ea"/>
                <a:cs typeface="+mn-cs"/>
              </a:rPr>
              <a:t>Stretchen</a:t>
            </a:r>
            <a:r>
              <a:rPr kumimoji="0" lang="en-US" sz="3100" b="1" i="0" u="none" strike="noStrike" kern="1200" cap="none" spc="0" normalizeH="0" baseline="0" noProof="0" dirty="0">
                <a:ln>
                  <a:noFill/>
                </a:ln>
                <a:solidFill>
                  <a:prstClr val="black"/>
                </a:solidFill>
                <a:effectLst/>
                <a:uLnTx/>
                <a:uFillTx/>
                <a:latin typeface="Calibri"/>
                <a:ea typeface="+mn-ea"/>
                <a:cs typeface="+mn-cs"/>
              </a:rPr>
              <a:t> </a:t>
            </a:r>
            <a:r>
              <a:rPr kumimoji="0" lang="en-US" sz="3100" b="1" i="0" u="none" strike="noStrike" kern="1200" cap="none" spc="0" normalizeH="0" baseline="0" noProof="0" dirty="0" err="1">
                <a:ln>
                  <a:noFill/>
                </a:ln>
                <a:solidFill>
                  <a:prstClr val="black"/>
                </a:solidFill>
                <a:effectLst/>
                <a:uLnTx/>
                <a:uFillTx/>
                <a:latin typeface="Calibri"/>
                <a:ea typeface="+mn-ea"/>
                <a:cs typeface="+mn-cs"/>
              </a:rPr>
              <a:t>vermindert</a:t>
            </a:r>
            <a:r>
              <a:rPr kumimoji="0" lang="en-US" sz="3100" b="1" i="0" u="none" strike="noStrike" kern="1200" cap="none" spc="0" normalizeH="0" baseline="0" noProof="0" dirty="0">
                <a:ln>
                  <a:noFill/>
                </a:ln>
                <a:solidFill>
                  <a:prstClr val="black"/>
                </a:solidFill>
                <a:effectLst/>
                <a:uLnTx/>
                <a:uFillTx/>
                <a:latin typeface="Calibri"/>
                <a:ea typeface="+mn-ea"/>
                <a:cs typeface="+mn-cs"/>
              </a:rPr>
              <a:t> stress</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err="1">
                <a:ln>
                  <a:noFill/>
                </a:ln>
                <a:solidFill>
                  <a:prstClr val="black"/>
                </a:solidFill>
                <a:effectLst/>
                <a:uLnTx/>
                <a:uFillTx/>
                <a:latin typeface="Calibri"/>
                <a:ea typeface="+mn-ea"/>
                <a:cs typeface="+mn-cs"/>
              </a:rPr>
              <a:t>Hoewel</a:t>
            </a:r>
            <a:r>
              <a:rPr kumimoji="0" lang="en-US" sz="3100" b="0" i="0" u="none" strike="noStrike" kern="1200" cap="none" spc="0" normalizeH="0" baseline="0" noProof="0" dirty="0">
                <a:ln>
                  <a:noFill/>
                </a:ln>
                <a:solidFill>
                  <a:prstClr val="black"/>
                </a:solidFill>
                <a:effectLst/>
                <a:uLnTx/>
                <a:uFillTx/>
                <a:latin typeface="Calibri"/>
                <a:ea typeface="+mn-ea"/>
                <a:cs typeface="+mn-cs"/>
              </a:rPr>
              <a:t> stress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voor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iedereen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anders</a:t>
            </a:r>
            <a:r>
              <a:rPr kumimoji="0" lang="en-US" sz="3100" b="0" i="0" u="none" strike="noStrike" kern="1200" cap="none" spc="0" normalizeH="0" baseline="0" noProof="0" dirty="0">
                <a:ln>
                  <a:noFill/>
                </a:ln>
                <a:solidFill>
                  <a:prstClr val="black"/>
                </a:solidFill>
                <a:effectLst/>
                <a:uLnTx/>
                <a:uFillTx/>
                <a:latin typeface="Calibri"/>
                <a:ea typeface="+mn-ea"/>
                <a:cs typeface="+mn-cs"/>
              </a:rPr>
              <a:t> is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dit</a:t>
            </a:r>
            <a:r>
              <a:rPr kumimoji="0" lang="en-US" sz="3100" b="0" i="0" u="none" strike="noStrike" kern="1200" cap="none" spc="0" normalizeH="0" baseline="0" noProof="0" dirty="0">
                <a:ln>
                  <a:noFill/>
                </a:ln>
                <a:solidFill>
                  <a:prstClr val="black"/>
                </a:solidFill>
                <a:effectLst/>
                <a:uLnTx/>
                <a:uFillTx/>
                <a:latin typeface="Calibri"/>
                <a:ea typeface="+mn-ea"/>
                <a:cs typeface="+mn-cs"/>
              </a:rPr>
              <a:t> nogal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statement is,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stretchen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helpen</a:t>
            </a:r>
            <a:r>
              <a:rPr kumimoji="0" lang="en-US" sz="3100" b="0" i="0" u="none" strike="noStrike" kern="1200" cap="none" spc="0" normalizeH="0" baseline="0" noProof="0" dirty="0">
                <a:ln>
                  <a:noFill/>
                </a:ln>
                <a:solidFill>
                  <a:prstClr val="black"/>
                </a:solidFill>
                <a:effectLst/>
                <a:uLnTx/>
                <a:uFillTx/>
                <a:latin typeface="Calibri"/>
                <a:ea typeface="+mn-ea"/>
                <a:cs typeface="+mn-cs"/>
              </a:rPr>
              <a:t> met het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ontspannen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het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loslaten</a:t>
            </a:r>
            <a:r>
              <a:rPr kumimoji="0" lang="en-US" sz="3100" b="0" i="0" u="none" strike="noStrike" kern="1200" cap="none" spc="0" normalizeH="0" baseline="0" noProof="0" dirty="0">
                <a:ln>
                  <a:noFill/>
                </a:ln>
                <a:solidFill>
                  <a:prstClr val="black"/>
                </a:solidFill>
                <a:effectLst/>
                <a:uLnTx/>
                <a:uFillTx/>
                <a:latin typeface="Calibri"/>
                <a:ea typeface="+mn-ea"/>
                <a:cs typeface="+mn-cs"/>
              </a:rPr>
              <a:t> van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negatieve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emoties</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dagelijks</a:t>
            </a:r>
            <a:r>
              <a:rPr kumimoji="0" lang="en-US" sz="3100" b="0" i="0" u="none" strike="noStrike" kern="1200" cap="none" spc="0" normalizeH="0" baseline="0" noProof="0" dirty="0">
                <a:ln>
                  <a:noFill/>
                </a:ln>
                <a:solidFill>
                  <a:prstClr val="black"/>
                </a:solidFill>
                <a:effectLst/>
                <a:uLnTx/>
                <a:uFillTx/>
                <a:latin typeface="Calibri"/>
                <a:ea typeface="+mn-ea"/>
                <a:cs typeface="+mn-cs"/>
              </a:rPr>
              <a:t> stretch-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/of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meditatiemoment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zorgen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voor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innerlijke</a:t>
            </a:r>
            <a:r>
              <a:rPr kumimoji="0" lang="en-US" sz="3100" b="0" i="0" u="none" strike="noStrike" kern="1200" cap="none" spc="0" normalizeH="0" baseline="0" noProof="0" dirty="0">
                <a:ln>
                  <a:noFill/>
                </a:ln>
                <a:solidFill>
                  <a:prstClr val="black"/>
                </a:solidFill>
                <a:effectLst/>
                <a:uLnTx/>
                <a:uFillTx/>
                <a:latin typeface="Calibri"/>
                <a:ea typeface="+mn-ea"/>
                <a:cs typeface="+mn-cs"/>
              </a:rPr>
              <a:t> rust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het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loslaten</a:t>
            </a:r>
            <a:r>
              <a:rPr kumimoji="0" lang="en-US" sz="3100" b="0" i="0" u="none" strike="noStrike" kern="1200" cap="none" spc="0" normalizeH="0" baseline="0" noProof="0" dirty="0">
                <a:ln>
                  <a:noFill/>
                </a:ln>
                <a:solidFill>
                  <a:prstClr val="black"/>
                </a:solidFill>
                <a:effectLst/>
                <a:uLnTx/>
                <a:uFillTx/>
                <a:latin typeface="Calibri"/>
                <a:ea typeface="+mn-ea"/>
                <a:cs typeface="+mn-cs"/>
              </a:rPr>
              <a:t> van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negatieve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emoties</a:t>
            </a:r>
            <a:r>
              <a:rPr kumimoji="0" lang="en-US" sz="3100" b="0" i="0" u="none" strike="noStrike" kern="1200" cap="none" spc="0" normalizeH="0" baseline="0" noProof="0" dirty="0">
                <a:ln>
                  <a:noFill/>
                </a:ln>
                <a:solidFill>
                  <a:prstClr val="black"/>
                </a:solidFill>
                <a:effectLst/>
                <a:uLnTx/>
                <a:uFillTx/>
                <a:latin typeface="Calibri"/>
                <a:ea typeface="+mn-ea"/>
                <a:cs typeface="+mn-cs"/>
              </a:rPr>
              <a:t>. Maar,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nogmaals</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dat</a:t>
            </a:r>
            <a:r>
              <a:rPr kumimoji="0" lang="en-US" sz="3100" b="0" i="0" u="none" strike="noStrike" kern="1200" cap="none" spc="0" normalizeH="0" baseline="0" noProof="0" dirty="0">
                <a:ln>
                  <a:noFill/>
                </a:ln>
                <a:solidFill>
                  <a:prstClr val="black"/>
                </a:solidFill>
                <a:effectLst/>
                <a:uLnTx/>
                <a:uFillTx/>
                <a:latin typeface="Calibri"/>
                <a:ea typeface="+mn-ea"/>
                <a:cs typeface="+mn-cs"/>
              </a:rPr>
              <a:t> is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voor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iedereen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verschillend</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omdat</a:t>
            </a:r>
            <a:r>
              <a:rPr kumimoji="0" lang="en-US" sz="3100" b="0" i="0" u="none" strike="noStrike" kern="1200" cap="none" spc="0" normalizeH="0" baseline="0" noProof="0" dirty="0">
                <a:ln>
                  <a:noFill/>
                </a:ln>
                <a:solidFill>
                  <a:prstClr val="black"/>
                </a:solidFill>
                <a:effectLst/>
                <a:uLnTx/>
                <a:uFillTx/>
                <a:latin typeface="Calibri"/>
                <a:ea typeface="+mn-ea"/>
                <a:cs typeface="+mn-cs"/>
              </a:rPr>
              <a:t> stress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moeilijk</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duiden</a:t>
            </a:r>
            <a:r>
              <a:rPr kumimoji="0" lang="en-US" sz="3100" b="0" i="0" u="none" strike="noStrike" kern="1200" cap="none" spc="0" normalizeH="0" baseline="0" noProof="0" dirty="0">
                <a:ln>
                  <a:noFill/>
                </a:ln>
                <a:solidFill>
                  <a:prstClr val="black"/>
                </a:solidFill>
                <a:effectLst/>
                <a:uLnTx/>
                <a:uFillTx/>
                <a:latin typeface="Calibri"/>
                <a:ea typeface="+mn-ea"/>
                <a:cs typeface="+mn-cs"/>
              </a:rPr>
              <a:t> is.</a:t>
            </a: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a:ea typeface="+mn-ea"/>
                <a:cs typeface="+mn-cs"/>
              </a:rPr>
              <a:t>Het zit </a:t>
            </a:r>
            <a:r>
              <a:rPr kumimoji="0" lang="en-US" sz="3100" b="1" i="0" u="none" strike="noStrike" kern="1200" cap="none" spc="0" normalizeH="0" baseline="0" noProof="0" dirty="0" err="1">
                <a:ln>
                  <a:noFill/>
                </a:ln>
                <a:solidFill>
                  <a:prstClr val="black"/>
                </a:solidFill>
                <a:effectLst/>
                <a:uLnTx/>
                <a:uFillTx/>
                <a:latin typeface="Calibri"/>
                <a:ea typeface="+mn-ea"/>
                <a:cs typeface="+mn-cs"/>
              </a:rPr>
              <a:t>tussen</a:t>
            </a:r>
            <a:r>
              <a:rPr kumimoji="0" lang="en-US" sz="3100" b="1" i="0" u="none" strike="noStrike" kern="1200" cap="none" spc="0" normalizeH="0" baseline="0" noProof="0" dirty="0">
                <a:ln>
                  <a:noFill/>
                </a:ln>
                <a:solidFill>
                  <a:prstClr val="black"/>
                </a:solidFill>
                <a:effectLst/>
                <a:uLnTx/>
                <a:uFillTx/>
                <a:latin typeface="Calibri"/>
                <a:ea typeface="+mn-ea"/>
                <a:cs typeface="+mn-cs"/>
              </a:rPr>
              <a:t> de </a:t>
            </a:r>
            <a:r>
              <a:rPr kumimoji="0" lang="en-US" sz="3100" b="1" i="0" u="none" strike="noStrike" kern="1200" cap="none" spc="0" normalizeH="0" baseline="0" noProof="0" dirty="0" err="1">
                <a:ln>
                  <a:noFill/>
                </a:ln>
                <a:solidFill>
                  <a:prstClr val="black"/>
                </a:solidFill>
                <a:effectLst/>
                <a:uLnTx/>
                <a:uFillTx/>
                <a:latin typeface="Calibri"/>
                <a:ea typeface="+mn-ea"/>
                <a:cs typeface="+mn-cs"/>
              </a:rPr>
              <a:t>oren</a:t>
            </a:r>
            <a:endParaRPr kumimoji="0" lang="en-US" sz="3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7976"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err="1">
                <a:ln>
                  <a:noFill/>
                </a:ln>
                <a:solidFill>
                  <a:prstClr val="black"/>
                </a:solidFill>
                <a:effectLst/>
                <a:uLnTx/>
                <a:uFillTx/>
                <a:latin typeface="Calibri"/>
                <a:ea typeface="+mn-ea"/>
                <a:cs typeface="+mn-cs"/>
              </a:rPr>
              <a:t>Zoals</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zoveel</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mensen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structuur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routines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gebruiken</a:t>
            </a:r>
            <a:r>
              <a:rPr kumimoji="0" lang="en-US" sz="3100" b="0" i="0" u="none" strike="noStrike" kern="1200" cap="none" spc="0" normalizeH="0" baseline="0" noProof="0" dirty="0">
                <a:ln>
                  <a:noFill/>
                </a:ln>
                <a:solidFill>
                  <a:prstClr val="black"/>
                </a:solidFill>
                <a:effectLst/>
                <a:uLnTx/>
                <a:uFillTx/>
                <a:latin typeface="Calibri"/>
                <a:ea typeface="+mn-ea"/>
                <a:cs typeface="+mn-cs"/>
              </a:rPr>
              <a:t> om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dag</a:t>
            </a:r>
            <a:r>
              <a:rPr kumimoji="0" lang="en-US" sz="3100" b="0" i="0" u="none" strike="noStrike" kern="1200" cap="none" spc="0" normalizeH="0" baseline="0" noProof="0" dirty="0">
                <a:ln>
                  <a:noFill/>
                </a:ln>
                <a:solidFill>
                  <a:prstClr val="black"/>
                </a:solidFill>
                <a:effectLst/>
                <a:uLnTx/>
                <a:uFillTx/>
                <a:latin typeface="Calibri"/>
                <a:ea typeface="+mn-ea"/>
                <a:cs typeface="+mn-cs"/>
              </a:rPr>
              <a:t> door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komen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ook</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stretchen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routine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zijn</a:t>
            </a:r>
            <a:r>
              <a:rPr kumimoji="0" lang="en-US" sz="3100" b="0" i="0" u="none" strike="noStrike" kern="1200" cap="none" spc="0" normalizeH="0" baseline="0" noProof="0" dirty="0">
                <a:ln>
                  <a:noFill/>
                </a:ln>
                <a:solidFill>
                  <a:prstClr val="black"/>
                </a:solidFill>
                <a:effectLst/>
                <a:uLnTx/>
                <a:uFillTx/>
                <a:latin typeface="Calibri"/>
                <a:ea typeface="+mn-ea"/>
                <a:cs typeface="+mn-cs"/>
              </a:rPr>
              <a:t> om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training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starten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af</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sluiten</a:t>
            </a:r>
            <a:r>
              <a:rPr kumimoji="0" lang="en-US" sz="3100" b="0" i="0" u="none" strike="noStrike" kern="1200" cap="none" spc="0" normalizeH="0" baseline="0" noProof="0" dirty="0">
                <a:ln>
                  <a:noFill/>
                </a:ln>
                <a:solidFill>
                  <a:prstClr val="black"/>
                </a:solidFill>
                <a:effectLst/>
                <a:uLnTx/>
                <a:uFillTx/>
                <a:latin typeface="Calibri"/>
                <a:ea typeface="+mn-ea"/>
                <a:cs typeface="+mn-cs"/>
              </a:rPr>
              <a:t>.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bereid</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zich</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mentaal</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voor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terwijl</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hij</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naar</a:t>
            </a:r>
            <a:r>
              <a:rPr kumimoji="0" lang="en-US" sz="3100" b="0" i="0" u="none" strike="noStrike" kern="1200" cap="none" spc="0" normalizeH="0" baseline="0" noProof="0" dirty="0">
                <a:ln>
                  <a:noFill/>
                </a:ln>
                <a:solidFill>
                  <a:prstClr val="black"/>
                </a:solidFill>
                <a:effectLst/>
                <a:uLnTx/>
                <a:uFillTx/>
                <a:latin typeface="Calibri"/>
                <a:ea typeface="+mn-ea"/>
                <a:cs typeface="+mn-cs"/>
              </a:rPr>
              <a:t> het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zwembad</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fiets</a:t>
            </a:r>
            <a:r>
              <a:rPr kumimoji="0" lang="en-US" sz="3100" b="0" i="0" u="none" strike="noStrike" kern="1200" cap="none" spc="0" normalizeH="0" baseline="0" noProof="0" dirty="0">
                <a:ln>
                  <a:noFill/>
                </a:ln>
                <a:solidFill>
                  <a:prstClr val="black"/>
                </a:solidFill>
                <a:effectLst/>
                <a:uLnTx/>
                <a:uFillTx/>
                <a:latin typeface="Calibri"/>
                <a:ea typeface="+mn-ea"/>
                <a:cs typeface="+mn-cs"/>
              </a:rPr>
              <a:t>,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ander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loopt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kilometer hard om op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warmen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Weer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ander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doet</a:t>
            </a:r>
            <a:r>
              <a:rPr kumimoji="0" lang="en-US" sz="3100" b="0" i="0" u="none" strike="noStrike" kern="1200" cap="none" spc="0" normalizeH="0" baseline="0" noProof="0" dirty="0">
                <a:ln>
                  <a:noFill/>
                </a:ln>
                <a:solidFill>
                  <a:prstClr val="black"/>
                </a:solidFill>
                <a:effectLst/>
                <a:uLnTx/>
                <a:uFillTx/>
                <a:latin typeface="Calibri"/>
                <a:ea typeface="+mn-ea"/>
                <a:cs typeface="+mn-cs"/>
              </a:rPr>
              <a:t> stretches om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zich</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mentaal</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voor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bereiden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dat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mentale</a:t>
            </a:r>
            <a:r>
              <a:rPr kumimoji="0" lang="en-US" sz="3100" b="0" i="0" u="none" strike="noStrike" kern="1200" cap="none" spc="0" normalizeH="0" baseline="0" noProof="0" dirty="0">
                <a:ln>
                  <a:noFill/>
                </a:ln>
                <a:solidFill>
                  <a:prstClr val="black"/>
                </a:solidFill>
                <a:effectLst/>
                <a:uLnTx/>
                <a:uFillTx/>
                <a:latin typeface="Calibri"/>
                <a:ea typeface="+mn-ea"/>
                <a:cs typeface="+mn-cs"/>
              </a:rPr>
              <a:t> aspect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werkt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bij</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veel</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activiteiten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mentale</a:t>
            </a:r>
            <a:r>
              <a:rPr kumimoji="0" lang="en-US" sz="3100" b="0" i="0" u="none" strike="noStrike" kern="1200" cap="none" spc="0" normalizeH="0" baseline="0" noProof="0" dirty="0">
                <a:ln>
                  <a:noFill/>
                </a:ln>
                <a:solidFill>
                  <a:prstClr val="black"/>
                </a:solidFill>
                <a:effectLst/>
                <a:uLnTx/>
                <a:uFillTx/>
                <a:latin typeface="Calibri"/>
                <a:ea typeface="+mn-ea"/>
                <a:cs typeface="+mn-cs"/>
              </a:rPr>
              <a:t> start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einde</a:t>
            </a:r>
            <a:r>
              <a:rPr kumimoji="0" lang="en-US" sz="3100" b="0" i="0" u="none" strike="noStrike" kern="1200" cap="none" spc="0" normalizeH="0" baseline="0" noProof="0" dirty="0">
                <a:ln>
                  <a:noFill/>
                </a:ln>
                <a:solidFill>
                  <a:prstClr val="black"/>
                </a:solidFill>
                <a:effectLst/>
                <a:uLnTx/>
                <a:uFillTx/>
                <a:latin typeface="Calibri"/>
                <a:ea typeface="+mn-ea"/>
                <a:cs typeface="+mn-cs"/>
              </a:rPr>
              <a:t> van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training,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oefening</a:t>
            </a:r>
            <a:r>
              <a:rPr kumimoji="0" lang="en-US" sz="3100" b="0" i="0" u="none" strike="noStrike" kern="1200" cap="none" spc="0" normalizeH="0" baseline="0" noProof="0" dirty="0">
                <a:ln>
                  <a:noFill/>
                </a:ln>
                <a:solidFill>
                  <a:prstClr val="black"/>
                </a:solidFill>
                <a:effectLst/>
                <a:uLnTx/>
                <a:uFillTx/>
                <a:latin typeface="Calibri"/>
                <a:ea typeface="+mn-ea"/>
                <a:cs typeface="+mn-cs"/>
              </a:rPr>
              <a:t> of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activiteit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ons</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helpen</a:t>
            </a:r>
            <a:r>
              <a:rPr kumimoji="0" lang="en-US" sz="3100" b="0" i="0" u="none" strike="noStrike" kern="1200" cap="none" spc="0" normalizeH="0" baseline="0" noProof="0" dirty="0">
                <a:ln>
                  <a:noFill/>
                </a:ln>
                <a:solidFill>
                  <a:prstClr val="black"/>
                </a:solidFill>
                <a:effectLst/>
                <a:uLnTx/>
                <a:uFillTx/>
                <a:latin typeface="Calibri"/>
                <a:ea typeface="+mn-ea"/>
                <a:cs typeface="+mn-cs"/>
              </a:rPr>
              <a:t> om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structuur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brengen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Zoals</a:t>
            </a:r>
            <a:r>
              <a:rPr kumimoji="0" lang="en-US" sz="3100" b="0" i="0" u="none" strike="noStrike" kern="1200" cap="none" spc="0" normalizeH="0" baseline="0" noProof="0" dirty="0">
                <a:ln>
                  <a:noFill/>
                </a:ln>
                <a:solidFill>
                  <a:prstClr val="black"/>
                </a:solidFill>
                <a:effectLst/>
                <a:uLnTx/>
                <a:uFillTx/>
                <a:latin typeface="Calibri"/>
                <a:ea typeface="+mn-ea"/>
                <a:cs typeface="+mn-cs"/>
              </a:rPr>
              <a:t> u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misschien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na</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rondje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wandelen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kopje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koffie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drinkt</a:t>
            </a:r>
            <a:r>
              <a:rPr kumimoji="0" lang="en-US" sz="3100" b="0" i="0" u="none" strike="noStrike" kern="1200" cap="none" spc="0" normalizeH="0" baseline="0" noProof="0" dirty="0">
                <a:ln>
                  <a:noFill/>
                </a:ln>
                <a:solidFill>
                  <a:prstClr val="black"/>
                </a:solidFill>
                <a:effectLst/>
                <a:uLnTx/>
                <a:uFillTx/>
                <a:latin typeface="Calibri"/>
                <a:ea typeface="+mn-ea"/>
                <a:cs typeface="+mn-cs"/>
              </a:rPr>
              <a:t> om de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wandeling</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beeindigen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kan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stretchen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manier</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zijn</a:t>
            </a:r>
            <a:r>
              <a:rPr kumimoji="0" lang="en-US" sz="3100" b="0" i="0" u="none" strike="noStrike" kern="1200" cap="none" spc="0" normalizeH="0" baseline="0" noProof="0" dirty="0">
                <a:ln>
                  <a:noFill/>
                </a:ln>
                <a:solidFill>
                  <a:prstClr val="black"/>
                </a:solidFill>
                <a:effectLst/>
                <a:uLnTx/>
                <a:uFillTx/>
                <a:latin typeface="Calibri"/>
                <a:ea typeface="+mn-ea"/>
                <a:cs typeface="+mn-cs"/>
              </a:rPr>
              <a:t> om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een</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activiteit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af</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te</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0" u="none" strike="noStrike" kern="1200" cap="none" spc="0" normalizeH="0" baseline="0" noProof="0" dirty="0" err="1">
                <a:ln>
                  <a:noFill/>
                </a:ln>
                <a:solidFill>
                  <a:prstClr val="black"/>
                </a:solidFill>
                <a:effectLst/>
                <a:uLnTx/>
                <a:uFillTx/>
                <a:latin typeface="Calibri"/>
                <a:ea typeface="+mn-ea"/>
                <a:cs typeface="+mn-cs"/>
              </a:rPr>
              <a:t>sluiten</a:t>
            </a:r>
            <a:r>
              <a:rPr kumimoji="0" lang="en-US" sz="3100" b="0" i="0" u="none" strike="noStrike" kern="1200" cap="none" spc="0" normalizeH="0" baseline="0" noProof="0" dirty="0">
                <a:ln>
                  <a:noFill/>
                </a:ln>
                <a:solidFill>
                  <a:prstClr val="black"/>
                </a:solidFill>
                <a:effectLst/>
                <a:uLnTx/>
                <a:uFillTx/>
                <a:latin typeface="Calibri"/>
                <a:ea typeface="+mn-ea"/>
                <a:cs typeface="+mn-cs"/>
              </a:rPr>
              <a:t>.</a:t>
            </a:r>
          </a:p>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223269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600" dirty="0">
                <a:solidFill>
                  <a:schemeClr val="accent2">
                    <a:lumMod val="60000"/>
                    <a:lumOff val="40000"/>
                  </a:schemeClr>
                </a:solidFill>
                <a:latin typeface="Arial" charset="0"/>
                <a:ea typeface="ＭＳ Ｐゴシック" charset="0"/>
                <a:cs typeface="ＭＳ Ｐゴシック" charset="0"/>
              </a:rPr>
              <a:t>Eet bewust en gezond</a:t>
            </a:r>
            <a:br>
              <a:rPr lang="nl-BE" sz="1600" dirty="0">
                <a:solidFill>
                  <a:schemeClr val="accent2">
                    <a:lumMod val="60000"/>
                    <a:lumOff val="40000"/>
                  </a:schemeClr>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Snelle suikers en koolhydraten kunnen energie wegnemen </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en kunnen zorgen voor prikkelbaarheid…</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Beperk zout en vetten</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Drink voldoende water</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Eet voldoende groenten &amp; fruit &amp; noten…</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Zwarte chocolade - groene thee - mango- kauwgom</a:t>
            </a:r>
            <a:br>
              <a:rPr lang="nl-BE" sz="1200" cap="none" dirty="0">
                <a:solidFill>
                  <a:schemeClr val="accent2"/>
                </a:solidFill>
                <a:latin typeface="Arial" charset="0"/>
                <a:ea typeface="ＭＳ Ｐゴシック" charset="0"/>
                <a:cs typeface="ＭＳ Ｐゴシック" charset="0"/>
              </a:rPr>
            </a:br>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87588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600" dirty="0">
                <a:solidFill>
                  <a:schemeClr val="accent2">
                    <a:lumMod val="60000"/>
                    <a:lumOff val="40000"/>
                  </a:schemeClr>
                </a:solidFill>
                <a:latin typeface="Arial" charset="0"/>
                <a:ea typeface="ＭＳ Ｐゴシック" charset="0"/>
                <a:cs typeface="ＭＳ Ｐゴシック" charset="0"/>
              </a:rPr>
              <a:t>Eet bewust en gezond</a:t>
            </a:r>
            <a:br>
              <a:rPr lang="nl-BE" sz="1600" dirty="0">
                <a:solidFill>
                  <a:schemeClr val="accent2">
                    <a:lumMod val="60000"/>
                    <a:lumOff val="40000"/>
                  </a:schemeClr>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Snelle suikers en koolhydraten kunnen energie wegnemen </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en kunnen zorgen voor prikkelbaarheid…</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Beperk zout en vetten</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Drink voldoende water</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Eet voldoende groenten &amp; fruit &amp; noten…</a:t>
            </a:r>
            <a:br>
              <a:rPr lang="nl-BE" sz="1200" cap="none" dirty="0">
                <a:solidFill>
                  <a:schemeClr val="accent2"/>
                </a:solidFill>
                <a:latin typeface="Arial" charset="0"/>
                <a:ea typeface="ＭＳ Ｐゴシック" charset="0"/>
                <a:cs typeface="ＭＳ Ｐゴシック" charset="0"/>
              </a:rPr>
            </a:br>
            <a:r>
              <a:rPr lang="nl-BE" sz="1200" cap="none" dirty="0">
                <a:solidFill>
                  <a:schemeClr val="accent2"/>
                </a:solidFill>
                <a:latin typeface="Arial" charset="0"/>
                <a:ea typeface="ＭＳ Ｐゴシック" charset="0"/>
                <a:cs typeface="ＭＳ Ｐゴシック" charset="0"/>
              </a:rPr>
              <a:t>- Zwarte chocolade - groene thee - mango- kauwgom</a:t>
            </a:r>
            <a:br>
              <a:rPr lang="nl-BE" sz="1200" cap="none" dirty="0">
                <a:solidFill>
                  <a:schemeClr val="accent2"/>
                </a:solidFill>
                <a:latin typeface="Arial" charset="0"/>
                <a:ea typeface="ＭＳ Ｐゴシック" charset="0"/>
                <a:cs typeface="ＭＳ Ｐゴシック" charset="0"/>
              </a:rPr>
            </a:br>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60541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Belang verschil actieve ontspanning – passieve ontspanning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72376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xfrm>
            <a:off x="90488" y="744538"/>
            <a:ext cx="6554787" cy="3687762"/>
          </a:xfrm>
          <a:ln/>
        </p:spPr>
      </p:sp>
      <p:sp>
        <p:nvSpPr>
          <p:cNvPr id="1034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err="1">
                <a:ea typeface="ＭＳ Ｐゴシック" charset="0"/>
                <a:cs typeface="ＭＳ Ｐゴシック" charset="0"/>
              </a:rPr>
              <a:t>Actieve</a:t>
            </a:r>
            <a:r>
              <a:rPr lang="en-US" dirty="0">
                <a:ea typeface="ＭＳ Ｐゴシック" charset="0"/>
                <a:cs typeface="ＭＳ Ｐゴシック" charset="0"/>
              </a:rPr>
              <a:t> </a:t>
            </a:r>
            <a:r>
              <a:rPr lang="en-US" dirty="0" err="1">
                <a:ea typeface="ＭＳ Ｐゴシック" charset="0"/>
                <a:cs typeface="ＭＳ Ｐゴシック" charset="0"/>
              </a:rPr>
              <a:t>ontspanning</a:t>
            </a:r>
            <a:r>
              <a:rPr lang="en-US" dirty="0">
                <a:ea typeface="ＭＳ Ｐゴシック" charset="0"/>
                <a:cs typeface="ＭＳ Ｐゴシック" charset="0"/>
              </a:rPr>
              <a:t> – </a:t>
            </a:r>
            <a:r>
              <a:rPr lang="en-US" dirty="0" err="1">
                <a:ea typeface="ＭＳ Ｐゴシック" charset="0"/>
                <a:cs typeface="ＭＳ Ｐゴシック" charset="0"/>
              </a:rPr>
              <a:t>passieve</a:t>
            </a:r>
            <a:r>
              <a:rPr lang="en-US" dirty="0">
                <a:ea typeface="ＭＳ Ｐゴシック" charset="0"/>
                <a:cs typeface="ＭＳ Ｐゴシック" charset="0"/>
              </a:rPr>
              <a:t> </a:t>
            </a:r>
            <a:r>
              <a:rPr lang="en-US" dirty="0" err="1">
                <a:ea typeface="ＭＳ Ｐゴシック" charset="0"/>
                <a:cs typeface="ＭＳ Ｐゴシック" charset="0"/>
              </a:rPr>
              <a:t>ontspanning</a:t>
            </a:r>
            <a:endParaRPr lang="en-US" dirty="0">
              <a:ea typeface="ＭＳ Ｐゴシック" charset="0"/>
              <a:cs typeface="ＭＳ Ｐゴシック" charset="0"/>
            </a:endParaRPr>
          </a:p>
          <a:p>
            <a:r>
              <a:rPr lang="en-US" dirty="0">
                <a:ea typeface="ＭＳ Ｐゴシック" charset="0"/>
                <a:cs typeface="ＭＳ Ｐゴシック" charset="0"/>
              </a:rPr>
              <a:t>Het </a:t>
            </a:r>
            <a:r>
              <a:rPr lang="en-US" dirty="0" err="1">
                <a:ea typeface="ＭＳ Ｐゴシック" charset="0"/>
                <a:cs typeface="ＭＳ Ｐゴシック" charset="0"/>
              </a:rPr>
              <a:t>belang</a:t>
            </a:r>
            <a:r>
              <a:rPr lang="en-US" dirty="0">
                <a:ea typeface="ＭＳ Ｐゴシック" charset="0"/>
                <a:cs typeface="ＭＳ Ｐゴシック" charset="0"/>
              </a:rPr>
              <a:t> van </a:t>
            </a:r>
            <a:r>
              <a:rPr lang="en-US" dirty="0" err="1">
                <a:ea typeface="ＭＳ Ｐゴシック" charset="0"/>
                <a:cs typeface="ＭＳ Ｐゴシック" charset="0"/>
              </a:rPr>
              <a:t>connecteren</a:t>
            </a:r>
            <a:r>
              <a:rPr lang="en-US" dirty="0">
                <a:ea typeface="ＭＳ Ｐゴシック" charset="0"/>
                <a:cs typeface="ＭＳ Ｐゴシック" charset="0"/>
              </a:rPr>
              <a:t> </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000">
                <a:solidFill>
                  <a:srgbClr val="DB2418"/>
                </a:solidFill>
                <a:latin typeface="Arial" charset="0"/>
                <a:ea typeface="ＭＳ Ｐゴシック" charset="0"/>
                <a:cs typeface="ＭＳ Ｐゴシック" charset="0"/>
              </a:defRPr>
            </a:lvl1pPr>
            <a:lvl2pPr marL="742950" indent="-285750">
              <a:defRPr sz="4000">
                <a:solidFill>
                  <a:srgbClr val="DB2418"/>
                </a:solidFill>
                <a:latin typeface="Arial" charset="0"/>
                <a:ea typeface="ＭＳ Ｐゴシック" charset="0"/>
              </a:defRPr>
            </a:lvl2pPr>
            <a:lvl3pPr marL="1143000" indent="-228600">
              <a:defRPr sz="4000">
                <a:solidFill>
                  <a:srgbClr val="DB2418"/>
                </a:solidFill>
                <a:latin typeface="Arial" charset="0"/>
                <a:ea typeface="ＭＳ Ｐゴシック" charset="0"/>
              </a:defRPr>
            </a:lvl3pPr>
            <a:lvl4pPr marL="1600200" indent="-228600">
              <a:defRPr sz="4000">
                <a:solidFill>
                  <a:srgbClr val="DB2418"/>
                </a:solidFill>
                <a:latin typeface="Arial" charset="0"/>
                <a:ea typeface="ＭＳ Ｐゴシック" charset="0"/>
              </a:defRPr>
            </a:lvl4pPr>
            <a:lvl5pPr marL="2057400" indent="-228600">
              <a:defRPr sz="4000">
                <a:solidFill>
                  <a:srgbClr val="DB2418"/>
                </a:solidFill>
                <a:latin typeface="Arial" charset="0"/>
                <a:ea typeface="ＭＳ Ｐゴシック" charset="0"/>
              </a:defRPr>
            </a:lvl5pPr>
            <a:lvl6pPr marL="2514600" indent="-228600" algn="ctr" eaLnBrk="0" fontAlgn="base" hangingPunct="0">
              <a:spcBef>
                <a:spcPct val="0"/>
              </a:spcBef>
              <a:spcAft>
                <a:spcPct val="0"/>
              </a:spcAft>
              <a:defRPr sz="4000">
                <a:solidFill>
                  <a:srgbClr val="DB2418"/>
                </a:solidFill>
                <a:latin typeface="Arial" charset="0"/>
                <a:ea typeface="ＭＳ Ｐゴシック" charset="0"/>
              </a:defRPr>
            </a:lvl6pPr>
            <a:lvl7pPr marL="2971800" indent="-228600" algn="ctr" eaLnBrk="0" fontAlgn="base" hangingPunct="0">
              <a:spcBef>
                <a:spcPct val="0"/>
              </a:spcBef>
              <a:spcAft>
                <a:spcPct val="0"/>
              </a:spcAft>
              <a:defRPr sz="4000">
                <a:solidFill>
                  <a:srgbClr val="DB2418"/>
                </a:solidFill>
                <a:latin typeface="Arial" charset="0"/>
                <a:ea typeface="ＭＳ Ｐゴシック" charset="0"/>
              </a:defRPr>
            </a:lvl7pPr>
            <a:lvl8pPr marL="3429000" indent="-228600" algn="ctr" eaLnBrk="0" fontAlgn="base" hangingPunct="0">
              <a:spcBef>
                <a:spcPct val="0"/>
              </a:spcBef>
              <a:spcAft>
                <a:spcPct val="0"/>
              </a:spcAft>
              <a:defRPr sz="4000">
                <a:solidFill>
                  <a:srgbClr val="DB2418"/>
                </a:solidFill>
                <a:latin typeface="Arial" charset="0"/>
                <a:ea typeface="ＭＳ Ｐゴシック" charset="0"/>
              </a:defRPr>
            </a:lvl8pPr>
            <a:lvl9pPr marL="3886200" indent="-228600" algn="ctr" eaLnBrk="0" fontAlgn="base" hangingPunct="0">
              <a:spcBef>
                <a:spcPct val="0"/>
              </a:spcBef>
              <a:spcAft>
                <a:spcPct val="0"/>
              </a:spcAft>
              <a:defRPr sz="4000">
                <a:solidFill>
                  <a:srgbClr val="DB2418"/>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9FBFE5-635B-D941-988F-829652D3902E}" type="slidenum">
              <a:rPr kumimoji="0" lang="en-US" sz="9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9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07266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dirty="0">
                <a:ea typeface="ＭＳ Ｐゴシック" charset="0"/>
                <a:cs typeface="ＭＳ Ｐゴシック" charset="0"/>
              </a:rPr>
              <a:t>Oefening mapje –9. Tip13</a:t>
            </a:r>
            <a:r>
              <a:rPr lang="nl-BE" b="1" baseline="0" dirty="0">
                <a:ea typeface="ＭＳ Ｐゴシック" charset="0"/>
                <a:cs typeface="ＭＳ Ｐゴシック" charset="0"/>
              </a:rPr>
              <a:t> – Wheel of life</a:t>
            </a:r>
            <a:endParaRPr lang="nl-BE" dirty="0">
              <a:ea typeface="ＭＳ Ｐゴシック" charset="0"/>
              <a:cs typeface="ＭＳ Ｐゴシック" charset="0"/>
            </a:endParaRPr>
          </a:p>
          <a:p>
            <a:pPr marL="0" marR="0" indent="0" algn="l" defTabSz="1217761" rtl="0" eaLnBrk="1" fontAlgn="auto" latinLnBrk="0" hangingPunct="1">
              <a:lnSpc>
                <a:spcPct val="100000"/>
              </a:lnSpc>
              <a:spcBef>
                <a:spcPts val="0"/>
              </a:spcBef>
              <a:spcAft>
                <a:spcPts val="0"/>
              </a:spcAft>
              <a:buClrTx/>
              <a:buSzTx/>
              <a:buFontTx/>
              <a:buNone/>
              <a:tabLst/>
              <a:defRPr/>
            </a:pPr>
            <a:endParaRPr lang="nl-BE" dirty="0">
              <a:ea typeface="ＭＳ Ｐゴシック" charset="0"/>
              <a:cs typeface="ＭＳ Ｐゴシック" charset="0"/>
            </a:endParaRPr>
          </a:p>
          <a:p>
            <a:pPr marL="0" marR="0" indent="0" algn="l" defTabSz="1217761" rtl="0" eaLnBrk="1" fontAlgn="auto" latinLnBrk="0" hangingPunct="1">
              <a:lnSpc>
                <a:spcPct val="100000"/>
              </a:lnSpc>
              <a:spcBef>
                <a:spcPts val="0"/>
              </a:spcBef>
              <a:spcAft>
                <a:spcPts val="0"/>
              </a:spcAft>
              <a:buClrTx/>
              <a:buSzTx/>
              <a:buFontTx/>
              <a:buNone/>
              <a:tabLst/>
              <a:defRPr/>
            </a:pPr>
            <a:r>
              <a:rPr lang="nl-BE" dirty="0">
                <a:ea typeface="ＭＳ Ｐゴシック" charset="0"/>
                <a:cs typeface="ＭＳ Ｐゴシック" charset="0"/>
              </a:rPr>
              <a:t>Welke levensdomeinen</a:t>
            </a:r>
            <a:r>
              <a:rPr lang="nl-BE" baseline="0" dirty="0">
                <a:ea typeface="ＭＳ Ｐゴシック" charset="0"/>
                <a:cs typeface="ＭＳ Ｐゴシック" charset="0"/>
              </a:rPr>
              <a:t> spelen een rol in jouw leven?</a:t>
            </a: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Geef er een score aan van 1 tot 10</a:t>
            </a: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 </a:t>
            </a:r>
            <a:endParaRPr lang="nl-BE" dirty="0">
              <a:ea typeface="ＭＳ Ｐゴシック" charset="0"/>
              <a:cs typeface="ＭＳ Ｐゴシック" charset="0"/>
            </a:endParaRPr>
          </a:p>
          <a:p>
            <a:pPr marL="0" marR="0" indent="0" algn="l" defTabSz="1217761" rtl="0" eaLnBrk="1" fontAlgn="auto" latinLnBrk="0" hangingPunct="1">
              <a:lnSpc>
                <a:spcPct val="100000"/>
              </a:lnSpc>
              <a:spcBef>
                <a:spcPts val="0"/>
              </a:spcBef>
              <a:spcAft>
                <a:spcPts val="0"/>
              </a:spcAft>
              <a:buClrTx/>
              <a:buSzTx/>
              <a:buFontTx/>
              <a:buNone/>
              <a:tabLst/>
              <a:defRPr/>
            </a:pPr>
            <a:r>
              <a:rPr lang="nl-BE" dirty="0">
                <a:ea typeface="ＭＳ Ｐゴシック" charset="0"/>
                <a:cs typeface="ＭＳ Ｐゴシック" charset="0"/>
              </a:rPr>
              <a:t>1/ Huidige</a:t>
            </a:r>
            <a:r>
              <a:rPr lang="nl-BE" baseline="0" dirty="0">
                <a:ea typeface="ＭＳ Ｐゴシック" charset="0"/>
                <a:cs typeface="ＭＳ Ｐゴシック" charset="0"/>
              </a:rPr>
              <a:t> situatie:</a:t>
            </a:r>
            <a:endParaRPr lang="nl-BE" dirty="0">
              <a:ea typeface="ＭＳ Ｐゴシック" charset="0"/>
              <a:cs typeface="ＭＳ Ｐゴシック" charset="0"/>
            </a:endParaRPr>
          </a:p>
          <a:p>
            <a:pPr marL="0" marR="0" indent="0" algn="l" defTabSz="1217761" rtl="0" eaLnBrk="1" fontAlgn="auto" latinLnBrk="0" hangingPunct="1">
              <a:lnSpc>
                <a:spcPct val="100000"/>
              </a:lnSpc>
              <a:spcBef>
                <a:spcPts val="0"/>
              </a:spcBef>
              <a:spcAft>
                <a:spcPts val="0"/>
              </a:spcAft>
              <a:buClrTx/>
              <a:buSzTx/>
              <a:buFontTx/>
              <a:buNone/>
              <a:tabLst/>
              <a:defRPr/>
            </a:pPr>
            <a:r>
              <a:rPr lang="nl-BE" dirty="0">
                <a:ea typeface="ＭＳ Ｐゴシック" charset="0"/>
                <a:cs typeface="ＭＳ Ｐゴシック" charset="0"/>
              </a:rPr>
              <a:t>Teken een grote cirkel op een blad papier, en verdeel die in het aantal levensdomeinen die een rol spelen in je leven – de grootte</a:t>
            </a:r>
            <a:r>
              <a:rPr lang="nl-BE" baseline="0" dirty="0">
                <a:ea typeface="ＭＳ Ｐゴシック" charset="0"/>
                <a:cs typeface="ＭＳ Ｐゴシック" charset="0"/>
              </a:rPr>
              <a:t> van de stukken wordt bepaald door de score die je er hebt aan gegeven. </a:t>
            </a: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 </a:t>
            </a: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2/ Gewenste situatie:</a:t>
            </a: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Teken een grote cirkel, en verdeel die in het aantal levensdomeinen op grootte van de waarde die jij er wil aan geven. </a:t>
            </a:r>
          </a:p>
          <a:p>
            <a:pPr marL="0" marR="0" indent="0" algn="l" defTabSz="1217761" rtl="0" eaLnBrk="1" fontAlgn="auto" latinLnBrk="0" hangingPunct="1">
              <a:lnSpc>
                <a:spcPct val="100000"/>
              </a:lnSpc>
              <a:spcBef>
                <a:spcPts val="0"/>
              </a:spcBef>
              <a:spcAft>
                <a:spcPts val="0"/>
              </a:spcAft>
              <a:buClrTx/>
              <a:buSzTx/>
              <a:buFontTx/>
              <a:buNone/>
              <a:tabLst/>
              <a:defRPr/>
            </a:pPr>
            <a:endParaRPr lang="nl-BE" baseline="0" dirty="0">
              <a:ea typeface="ＭＳ Ｐゴシック" charset="0"/>
              <a:cs typeface="ＭＳ Ｐゴシック" charset="0"/>
            </a:endParaRP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Hoe verschillend is jouw “huidige </a:t>
            </a:r>
            <a:r>
              <a:rPr lang="nl-BE" baseline="0" dirty="0" err="1">
                <a:ea typeface="ＭＳ Ｐゴシック" charset="0"/>
                <a:cs typeface="ＭＳ Ｐゴシック" charset="0"/>
              </a:rPr>
              <a:t>wheel</a:t>
            </a:r>
            <a:r>
              <a:rPr lang="nl-BE" baseline="0" dirty="0">
                <a:ea typeface="ＭＳ Ｐゴシック" charset="0"/>
                <a:cs typeface="ＭＳ Ｐゴシック" charset="0"/>
              </a:rPr>
              <a:t> of life” van je “gewenste </a:t>
            </a:r>
            <a:r>
              <a:rPr lang="nl-BE" baseline="0" dirty="0" err="1">
                <a:ea typeface="ＭＳ Ｐゴシック" charset="0"/>
                <a:cs typeface="ＭＳ Ｐゴシック" charset="0"/>
              </a:rPr>
              <a:t>wheel</a:t>
            </a:r>
            <a:r>
              <a:rPr lang="nl-BE" baseline="0" dirty="0">
                <a:ea typeface="ＭＳ Ｐゴシック" charset="0"/>
                <a:cs typeface="ＭＳ Ｐゴシック" charset="0"/>
              </a:rPr>
              <a:t> of life”?</a:t>
            </a:r>
          </a:p>
          <a:p>
            <a:pPr marL="0" marR="0" indent="0" algn="l" defTabSz="1217761" rtl="0" eaLnBrk="1" fontAlgn="auto" latinLnBrk="0" hangingPunct="1">
              <a:lnSpc>
                <a:spcPct val="100000"/>
              </a:lnSpc>
              <a:spcBef>
                <a:spcPts val="0"/>
              </a:spcBef>
              <a:spcAft>
                <a:spcPts val="0"/>
              </a:spcAft>
              <a:buClrTx/>
              <a:buSzTx/>
              <a:buFontTx/>
              <a:buNone/>
              <a:tabLst/>
              <a:defRPr/>
            </a:pPr>
            <a:r>
              <a:rPr lang="nl-BE" baseline="0" dirty="0">
                <a:ea typeface="ＭＳ Ｐゴシック" charset="0"/>
                <a:cs typeface="ＭＳ Ｐゴシック" charset="0"/>
              </a:rPr>
              <a:t>Wat kan je doen om daar verandering in te brengen?</a:t>
            </a:r>
          </a:p>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3522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1217976" rtl="0" eaLnBrk="1" fontAlgn="auto" latinLnBrk="0" hangingPunct="1">
              <a:lnSpc>
                <a:spcPct val="100000"/>
              </a:lnSpc>
              <a:spcBef>
                <a:spcPts val="0"/>
              </a:spcBef>
              <a:spcAft>
                <a:spcPts val="0"/>
              </a:spcAft>
              <a:buClrTx/>
              <a:buSzTx/>
              <a:buFont typeface="Times" pitchFamily="-106" charset="0"/>
              <a:buNone/>
              <a:tabLst/>
              <a:defRPr/>
            </a:pPr>
            <a:r>
              <a:rPr kumimoji="0" lang="nl-BE" sz="3100" b="0" i="0" u="none" strike="noStrike" kern="1200" cap="none" spc="0" normalizeH="0" baseline="0" noProof="0" dirty="0">
                <a:ln>
                  <a:noFill/>
                </a:ln>
                <a:solidFill>
                  <a:prstClr val="black"/>
                </a:solidFill>
                <a:effectLst/>
                <a:uLnTx/>
                <a:uFillTx/>
                <a:latin typeface="Arial" pitchFamily="-106" charset="0"/>
                <a:ea typeface="ＭＳ Ｐゴシック" pitchFamily="-106" charset="-128"/>
                <a:cs typeface="ＭＳ Ｐゴシック" pitchFamily="-106" charset="-128"/>
                <a:sym typeface="Wingdings"/>
              </a:rPr>
              <a:t>Slide Kristien</a:t>
            </a:r>
          </a:p>
          <a:p>
            <a:pPr marL="228600" marR="0" lvl="0" indent="-228600" algn="l" defTabSz="1217976" rtl="0" eaLnBrk="1" fontAlgn="auto" latinLnBrk="0" hangingPunct="1">
              <a:lnSpc>
                <a:spcPct val="100000"/>
              </a:lnSpc>
              <a:spcBef>
                <a:spcPts val="0"/>
              </a:spcBef>
              <a:spcAft>
                <a:spcPts val="0"/>
              </a:spcAft>
              <a:buClrTx/>
              <a:buSzTx/>
              <a:buFont typeface="Times" pitchFamily="-106" charset="0"/>
              <a:buNone/>
              <a:tabLst/>
              <a:defRPr/>
            </a:pPr>
            <a:endParaRPr kumimoji="0" lang="nl-BE" sz="3100" b="1" i="0" u="none" strike="noStrike" kern="1200" cap="none" spc="0" normalizeH="0" baseline="0" noProof="0" dirty="0">
              <a:ln>
                <a:noFill/>
              </a:ln>
              <a:solidFill>
                <a:prstClr val="black"/>
              </a:solidFill>
              <a:effectLst/>
              <a:uLnTx/>
              <a:uFillTx/>
              <a:latin typeface="Arial" pitchFamily="-106" charset="0"/>
              <a:ea typeface="ＭＳ Ｐゴシック" pitchFamily="-106" charset="-128"/>
              <a:cs typeface="ＭＳ Ｐゴシック" pitchFamily="-106" charset="-128"/>
              <a:sym typeface="Wingdings"/>
            </a:endParaRPr>
          </a:p>
          <a:p>
            <a:endParaRPr lang="nl-BE" dirty="0"/>
          </a:p>
          <a:p>
            <a:pPr marL="228600" indent="-228600">
              <a:buFont typeface="Times" pitchFamily="-106" charset="0"/>
              <a:buNone/>
            </a:pPr>
            <a:r>
              <a:rPr lang="nl-BE" b="1" baseline="0" noProof="0" dirty="0">
                <a:latin typeface="Arial" pitchFamily="-106" charset="0"/>
                <a:ea typeface="ＭＳ Ｐゴシック" pitchFamily="-106" charset="-128"/>
                <a:cs typeface="ＭＳ Ｐゴシック" pitchFamily="-106" charset="-128"/>
                <a:sym typeface="Wingdings"/>
              </a:rPr>
              <a:t>Wat doe je als er een lampje brandt in je dashboard? </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Garage bellen, </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Je auto laten nakijken (sommigen doen dit sneller dan anderen)</a:t>
            </a:r>
          </a:p>
          <a:p>
            <a:pPr marL="228600" indent="-228600">
              <a:buFont typeface="Times" pitchFamily="-106" charset="0"/>
              <a:buNone/>
            </a:pPr>
            <a:endParaRPr lang="nl-BE" b="1"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1" baseline="0" noProof="0" dirty="0">
                <a:latin typeface="Arial" pitchFamily="-106" charset="0"/>
                <a:ea typeface="ＭＳ Ｐゴシック" pitchFamily="-106" charset="-128"/>
                <a:cs typeface="ＭＳ Ｐゴシック" pitchFamily="-106" charset="-128"/>
                <a:sym typeface="Wingdings"/>
              </a:rPr>
              <a:t>Wie kleeft er een post-</a:t>
            </a:r>
            <a:r>
              <a:rPr lang="nl-BE" b="1" baseline="0" noProof="0" dirty="0" err="1">
                <a:latin typeface="Arial" pitchFamily="-106" charset="0"/>
                <a:ea typeface="ＭＳ Ｐゴシック" pitchFamily="-106" charset="-128"/>
                <a:cs typeface="ＭＳ Ｐゴシック" pitchFamily="-106" charset="-128"/>
                <a:sym typeface="Wingdings"/>
              </a:rPr>
              <a:t>itje</a:t>
            </a:r>
            <a:r>
              <a:rPr lang="nl-BE" b="1" baseline="0" noProof="0" dirty="0">
                <a:latin typeface="Arial" pitchFamily="-106" charset="0"/>
                <a:ea typeface="ＭＳ Ｐゴシック" pitchFamily="-106" charset="-128"/>
                <a:cs typeface="ＭＳ Ｐゴシック" pitchFamily="-106" charset="-128"/>
                <a:sym typeface="Wingdings"/>
              </a:rPr>
              <a:t> op het brandende lampje?</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-&gt; dat is wat we doen met onszelf, als we onze stress-signalen niet au </a:t>
            </a:r>
            <a:r>
              <a:rPr lang="nl-BE" baseline="0" noProof="0" dirty="0" err="1">
                <a:latin typeface="Arial" pitchFamily="-106" charset="0"/>
                <a:ea typeface="ＭＳ Ｐゴシック" pitchFamily="-106" charset="-128"/>
                <a:cs typeface="ＭＳ Ｐゴシック" pitchFamily="-106" charset="-128"/>
                <a:sym typeface="Wingdings"/>
              </a:rPr>
              <a:t>serieux</a:t>
            </a:r>
            <a:r>
              <a:rPr lang="nl-BE" baseline="0" noProof="0" dirty="0">
                <a:latin typeface="Arial" pitchFamily="-106" charset="0"/>
                <a:ea typeface="ＭＳ Ｐゴシック" pitchFamily="-106" charset="-128"/>
                <a:cs typeface="ＭＳ Ｐゴシック" pitchFamily="-106" charset="-128"/>
                <a:sym typeface="Wingdings"/>
              </a:rPr>
              <a:t> nemen!</a:t>
            </a:r>
          </a:p>
          <a:p>
            <a:pPr marL="228600" indent="-228600">
              <a:buFont typeface="Times" pitchFamily="-106" charset="0"/>
              <a:buNone/>
            </a:pPr>
            <a:endParaRPr lang="nl-BE"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Wat doen we met onze gsm als hij bijna plat is?</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-&gt; opladen</a:t>
            </a:r>
          </a:p>
          <a:p>
            <a:pPr marL="228600" indent="-228600">
              <a:buFont typeface="Times" pitchFamily="-106" charset="0"/>
              <a:buNone/>
            </a:pPr>
            <a:endParaRPr lang="nl-BE"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Onze stress-signalen hebben dezelfde betekenis – onze energie geraakt op.</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het stresssignaal is een waarschuwing voor een onderliggend probleem, namelijk stress.</a:t>
            </a:r>
          </a:p>
          <a:p>
            <a:pPr marL="228600" indent="-228600">
              <a:buFont typeface="Times" pitchFamily="-106" charset="0"/>
              <a:buNone/>
            </a:pPr>
            <a:r>
              <a:rPr lang="nl-BE" b="1" baseline="0" noProof="0" dirty="0">
                <a:latin typeface="Arial" pitchFamily="-106" charset="0"/>
                <a:ea typeface="ＭＳ Ｐゴシック" pitchFamily="-106" charset="-128"/>
                <a:cs typeface="ＭＳ Ｐゴシック" pitchFamily="-106" charset="-128"/>
                <a:sym typeface="Wingdings"/>
              </a:rPr>
              <a:t>	-&gt; we zorgen beter voor onze machines dan voor onszelf.</a:t>
            </a:r>
          </a:p>
          <a:p>
            <a:pPr marL="228600" indent="-228600">
              <a:buFont typeface="Times" pitchFamily="-106" charset="0"/>
              <a:buNone/>
            </a:pPr>
            <a:endParaRPr lang="nl-BE"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Dus:</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Je moet niet gewoon met stresssignalen naar de dokter gaan om symptomen te bestrijden, </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maar je moet het </a:t>
            </a:r>
            <a:r>
              <a:rPr lang="nl-BE" u="sng" baseline="0" noProof="0" dirty="0">
                <a:latin typeface="Arial" pitchFamily="-106" charset="0"/>
                <a:ea typeface="ＭＳ Ｐゴシック" pitchFamily="-106" charset="-128"/>
                <a:cs typeface="ＭＳ Ｐゴシック" pitchFamily="-106" charset="-128"/>
                <a:sym typeface="Wingdings"/>
              </a:rPr>
              <a:t>onderliggend probleem aanpakken.</a:t>
            </a:r>
          </a:p>
          <a:p>
            <a:pPr marL="228600" indent="-228600">
              <a:buFont typeface="Times" pitchFamily="-106" charset="0"/>
              <a:buNone/>
            </a:pPr>
            <a:endParaRPr lang="nl-BE" u="sng" baseline="0" noProof="0" dirty="0">
              <a:latin typeface="Arial" pitchFamily="-106" charset="0"/>
              <a:ea typeface="ＭＳ Ｐゴシック" pitchFamily="-106" charset="-128"/>
              <a:cs typeface="ＭＳ Ｐゴシック" pitchFamily="-106" charset="-128"/>
              <a:sym typeface="Wingdings"/>
            </a:endParaRP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brandend lampje is enkel een indicatie van een probleem, </a:t>
            </a:r>
            <a:r>
              <a:rPr lang="nl-BE" u="sng" baseline="0" noProof="0" dirty="0">
                <a:latin typeface="Arial" pitchFamily="-106" charset="0"/>
                <a:ea typeface="ＭＳ Ｐゴシック" pitchFamily="-106" charset="-128"/>
                <a:cs typeface="ＭＳ Ｐゴシック" pitchFamily="-106" charset="-128"/>
                <a:sym typeface="Wingdings"/>
              </a:rPr>
              <a:t>lampje doven lost het probleem niet op</a:t>
            </a:r>
          </a:p>
          <a:p>
            <a:pPr marL="228600" indent="-228600">
              <a:buFont typeface="Times" pitchFamily="-106" charset="0"/>
              <a:buNone/>
            </a:pPr>
            <a:r>
              <a:rPr lang="nl-BE" baseline="0" noProof="0" dirty="0">
                <a:latin typeface="Arial" pitchFamily="-106" charset="0"/>
                <a:ea typeface="ＭＳ Ｐゴシック" pitchFamily="-106" charset="-128"/>
                <a:cs typeface="ＭＳ Ｐゴシック" pitchFamily="-106" charset="-128"/>
                <a:sym typeface="Wingdings"/>
              </a:rPr>
              <a:t>	bv. stress  hoofdpijn  pijnstillers vragen bij dokter  geen hoofdpijn meer, MAAR nog steeds stressprobleem</a:t>
            </a:r>
            <a:endParaRPr lang="nl-BE" noProof="0" dirty="0">
              <a:latin typeface="Arial" pitchFamily="-106" charset="0"/>
              <a:ea typeface="ＭＳ Ｐゴシック" pitchFamily="-106" charset="-128"/>
              <a:cs typeface="ＭＳ Ｐゴシック" pitchFamily="-106" charset="-128"/>
            </a:endParaRPr>
          </a:p>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464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31</a:t>
            </a:fld>
            <a:endParaRPr lang="nl-BE" altLang="nl-BE"/>
          </a:p>
        </p:txBody>
      </p:sp>
    </p:spTree>
    <p:extLst>
      <p:ext uri="{BB962C8B-B14F-4D97-AF65-F5344CB8AC3E}">
        <p14:creationId xmlns:p14="http://schemas.microsoft.com/office/powerpoint/2010/main" val="355525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u="sng" dirty="0"/>
              <a:t>Toegevoegde slide, Anne Maria </a:t>
            </a:r>
          </a:p>
          <a:p>
            <a:endParaRPr lang="nl-BE" dirty="0"/>
          </a:p>
          <a:p>
            <a:endParaRPr lang="nl-BE" dirty="0"/>
          </a:p>
          <a:p>
            <a:r>
              <a:rPr lang="nl-BE" dirty="0"/>
              <a:t>OPDRACHT Richtvragen startoefening – bevlogenheid: </a:t>
            </a:r>
          </a:p>
          <a:p>
            <a:pPr marL="171450" indent="-171450">
              <a:buFontTx/>
              <a:buChar char="-"/>
            </a:pPr>
            <a:r>
              <a:rPr lang="nl-BE" dirty="0"/>
              <a:t>Onderzoek voor jezelf met welke elementen dit moment te maken heeft </a:t>
            </a:r>
          </a:p>
          <a:p>
            <a:pPr marL="171450" indent="-171450">
              <a:buFontTx/>
              <a:buChar char="-"/>
            </a:pPr>
            <a:r>
              <a:rPr lang="nl-BE" dirty="0"/>
              <a:t>Hoe zat je er toen zelf bij?</a:t>
            </a:r>
          </a:p>
          <a:p>
            <a:pPr marL="0" indent="0">
              <a:buFontTx/>
              <a:buNone/>
            </a:pPr>
            <a:endParaRPr lang="nl-BE" dirty="0"/>
          </a:p>
          <a:p>
            <a:pPr marL="0" indent="0">
              <a:buFontTx/>
              <a:buNone/>
            </a:pPr>
            <a:r>
              <a:rPr lang="nl-BE" dirty="0"/>
              <a:t>Wissel uit met je buur </a:t>
            </a:r>
          </a:p>
          <a:p>
            <a:pPr marL="171450" indent="-171450">
              <a:buFontTx/>
              <a:buChar char="-"/>
            </a:pPr>
            <a:r>
              <a:rPr lang="nl-BE" dirty="0"/>
              <a:t>Wat doet het met je om eraan terug te denken met als idee: aandacht geven aan deze momenten en hoe je erbij zat (fysiek, met je lijf) geeft je doorgaans al een licht/goed gevoel: waar je aandacht aan geeft groeit (dit is op zichzelf al een oefening in het vergroten van je eigen veerkracht, namelijk aandacht hebben voor wat wel goed loopt en analyseren hoe je deze momenten nog meer in je leven kan integreren) </a:t>
            </a:r>
          </a:p>
          <a:p>
            <a:pPr marL="0" indent="0">
              <a:buFontTx/>
              <a:buNone/>
            </a:pPr>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22174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 </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32</a:t>
            </a:fld>
            <a:endParaRPr lang="nl-BE" altLang="nl-BE"/>
          </a:p>
        </p:txBody>
      </p:sp>
    </p:spTree>
    <p:extLst>
      <p:ext uri="{BB962C8B-B14F-4D97-AF65-F5344CB8AC3E}">
        <p14:creationId xmlns:p14="http://schemas.microsoft.com/office/powerpoint/2010/main" val="1340060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33</a:t>
            </a:fld>
            <a:endParaRPr lang="nl-BE" altLang="nl-BE"/>
          </a:p>
        </p:txBody>
      </p:sp>
    </p:spTree>
    <p:extLst>
      <p:ext uri="{BB962C8B-B14F-4D97-AF65-F5344CB8AC3E}">
        <p14:creationId xmlns:p14="http://schemas.microsoft.com/office/powerpoint/2010/main" val="1644227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 (andere </a:t>
            </a:r>
            <a:r>
              <a:rPr lang="nl-BE" dirty="0" err="1"/>
              <a:t>lay</a:t>
            </a:r>
            <a:r>
              <a:rPr lang="nl-BE" dirty="0"/>
              <a:t> out)</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34</a:t>
            </a:fld>
            <a:endParaRPr lang="nl-BE" altLang="nl-BE"/>
          </a:p>
        </p:txBody>
      </p:sp>
    </p:spTree>
    <p:extLst>
      <p:ext uri="{BB962C8B-B14F-4D97-AF65-F5344CB8AC3E}">
        <p14:creationId xmlns:p14="http://schemas.microsoft.com/office/powerpoint/2010/main" val="1876037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a:p>
            <a:endParaRPr lang="nl-BE" dirty="0"/>
          </a:p>
          <a:p>
            <a:r>
              <a:rPr lang="en-US" dirty="0" err="1">
                <a:ea typeface="ＭＳ Ｐゴシック" charset="0"/>
                <a:cs typeface="ＭＳ Ｐゴシック" charset="0"/>
              </a:rPr>
              <a:t>Bron</a:t>
            </a:r>
            <a:r>
              <a:rPr lang="en-US" dirty="0">
                <a:ea typeface="ＭＳ Ｐゴシック" charset="0"/>
                <a:cs typeface="ＭＳ Ｐゴシック" charset="0"/>
              </a:rPr>
              <a:t>: </a:t>
            </a:r>
            <a:r>
              <a:rPr lang="en-US" dirty="0" err="1">
                <a:ea typeface="ＭＳ Ｐゴシック" charset="0"/>
                <a:cs typeface="ＭＳ Ｐゴシック" charset="0"/>
              </a:rPr>
              <a:t>prof.dr</a:t>
            </a:r>
            <a:r>
              <a:rPr lang="en-US" dirty="0">
                <a:ea typeface="ＭＳ Ｐゴシック" charset="0"/>
                <a:cs typeface="ＭＳ Ｐゴシック" charset="0"/>
              </a:rPr>
              <a:t>. Erik</a:t>
            </a:r>
            <a:r>
              <a:rPr lang="en-US" baseline="0" dirty="0">
                <a:ea typeface="ＭＳ Ｐゴシック" charset="0"/>
                <a:cs typeface="ＭＳ Ｐゴシック" charset="0"/>
              </a:rPr>
              <a:t> Franck (Franck </a:t>
            </a:r>
            <a:r>
              <a:rPr lang="en-US" baseline="0" dirty="0" err="1">
                <a:ea typeface="ＭＳ Ｐゴシック" charset="0"/>
                <a:cs typeface="ＭＳ Ｐゴシック" charset="0"/>
              </a:rPr>
              <a:t>spreekt</a:t>
            </a:r>
            <a:r>
              <a:rPr lang="en-US" baseline="0" dirty="0">
                <a:ea typeface="ＭＳ Ｐゴシック" charset="0"/>
                <a:cs typeface="ＭＳ Ｐゴシック" charset="0"/>
              </a:rPr>
              <a:t> over “drivers”)</a:t>
            </a:r>
          </a:p>
          <a:p>
            <a:r>
              <a:rPr lang="en-US" baseline="0" dirty="0" err="1">
                <a:ea typeface="ＭＳ Ｐゴシック" charset="0"/>
                <a:cs typeface="ＭＳ Ｐゴシック" charset="0"/>
              </a:rPr>
              <a:t>Eventueel</a:t>
            </a:r>
            <a:r>
              <a:rPr lang="en-US" baseline="0" dirty="0">
                <a:ea typeface="ＭＳ Ｐゴシック" charset="0"/>
                <a:cs typeface="ＭＳ Ｐゴシック" charset="0"/>
              </a:rPr>
              <a:t> </a:t>
            </a:r>
            <a:r>
              <a:rPr lang="en-US" baseline="0" dirty="0" err="1">
                <a:ea typeface="ＭＳ Ｐゴシック" charset="0"/>
                <a:cs typeface="ＭＳ Ｐゴシック" charset="0"/>
              </a:rPr>
              <a:t>kort</a:t>
            </a:r>
            <a:r>
              <a:rPr lang="en-US" baseline="0" dirty="0">
                <a:ea typeface="ＭＳ Ｐゴシック" charset="0"/>
                <a:cs typeface="ＭＳ Ｐゴシック" charset="0"/>
              </a:rPr>
              <a:t> </a:t>
            </a:r>
            <a:r>
              <a:rPr lang="en-US" baseline="0" dirty="0" err="1">
                <a:ea typeface="ＭＳ Ｐゴシック" charset="0"/>
                <a:cs typeface="ＭＳ Ｐゴシック" charset="0"/>
              </a:rPr>
              <a:t>vragenlijstje</a:t>
            </a:r>
            <a:r>
              <a:rPr lang="en-US" baseline="0" dirty="0">
                <a:ea typeface="ＭＳ Ｐゴシック" charset="0"/>
                <a:cs typeface="ＭＳ Ｐゴシック" charset="0"/>
              </a:rPr>
              <a:t> </a:t>
            </a:r>
            <a:r>
              <a:rPr lang="en-US" baseline="0" dirty="0" err="1">
                <a:ea typeface="ＭＳ Ｐゴシック" charset="0"/>
                <a:cs typeface="ＭＳ Ｐゴシック" charset="0"/>
              </a:rPr>
              <a:t>voorafgaand</a:t>
            </a:r>
            <a:r>
              <a:rPr lang="en-US" baseline="0" dirty="0">
                <a:ea typeface="ＭＳ Ｐゴシック" charset="0"/>
                <a:cs typeface="ＭＳ Ｐゴシック" charset="0"/>
              </a:rPr>
              <a:t> </a:t>
            </a:r>
            <a:r>
              <a:rPr lang="en-US" baseline="0" dirty="0" err="1">
                <a:ea typeface="ＭＳ Ｐゴシック" charset="0"/>
                <a:cs typeface="ＭＳ Ｐゴシック" charset="0"/>
              </a:rPr>
              <a:t>aan</a:t>
            </a:r>
            <a:r>
              <a:rPr lang="en-US" baseline="0" dirty="0">
                <a:ea typeface="ＭＳ Ｐゴシック" charset="0"/>
                <a:cs typeface="ＭＳ Ｐゴシック" charset="0"/>
              </a:rPr>
              <a:t> </a:t>
            </a:r>
            <a:r>
              <a:rPr lang="en-US" baseline="0" dirty="0" err="1">
                <a:ea typeface="ＭＳ Ｐゴシック" charset="0"/>
                <a:cs typeface="ＭＳ Ｐゴシック" charset="0"/>
              </a:rPr>
              <a:t>overlopen</a:t>
            </a:r>
            <a:r>
              <a:rPr lang="en-US" baseline="0" dirty="0">
                <a:ea typeface="ＭＳ Ｐゴシック" charset="0"/>
                <a:cs typeface="ＭＳ Ｐゴシック" charset="0"/>
              </a:rPr>
              <a:t> : ken je eigen drivers</a:t>
            </a:r>
            <a:endParaRPr lang="en-US" dirty="0">
              <a:ea typeface="ＭＳ Ｐゴシック" charset="0"/>
              <a:cs typeface="ＭＳ Ｐゴシック" charset="0"/>
            </a:endParaRPr>
          </a:p>
          <a:p>
            <a:endParaRPr lang="nl-BE" dirty="0"/>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35</a:t>
            </a:fld>
            <a:endParaRPr lang="nl-BE" altLang="nl-BE"/>
          </a:p>
        </p:txBody>
      </p:sp>
    </p:spTree>
    <p:extLst>
      <p:ext uri="{BB962C8B-B14F-4D97-AF65-F5344CB8AC3E}">
        <p14:creationId xmlns:p14="http://schemas.microsoft.com/office/powerpoint/2010/main" val="3353129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 </a:t>
            </a:r>
          </a:p>
          <a:p>
            <a:endParaRPr lang="nl-BE" dirty="0"/>
          </a:p>
          <a:p>
            <a:r>
              <a:rPr lang="nl-BE" dirty="0"/>
              <a:t>(mooie slide trouwens, Kristien!) </a:t>
            </a:r>
          </a:p>
          <a:p>
            <a:endParaRPr lang="nl-BE" dirty="0"/>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36</a:t>
            </a:fld>
            <a:endParaRPr lang="nl-BE" altLang="nl-BE"/>
          </a:p>
        </p:txBody>
      </p:sp>
    </p:spTree>
    <p:extLst>
      <p:ext uri="{BB962C8B-B14F-4D97-AF65-F5344CB8AC3E}">
        <p14:creationId xmlns:p14="http://schemas.microsoft.com/office/powerpoint/2010/main" val="272930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42</a:t>
            </a:fld>
            <a:endParaRPr lang="nl-BE" altLang="nl-BE"/>
          </a:p>
        </p:txBody>
      </p:sp>
    </p:spTree>
    <p:extLst>
      <p:ext uri="{BB962C8B-B14F-4D97-AF65-F5344CB8AC3E}">
        <p14:creationId xmlns:p14="http://schemas.microsoft.com/office/powerpoint/2010/main" val="147631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43</a:t>
            </a:fld>
            <a:endParaRPr lang="nl-BE" altLang="nl-BE"/>
          </a:p>
        </p:txBody>
      </p:sp>
    </p:spTree>
    <p:extLst>
      <p:ext uri="{BB962C8B-B14F-4D97-AF65-F5344CB8AC3E}">
        <p14:creationId xmlns:p14="http://schemas.microsoft.com/office/powerpoint/2010/main" val="93504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xmlns="" id="{44BEC58F-C242-4899-84F4-E5B1B5753A9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8" name="Notes Placeholder 2">
            <a:extLst>
              <a:ext uri="{FF2B5EF4-FFF2-40B4-BE49-F238E27FC236}">
                <a16:creationId xmlns:a16="http://schemas.microsoft.com/office/drawing/2014/main" xmlns="" id="{4207ADC1-60D5-40C9-9E1D-4C075C7413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BE" altLang="nl-BE" dirty="0"/>
              <a:t>Dit is een afsluitende slide waarop de coördinaten van Groep IDEWE terug te vinden zijn en waarop je ook je eigen coördinaten kan noteren.</a:t>
            </a:r>
          </a:p>
        </p:txBody>
      </p:sp>
      <p:sp>
        <p:nvSpPr>
          <p:cNvPr id="208899" name="Slide Number Placeholder 3">
            <a:extLst>
              <a:ext uri="{FF2B5EF4-FFF2-40B4-BE49-F238E27FC236}">
                <a16:creationId xmlns:a16="http://schemas.microsoft.com/office/drawing/2014/main" xmlns="" id="{41807496-9264-477C-AF04-8669B1EA4A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MS PGothic" panose="020B0600070205080204" pitchFamily="34" charset="-128"/>
              </a:defRPr>
            </a:lvl1pPr>
            <a:lvl2pPr marL="742950" indent="-285750">
              <a:defRPr>
                <a:solidFill>
                  <a:schemeClr val="tx1"/>
                </a:solidFill>
                <a:latin typeface="Corbel" panose="020B0503020204020204" pitchFamily="34" charset="0"/>
                <a:ea typeface="MS PGothic" panose="020B0600070205080204" pitchFamily="34" charset="-128"/>
              </a:defRPr>
            </a:lvl2pPr>
            <a:lvl3pPr marL="1143000" indent="-228600">
              <a:defRPr>
                <a:solidFill>
                  <a:schemeClr val="tx1"/>
                </a:solidFill>
                <a:latin typeface="Corbel" panose="020B0503020204020204" pitchFamily="34" charset="0"/>
                <a:ea typeface="MS PGothic" panose="020B0600070205080204" pitchFamily="34" charset="-128"/>
              </a:defRPr>
            </a:lvl3pPr>
            <a:lvl4pPr marL="1600200" indent="-228600">
              <a:defRPr>
                <a:solidFill>
                  <a:schemeClr val="tx1"/>
                </a:solidFill>
                <a:latin typeface="Corbel" panose="020B0503020204020204" pitchFamily="34" charset="0"/>
                <a:ea typeface="MS PGothic" panose="020B0600070205080204" pitchFamily="34" charset="-128"/>
              </a:defRPr>
            </a:lvl4pPr>
            <a:lvl5pPr marL="2057400" indent="-228600">
              <a:defRPr>
                <a:solidFill>
                  <a:schemeClr val="tx1"/>
                </a:solidFill>
                <a:latin typeface="Corbel" panose="020B05030202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fld id="{677FB481-59B8-445F-A1CF-00C5A0331324}" type="slidenum">
              <a:rPr lang="nl-BE" altLang="nl-BE">
                <a:latin typeface="Candara" panose="020E0502030303020204" pitchFamily="34" charset="0"/>
              </a:rPr>
              <a:pPr/>
              <a:t>44</a:t>
            </a:fld>
            <a:endParaRPr lang="nl-BE" altLang="nl-BE">
              <a:latin typeface="Candara" panose="020E0502030303020204" pitchFamily="34" charset="0"/>
            </a:endParaRPr>
          </a:p>
        </p:txBody>
      </p:sp>
    </p:spTree>
    <p:extLst>
      <p:ext uri="{BB962C8B-B14F-4D97-AF65-F5344CB8AC3E}">
        <p14:creationId xmlns:p14="http://schemas.microsoft.com/office/powerpoint/2010/main" val="929170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xfrm>
            <a:off x="3905250" y="749300"/>
            <a:ext cx="6584950" cy="3703638"/>
          </a:xfrm>
          <a:ln/>
        </p:spPr>
      </p:sp>
      <p:sp>
        <p:nvSpPr>
          <p:cNvPr id="130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1330726" rtl="0" eaLnBrk="0" fontAlgn="base" latinLnBrk="0" hangingPunct="0">
              <a:lnSpc>
                <a:spcPct val="100000"/>
              </a:lnSpc>
              <a:spcBef>
                <a:spcPct val="0"/>
              </a:spcBef>
              <a:spcAft>
                <a:spcPct val="0"/>
              </a:spcAft>
              <a:buClrTx/>
              <a:buSzTx/>
              <a:buFontTx/>
              <a:buNone/>
              <a:tabLst/>
              <a:defRPr/>
            </a:pPr>
            <a:fld id="{AB0D563D-5F6E-084D-A35C-7F5D64397A6D}" type="slidenum">
              <a:rPr kumimoji="0" lang="en-US" sz="1700" b="1" i="0" u="none" strike="noStrike" kern="1200" cap="none" spc="0" normalizeH="0" baseline="0" noProof="0">
                <a:ln>
                  <a:noFill/>
                </a:ln>
                <a:solidFill>
                  <a:srgbClr val="1F497D"/>
                </a:solidFill>
                <a:effectLst/>
                <a:uLnTx/>
                <a:uFillTx/>
                <a:latin typeface="Arial" charset="0"/>
                <a:ea typeface="ＭＳ Ｐゴシック" charset="0"/>
                <a:cs typeface="+mn-cs"/>
              </a:rPr>
              <a:pPr marL="0" marR="0" lvl="0" indent="0" algn="r" defTabSz="1330726" rtl="0" eaLnBrk="0" fontAlgn="base" latinLnBrk="0" hangingPunct="0">
                <a:lnSpc>
                  <a:spcPct val="100000"/>
                </a:lnSpc>
                <a:spcBef>
                  <a:spcPct val="0"/>
                </a:spcBef>
                <a:spcAft>
                  <a:spcPct val="0"/>
                </a:spcAft>
                <a:buClrTx/>
                <a:buSzTx/>
                <a:buFontTx/>
                <a:buNone/>
                <a:tabLst/>
                <a:defRPr/>
              </a:pPr>
              <a:t>46</a:t>
            </a:fld>
            <a:endParaRPr kumimoji="0" lang="en-US" sz="1700" b="1" i="0" u="none" strike="noStrike" kern="1200" cap="none" spc="0" normalizeH="0" baseline="0" noProof="0">
              <a:ln>
                <a:noFill/>
              </a:ln>
              <a:solidFill>
                <a:srgbClr val="1F497D"/>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59289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47</a:t>
            </a:fld>
            <a:endParaRPr lang="nl-BE" altLang="nl-BE"/>
          </a:p>
        </p:txBody>
      </p:sp>
    </p:spTree>
    <p:extLst>
      <p:ext uri="{BB962C8B-B14F-4D97-AF65-F5344CB8AC3E}">
        <p14:creationId xmlns:p14="http://schemas.microsoft.com/office/powerpoint/2010/main" val="27860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kunst om mee te deinen op de golven van de verandering, om tegenslagen te boven te komen en zelfs te zien als groeimogelijkheden</a:t>
            </a:r>
            <a:endParaRPr lang="nl-BE" u="sng" dirty="0"/>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4</a:t>
            </a:fld>
            <a:endParaRPr lang="nl-BE" altLang="nl-BE"/>
          </a:p>
        </p:txBody>
      </p:sp>
    </p:spTree>
    <p:extLst>
      <p:ext uri="{BB962C8B-B14F-4D97-AF65-F5344CB8AC3E}">
        <p14:creationId xmlns:p14="http://schemas.microsoft.com/office/powerpoint/2010/main" val="361405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u="sng" dirty="0"/>
              <a:t>Toegevoegde slide, Anne Maria </a:t>
            </a:r>
          </a:p>
          <a:p>
            <a:endParaRPr lang="nl-BE" dirty="0"/>
          </a:p>
          <a:p>
            <a:endParaRPr lang="nl-BE" dirty="0"/>
          </a:p>
          <a:p>
            <a:r>
              <a:rPr lang="nl-BE" dirty="0"/>
              <a:t>OPDRACHT Richtvragen startoefening – bevlogenheid: </a:t>
            </a:r>
          </a:p>
          <a:p>
            <a:pPr marL="171450" indent="-171450">
              <a:buFontTx/>
              <a:buChar char="-"/>
            </a:pPr>
            <a:r>
              <a:rPr lang="nl-BE" dirty="0"/>
              <a:t>Onderzoek voor jezelf met welke elementen dit moment te maken heeft </a:t>
            </a:r>
          </a:p>
          <a:p>
            <a:pPr marL="171450" indent="-171450">
              <a:buFontTx/>
              <a:buChar char="-"/>
            </a:pPr>
            <a:r>
              <a:rPr lang="nl-BE" dirty="0"/>
              <a:t>Hoe zat je er toen zelf bij?</a:t>
            </a:r>
          </a:p>
          <a:p>
            <a:pPr marL="0" indent="0">
              <a:buFontTx/>
              <a:buNone/>
            </a:pPr>
            <a:endParaRPr lang="nl-BE" dirty="0"/>
          </a:p>
          <a:p>
            <a:pPr marL="0" indent="0">
              <a:buFontTx/>
              <a:buNone/>
            </a:pPr>
            <a:r>
              <a:rPr lang="nl-BE" dirty="0"/>
              <a:t>Wissel uit met je buur </a:t>
            </a:r>
          </a:p>
          <a:p>
            <a:pPr marL="171450" indent="-171450">
              <a:buFontTx/>
              <a:buChar char="-"/>
            </a:pPr>
            <a:r>
              <a:rPr lang="nl-BE" dirty="0"/>
              <a:t>Wat doet het met je om eraan terug te denken met als idee: aandacht geven aan deze momenten en hoe je erbij zat (fysiek, met je lijf) geeft je doorgaans al een licht/goed gevoel: waar je aandacht aan geeft groeit (dit is op zichzelf al een oefening in het vergroten van je eigen veerkracht, namelijk aandacht hebben voor wat wel goed loopt en analyseren hoe je deze momenten nog meer in je leven kan integreren) </a:t>
            </a:r>
          </a:p>
          <a:p>
            <a:pPr marL="0" indent="0">
              <a:buFontTx/>
              <a:buNone/>
            </a:pPr>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63580-49B3-4140-95F1-31765C5ACC0C}" type="slidenum">
              <a:rPr kumimoji="0" lang="nl-BE" altLang="nl-BE"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l-BE" alt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9396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6</a:t>
            </a:fld>
            <a:endParaRPr lang="nl-BE" altLang="nl-BE"/>
          </a:p>
        </p:txBody>
      </p:sp>
    </p:spTree>
    <p:extLst>
      <p:ext uri="{BB962C8B-B14F-4D97-AF65-F5344CB8AC3E}">
        <p14:creationId xmlns:p14="http://schemas.microsoft.com/office/powerpoint/2010/main" val="278609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aseline="0" noProof="0" dirty="0" err="1">
                <a:sym typeface="Wingdings"/>
              </a:rPr>
              <a:t>Toegevoegde</a:t>
            </a:r>
            <a:r>
              <a:rPr lang="en-US" baseline="0" noProof="0" dirty="0">
                <a:sym typeface="Wingdings"/>
              </a:rPr>
              <a:t> slide, Anne Maria (idem slide Kristien)</a:t>
            </a:r>
          </a:p>
          <a:p>
            <a:pPr>
              <a:buFontTx/>
              <a:buNone/>
            </a:pPr>
            <a:endParaRPr lang="en-US" baseline="0" noProof="0" dirty="0">
              <a:sym typeface="Wingdings"/>
            </a:endParaRPr>
          </a:p>
          <a:p>
            <a:pPr>
              <a:buFontTx/>
              <a:buNone/>
            </a:pPr>
            <a:endParaRPr lang="en-US" baseline="0" noProof="0" dirty="0">
              <a:sym typeface="Wingdings"/>
            </a:endParaRPr>
          </a:p>
          <a:p>
            <a:pPr>
              <a:buFontTx/>
              <a:buNone/>
            </a:pPr>
            <a:endParaRPr lang="en-US" baseline="0" noProof="0" dirty="0">
              <a:sym typeface="Wingdings"/>
            </a:endParaRPr>
          </a:p>
          <a:p>
            <a:pPr>
              <a:buFontTx/>
              <a:buNone/>
            </a:pPr>
            <a:r>
              <a:rPr lang="en-US" baseline="0" noProof="0" dirty="0" err="1">
                <a:sym typeface="Wingdings"/>
              </a:rPr>
              <a:t>Reflexmatig</a:t>
            </a:r>
            <a:endParaRPr lang="en-US" baseline="0" noProof="0" dirty="0">
              <a:sym typeface="Wingdings"/>
            </a:endParaRPr>
          </a:p>
          <a:p>
            <a:pPr marL="457200" indent="-457200">
              <a:buFontTx/>
              <a:buChar char="•"/>
            </a:pPr>
            <a:r>
              <a:rPr lang="en-US" baseline="0" noProof="0" dirty="0" err="1">
                <a:sym typeface="Wingdings"/>
              </a:rPr>
              <a:t>Geen</a:t>
            </a:r>
            <a:r>
              <a:rPr lang="en-US" baseline="0" noProof="0" dirty="0">
                <a:sym typeface="Wingdings"/>
              </a:rPr>
              <a:t> </a:t>
            </a:r>
            <a:r>
              <a:rPr lang="en-US" baseline="0" noProof="0" dirty="0" err="1">
                <a:sym typeface="Wingdings"/>
              </a:rPr>
              <a:t>kontrole</a:t>
            </a:r>
            <a:r>
              <a:rPr lang="en-US" baseline="0" noProof="0" dirty="0">
                <a:sym typeface="Wingdings"/>
              </a:rPr>
              <a:t> </a:t>
            </a:r>
            <a:r>
              <a:rPr lang="en-US" baseline="0" noProof="0" dirty="0" err="1">
                <a:sym typeface="Wingdings"/>
              </a:rPr>
              <a:t>erover</a:t>
            </a:r>
            <a:r>
              <a:rPr lang="en-US" baseline="0" noProof="0" dirty="0">
                <a:sym typeface="Wingdings"/>
              </a:rPr>
              <a:t>, </a:t>
            </a:r>
          </a:p>
          <a:p>
            <a:pPr marL="457200" indent="-457200">
              <a:buFontTx/>
              <a:buChar char="•"/>
            </a:pPr>
            <a:r>
              <a:rPr lang="en-US" baseline="0" noProof="0" dirty="0" err="1">
                <a:sym typeface="Wingdings"/>
              </a:rPr>
              <a:t>Er</a:t>
            </a:r>
            <a:r>
              <a:rPr lang="en-US" baseline="0" noProof="0" dirty="0">
                <a:sym typeface="Wingdings"/>
              </a:rPr>
              <a:t> </a:t>
            </a:r>
            <a:r>
              <a:rPr lang="en-US" baseline="0" noProof="0" dirty="0" err="1">
                <a:sym typeface="Wingdings"/>
              </a:rPr>
              <a:t>gebeurt</a:t>
            </a:r>
            <a:r>
              <a:rPr lang="en-US" baseline="0" noProof="0" dirty="0">
                <a:sym typeface="Wingdings"/>
              </a:rPr>
              <a:t> </a:t>
            </a:r>
            <a:r>
              <a:rPr lang="en-US" baseline="0" noProof="0" dirty="0" err="1">
                <a:sym typeface="Wingdings"/>
              </a:rPr>
              <a:t>iets</a:t>
            </a:r>
            <a:r>
              <a:rPr lang="en-US" baseline="0" noProof="0" dirty="0">
                <a:sym typeface="Wingdings"/>
              </a:rPr>
              <a:t> </a:t>
            </a:r>
            <a:r>
              <a:rPr lang="en-US" baseline="0" noProof="0" dirty="0" err="1">
                <a:sym typeface="Wingdings"/>
              </a:rPr>
              <a:t>wat</a:t>
            </a:r>
            <a:r>
              <a:rPr lang="en-US" baseline="0" noProof="0" dirty="0">
                <a:sym typeface="Wingdings"/>
              </a:rPr>
              <a:t> </a:t>
            </a:r>
            <a:r>
              <a:rPr lang="en-US" baseline="0" noProof="0" dirty="0" err="1">
                <a:sym typeface="Wingdings"/>
              </a:rPr>
              <a:t>een</a:t>
            </a:r>
            <a:r>
              <a:rPr lang="en-US" baseline="0" noProof="0" dirty="0">
                <a:sym typeface="Wingdings"/>
              </a:rPr>
              <a:t> </a:t>
            </a:r>
            <a:r>
              <a:rPr lang="en-US" baseline="0" noProof="0" dirty="0" err="1">
                <a:sym typeface="Wingdings"/>
              </a:rPr>
              <a:t>onmiddellijke</a:t>
            </a:r>
            <a:r>
              <a:rPr lang="en-US" baseline="0" noProof="0" dirty="0">
                <a:sym typeface="Wingdings"/>
              </a:rPr>
              <a:t> reflex </a:t>
            </a:r>
            <a:r>
              <a:rPr lang="en-US" baseline="0" noProof="0" dirty="0" err="1">
                <a:sym typeface="Wingdings"/>
              </a:rPr>
              <a:t>oproept</a:t>
            </a:r>
            <a:r>
              <a:rPr lang="en-US" baseline="0" noProof="0" dirty="0">
                <a:sym typeface="Wingdings"/>
              </a:rPr>
              <a:t>, </a:t>
            </a:r>
            <a:r>
              <a:rPr lang="en-US" baseline="0" noProof="0" dirty="0" err="1">
                <a:sym typeface="Wingdings"/>
              </a:rPr>
              <a:t>een</a:t>
            </a:r>
            <a:r>
              <a:rPr lang="en-US" baseline="0" noProof="0" dirty="0">
                <a:sym typeface="Wingdings"/>
              </a:rPr>
              <a:t> </a:t>
            </a:r>
            <a:r>
              <a:rPr lang="en-US" baseline="0" noProof="0" dirty="0" err="1">
                <a:sym typeface="Wingdings"/>
              </a:rPr>
              <a:t>tijger</a:t>
            </a:r>
            <a:r>
              <a:rPr lang="en-US" baseline="0" noProof="0" dirty="0">
                <a:sym typeface="Wingdings"/>
              </a:rPr>
              <a:t> die plots </a:t>
            </a:r>
            <a:r>
              <a:rPr lang="en-US" baseline="0" noProof="0" dirty="0" err="1">
                <a:sym typeface="Wingdings"/>
              </a:rPr>
              <a:t>voor</a:t>
            </a:r>
            <a:r>
              <a:rPr lang="en-US" baseline="0" noProof="0" dirty="0">
                <a:sym typeface="Wingdings"/>
              </a:rPr>
              <a:t> </a:t>
            </a:r>
            <a:r>
              <a:rPr lang="en-US" baseline="0" noProof="0" dirty="0" err="1">
                <a:sym typeface="Wingdings"/>
              </a:rPr>
              <a:t>ons</a:t>
            </a:r>
            <a:r>
              <a:rPr lang="en-US" baseline="0" noProof="0" dirty="0">
                <a:sym typeface="Wingdings"/>
              </a:rPr>
              <a:t> </a:t>
            </a:r>
            <a:r>
              <a:rPr lang="en-US" baseline="0" noProof="0" dirty="0" err="1">
                <a:sym typeface="Wingdings"/>
              </a:rPr>
              <a:t>staat</a:t>
            </a:r>
            <a:r>
              <a:rPr lang="en-US" baseline="0" noProof="0" dirty="0">
                <a:sym typeface="Wingdings"/>
              </a:rPr>
              <a:t>, </a:t>
            </a:r>
            <a:r>
              <a:rPr lang="en-US" baseline="0" noProof="0" dirty="0" err="1">
                <a:sym typeface="Wingdings"/>
              </a:rPr>
              <a:t>een</a:t>
            </a:r>
            <a:r>
              <a:rPr lang="en-US" baseline="0" noProof="0" dirty="0">
                <a:sym typeface="Wingdings"/>
              </a:rPr>
              <a:t> </a:t>
            </a:r>
            <a:r>
              <a:rPr lang="en-US" baseline="0" noProof="0" dirty="0" err="1">
                <a:sym typeface="Wingdings"/>
              </a:rPr>
              <a:t>dringende</a:t>
            </a:r>
            <a:r>
              <a:rPr lang="en-US" baseline="0" noProof="0" dirty="0">
                <a:sym typeface="Wingdings"/>
              </a:rPr>
              <a:t> en </a:t>
            </a:r>
            <a:r>
              <a:rPr lang="en-US" baseline="0" noProof="0" dirty="0" err="1">
                <a:sym typeface="Wingdings"/>
              </a:rPr>
              <a:t>niet</a:t>
            </a:r>
            <a:r>
              <a:rPr lang="en-US" baseline="0" noProof="0" dirty="0">
                <a:sym typeface="Wingdings"/>
              </a:rPr>
              <a:t> </a:t>
            </a:r>
            <a:r>
              <a:rPr lang="en-US" baseline="0" noProof="0" dirty="0" err="1">
                <a:sym typeface="Wingdings"/>
              </a:rPr>
              <a:t>te</a:t>
            </a:r>
            <a:r>
              <a:rPr lang="en-US" baseline="0" noProof="0" dirty="0">
                <a:sym typeface="Wingdings"/>
              </a:rPr>
              <a:t> </a:t>
            </a:r>
            <a:r>
              <a:rPr lang="en-US" baseline="0" noProof="0" dirty="0" err="1">
                <a:sym typeface="Wingdings"/>
              </a:rPr>
              <a:t>eigeren</a:t>
            </a:r>
            <a:r>
              <a:rPr lang="en-US" baseline="0" noProof="0" dirty="0">
                <a:sym typeface="Wingdings"/>
              </a:rPr>
              <a:t> extra </a:t>
            </a:r>
            <a:r>
              <a:rPr lang="en-US" baseline="0" noProof="0" dirty="0" err="1">
                <a:sym typeface="Wingdings"/>
              </a:rPr>
              <a:t>opdracht</a:t>
            </a:r>
            <a:r>
              <a:rPr lang="en-US" baseline="0" noProof="0" dirty="0">
                <a:sym typeface="Wingdings"/>
              </a:rPr>
              <a:t> die </a:t>
            </a:r>
            <a:r>
              <a:rPr lang="en-US" baseline="0" noProof="0" dirty="0" err="1">
                <a:sym typeface="Wingdings"/>
              </a:rPr>
              <a:t>er</a:t>
            </a:r>
            <a:r>
              <a:rPr lang="en-US" baseline="0" noProof="0" dirty="0">
                <a:sym typeface="Wingdings"/>
              </a:rPr>
              <a:t> </a:t>
            </a:r>
            <a:r>
              <a:rPr lang="en-US" baseline="0" noProof="0" dirty="0" err="1">
                <a:sym typeface="Wingdings"/>
              </a:rPr>
              <a:t>bijkomt</a:t>
            </a:r>
            <a:r>
              <a:rPr lang="en-US" baseline="0" noProof="0" dirty="0">
                <a:sym typeface="Wingdings"/>
              </a:rPr>
              <a:t> </a:t>
            </a:r>
            <a:r>
              <a:rPr lang="en-US" baseline="0" noProof="0" dirty="0" err="1">
                <a:sym typeface="Wingdings"/>
              </a:rPr>
              <a:t>terwijl</a:t>
            </a:r>
            <a:r>
              <a:rPr lang="en-US" baseline="0" noProof="0" dirty="0">
                <a:sym typeface="Wingdings"/>
              </a:rPr>
              <a:t> het al heel </a:t>
            </a:r>
            <a:r>
              <a:rPr lang="en-US" baseline="0" noProof="0" dirty="0" err="1">
                <a:sym typeface="Wingdings"/>
              </a:rPr>
              <a:t>druk</a:t>
            </a:r>
            <a:r>
              <a:rPr lang="en-US" baseline="0" noProof="0" dirty="0">
                <a:sym typeface="Wingdings"/>
              </a:rPr>
              <a:t> is</a:t>
            </a:r>
          </a:p>
          <a:p>
            <a:pPr marL="457200" indent="-457200">
              <a:buFontTx/>
              <a:buChar char="•"/>
            </a:pPr>
            <a:r>
              <a:rPr lang="en-US" baseline="0" noProof="0" dirty="0" err="1">
                <a:sym typeface="Wingdings"/>
              </a:rPr>
              <a:t>Geeft</a:t>
            </a:r>
            <a:r>
              <a:rPr lang="en-US" baseline="0" noProof="0" dirty="0">
                <a:sym typeface="Wingdings"/>
              </a:rPr>
              <a:t> </a:t>
            </a:r>
            <a:r>
              <a:rPr lang="en-US" baseline="0" noProof="0" dirty="0" err="1">
                <a:sym typeface="Wingdings"/>
              </a:rPr>
              <a:t>onmiddellijk</a:t>
            </a:r>
            <a:r>
              <a:rPr lang="en-US" baseline="0" noProof="0" dirty="0">
                <a:sym typeface="Wingdings"/>
              </a:rPr>
              <a:t> </a:t>
            </a:r>
            <a:r>
              <a:rPr lang="en-US" baseline="0" noProof="0" dirty="0" err="1">
                <a:sym typeface="Wingdings"/>
              </a:rPr>
              <a:t>een</a:t>
            </a:r>
            <a:r>
              <a:rPr lang="en-US" baseline="0" noProof="0" dirty="0">
                <a:sym typeface="Wingdings"/>
              </a:rPr>
              <a:t> </a:t>
            </a:r>
            <a:r>
              <a:rPr lang="en-US" baseline="0" noProof="0" dirty="0" err="1">
                <a:sym typeface="Wingdings"/>
              </a:rPr>
              <a:t>gevoel</a:t>
            </a:r>
            <a:r>
              <a:rPr lang="en-US" baseline="0" noProof="0" dirty="0">
                <a:sym typeface="Wingdings"/>
              </a:rPr>
              <a:t> van stress</a:t>
            </a:r>
          </a:p>
          <a:p>
            <a:pPr marL="0" indent="0">
              <a:buFontTx/>
              <a:buNone/>
            </a:pPr>
            <a:endParaRPr lang="en-US" baseline="0" noProof="0" dirty="0">
              <a:sym typeface="Wingdings"/>
            </a:endParaRPr>
          </a:p>
          <a:p>
            <a:pPr marL="0" indent="0">
              <a:buFontTx/>
              <a:buNone/>
            </a:pPr>
            <a:r>
              <a:rPr lang="en-US" baseline="0" noProof="0" dirty="0" err="1">
                <a:sym typeface="Wingdings"/>
              </a:rPr>
              <a:t>Lichamelijke</a:t>
            </a:r>
            <a:r>
              <a:rPr lang="en-US" baseline="0" noProof="0" dirty="0">
                <a:sym typeface="Wingdings"/>
              </a:rPr>
              <a:t> </a:t>
            </a:r>
            <a:r>
              <a:rPr lang="en-US" baseline="0" noProof="0" dirty="0" err="1">
                <a:sym typeface="Wingdings"/>
              </a:rPr>
              <a:t>reactie</a:t>
            </a:r>
            <a:endParaRPr lang="en-US" baseline="0" noProof="0" dirty="0">
              <a:sym typeface="Wingdings"/>
            </a:endParaRPr>
          </a:p>
          <a:p>
            <a:pPr marL="457200" indent="-457200">
              <a:buFontTx/>
              <a:buChar char="•"/>
            </a:pPr>
            <a:r>
              <a:rPr lang="en-US" baseline="0" noProof="0" dirty="0" err="1">
                <a:sym typeface="Wingdings"/>
              </a:rPr>
              <a:t>Er</a:t>
            </a:r>
            <a:r>
              <a:rPr lang="en-US" baseline="0" noProof="0" dirty="0">
                <a:sym typeface="Wingdings"/>
              </a:rPr>
              <a:t> </a:t>
            </a:r>
            <a:r>
              <a:rPr lang="en-US" baseline="0" noProof="0" dirty="0" err="1">
                <a:sym typeface="Wingdings"/>
              </a:rPr>
              <a:t>zullen</a:t>
            </a:r>
            <a:r>
              <a:rPr lang="en-US" baseline="0" noProof="0" dirty="0">
                <a:sym typeface="Wingdings"/>
              </a:rPr>
              <a:t> </a:t>
            </a:r>
            <a:r>
              <a:rPr lang="en-US" baseline="0" noProof="0" dirty="0" err="1">
                <a:sym typeface="Wingdings"/>
              </a:rPr>
              <a:t>zich</a:t>
            </a:r>
            <a:r>
              <a:rPr lang="en-US" baseline="0" noProof="0" dirty="0">
                <a:sym typeface="Wingdings"/>
              </a:rPr>
              <a:t> </a:t>
            </a:r>
            <a:r>
              <a:rPr lang="en-US" baseline="0" noProof="0" dirty="0" err="1">
                <a:sym typeface="Wingdings"/>
              </a:rPr>
              <a:t>allerhande</a:t>
            </a:r>
            <a:r>
              <a:rPr lang="en-US" baseline="0" noProof="0" dirty="0">
                <a:sym typeface="Wingdings"/>
              </a:rPr>
              <a:t> </a:t>
            </a:r>
            <a:r>
              <a:rPr lang="en-US" baseline="0" noProof="0" dirty="0" err="1">
                <a:sym typeface="Wingdings"/>
              </a:rPr>
              <a:t>lichamelijke</a:t>
            </a:r>
            <a:r>
              <a:rPr lang="en-US" baseline="0" noProof="0" dirty="0">
                <a:sym typeface="Wingdings"/>
              </a:rPr>
              <a:t> </a:t>
            </a:r>
            <a:r>
              <a:rPr lang="en-US" baseline="0" noProof="0" dirty="0" err="1">
                <a:sym typeface="Wingdings"/>
              </a:rPr>
              <a:t>processen</a:t>
            </a:r>
            <a:r>
              <a:rPr lang="en-US" baseline="0" noProof="0" dirty="0">
                <a:sym typeface="Wingdings"/>
              </a:rPr>
              <a:t> </a:t>
            </a:r>
            <a:r>
              <a:rPr lang="en-US" baseline="0" noProof="0" dirty="0" err="1">
                <a:sym typeface="Wingdings"/>
              </a:rPr>
              <a:t>gaan</a:t>
            </a:r>
            <a:r>
              <a:rPr lang="en-US" baseline="0" noProof="0" dirty="0">
                <a:sym typeface="Wingdings"/>
              </a:rPr>
              <a:t> </a:t>
            </a:r>
            <a:r>
              <a:rPr lang="en-US" baseline="0" noProof="0" dirty="0" err="1">
                <a:sym typeface="Wingdings"/>
              </a:rPr>
              <a:t>voordoen</a:t>
            </a:r>
            <a:r>
              <a:rPr lang="en-US" baseline="0" noProof="0" dirty="0">
                <a:sym typeface="Wingdings"/>
              </a:rPr>
              <a:t> in </a:t>
            </a:r>
            <a:r>
              <a:rPr lang="en-US" baseline="0" noProof="0" dirty="0" err="1">
                <a:sym typeface="Wingdings"/>
              </a:rPr>
              <a:t>ons</a:t>
            </a:r>
            <a:r>
              <a:rPr lang="en-US" baseline="0" noProof="0" dirty="0">
                <a:sym typeface="Wingdings"/>
              </a:rPr>
              <a:t> </a:t>
            </a:r>
            <a:r>
              <a:rPr lang="en-US" baseline="0" noProof="0" dirty="0" err="1">
                <a:sym typeface="Wingdings"/>
              </a:rPr>
              <a:t>lichaam</a:t>
            </a:r>
            <a:r>
              <a:rPr lang="en-US" baseline="0" noProof="0" dirty="0">
                <a:sym typeface="Wingdings"/>
              </a:rPr>
              <a:t> (</a:t>
            </a:r>
            <a:r>
              <a:rPr lang="en-US" baseline="0" noProof="0" dirty="0" err="1">
                <a:sym typeface="Wingdings"/>
              </a:rPr>
              <a:t>zie</a:t>
            </a:r>
            <a:r>
              <a:rPr lang="en-US" baseline="0" noProof="0" dirty="0">
                <a:sym typeface="Wingdings"/>
              </a:rPr>
              <a:t> </a:t>
            </a:r>
            <a:r>
              <a:rPr lang="en-US" baseline="0" noProof="0" dirty="0" err="1">
                <a:sym typeface="Wingdings"/>
              </a:rPr>
              <a:t>verder</a:t>
            </a:r>
            <a:r>
              <a:rPr lang="en-US" baseline="0" noProof="0" dirty="0">
                <a:sym typeface="Wingdings"/>
              </a:rPr>
              <a:t>)</a:t>
            </a:r>
          </a:p>
          <a:p>
            <a:pPr marL="457200" indent="-457200">
              <a:buFontTx/>
              <a:buChar char="•"/>
            </a:pPr>
            <a:endParaRPr lang="en-US" baseline="0" noProof="0" dirty="0">
              <a:sym typeface="Wingdings"/>
            </a:endParaRPr>
          </a:p>
          <a:p>
            <a:pPr marL="0" indent="0">
              <a:buFontTx/>
              <a:buNone/>
            </a:pPr>
            <a:r>
              <a:rPr lang="en-US" baseline="0" noProof="0" dirty="0">
                <a:sym typeface="Wingdings"/>
              </a:rPr>
              <a:t>Maar het </a:t>
            </a:r>
            <a:r>
              <a:rPr lang="en-US" baseline="0" noProof="0" dirty="0" err="1">
                <a:sym typeface="Wingdings"/>
              </a:rPr>
              <a:t>gaat</a:t>
            </a:r>
            <a:r>
              <a:rPr lang="en-US" baseline="0" noProof="0" dirty="0">
                <a:sym typeface="Wingdings"/>
              </a:rPr>
              <a:t> </a:t>
            </a:r>
            <a:r>
              <a:rPr lang="en-US" baseline="0" noProof="0" dirty="0" err="1">
                <a:sym typeface="Wingdings"/>
              </a:rPr>
              <a:t>om</a:t>
            </a:r>
            <a:r>
              <a:rPr lang="en-US" baseline="0" noProof="0" dirty="0">
                <a:sym typeface="Wingdings"/>
              </a:rPr>
              <a:t> </a:t>
            </a:r>
            <a:r>
              <a:rPr lang="en-US" baseline="0" noProof="0" dirty="0" err="1">
                <a:sym typeface="Wingdings"/>
              </a:rPr>
              <a:t>een</a:t>
            </a:r>
            <a:r>
              <a:rPr lang="en-US" baseline="0" noProof="0" dirty="0">
                <a:sym typeface="Wingdings"/>
              </a:rPr>
              <a:t> </a:t>
            </a:r>
            <a:r>
              <a:rPr lang="en-US" baseline="0" noProof="0" dirty="0" err="1">
                <a:sym typeface="Wingdings"/>
              </a:rPr>
              <a:t>psychologisch</a:t>
            </a:r>
            <a:r>
              <a:rPr lang="en-US" baseline="0" noProof="0" dirty="0">
                <a:sym typeface="Wingdings"/>
              </a:rPr>
              <a:t> </a:t>
            </a:r>
            <a:r>
              <a:rPr lang="en-US" baseline="0" noProof="0" dirty="0" err="1">
                <a:sym typeface="Wingdings"/>
              </a:rPr>
              <a:t>proces</a:t>
            </a:r>
            <a:r>
              <a:rPr lang="en-US" baseline="0" noProof="0" dirty="0">
                <a:sym typeface="Wingdings"/>
              </a:rPr>
              <a:t>:</a:t>
            </a:r>
          </a:p>
          <a:p>
            <a:pPr marL="457200" indent="-457200">
              <a:buFontTx/>
              <a:buChar char="•"/>
            </a:pPr>
            <a:r>
              <a:rPr lang="en-US" baseline="0" noProof="0" dirty="0" err="1">
                <a:sym typeface="Wingdings"/>
              </a:rPr>
              <a:t>Éénzelfde</a:t>
            </a:r>
            <a:r>
              <a:rPr lang="en-US" baseline="0" noProof="0" dirty="0">
                <a:sym typeface="Wingdings"/>
              </a:rPr>
              <a:t> </a:t>
            </a:r>
            <a:r>
              <a:rPr lang="en-US" baseline="0" noProof="0" dirty="0" err="1">
                <a:sym typeface="Wingdings"/>
              </a:rPr>
              <a:t>situatie</a:t>
            </a:r>
            <a:r>
              <a:rPr lang="en-US" baseline="0" noProof="0" dirty="0">
                <a:sym typeface="Wingdings"/>
              </a:rPr>
              <a:t> </a:t>
            </a:r>
            <a:r>
              <a:rPr lang="en-US" baseline="0" noProof="0" dirty="0" err="1">
                <a:sym typeface="Wingdings"/>
              </a:rPr>
              <a:t>wordt</a:t>
            </a:r>
            <a:r>
              <a:rPr lang="en-US" baseline="0" noProof="0" dirty="0">
                <a:sym typeface="Wingdings"/>
              </a:rPr>
              <a:t> </a:t>
            </a:r>
            <a:r>
              <a:rPr lang="en-US" baseline="0" noProof="0" dirty="0" err="1">
                <a:sym typeface="Wingdings"/>
              </a:rPr>
              <a:t>niet</a:t>
            </a:r>
            <a:r>
              <a:rPr lang="en-US" baseline="0" noProof="0" dirty="0">
                <a:sym typeface="Wingdings"/>
              </a:rPr>
              <a:t> door </a:t>
            </a:r>
            <a:r>
              <a:rPr lang="en-US" baseline="0" noProof="0" dirty="0" err="1">
                <a:sym typeface="Wingdings"/>
              </a:rPr>
              <a:t>iedereen</a:t>
            </a:r>
            <a:r>
              <a:rPr lang="en-US" baseline="0" noProof="0" dirty="0">
                <a:sym typeface="Wingdings"/>
              </a:rPr>
              <a:t> </a:t>
            </a:r>
            <a:r>
              <a:rPr lang="en-US" baseline="0" noProof="0" dirty="0" err="1">
                <a:sym typeface="Wingdings"/>
              </a:rPr>
              <a:t>als</a:t>
            </a:r>
            <a:r>
              <a:rPr lang="en-US" baseline="0" noProof="0" dirty="0">
                <a:sym typeface="Wingdings"/>
              </a:rPr>
              <a:t> </a:t>
            </a:r>
            <a:r>
              <a:rPr lang="en-US" baseline="0" noProof="0" dirty="0" err="1">
                <a:sym typeface="Wingdings"/>
              </a:rPr>
              <a:t>bedreigend</a:t>
            </a:r>
            <a:r>
              <a:rPr lang="en-US" baseline="0" noProof="0" dirty="0">
                <a:sym typeface="Wingdings"/>
              </a:rPr>
              <a:t> </a:t>
            </a:r>
            <a:r>
              <a:rPr lang="en-US" baseline="0" noProof="0" dirty="0" err="1">
                <a:sym typeface="Wingdings"/>
              </a:rPr>
              <a:t>ervaren</a:t>
            </a:r>
            <a:endParaRPr lang="en-US" baseline="0" noProof="0" dirty="0">
              <a:sym typeface="Wingdings"/>
            </a:endParaRPr>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rPr>
              <a:t>27-08-2015</a:t>
            </a:r>
            <a:endParaRPr kumimoji="0" lang="en-US"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ndara" panose="020E0502030303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ndara" panose="020E0502030303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52639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Slide Kristien</a:t>
            </a:r>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8</a:t>
            </a:fld>
            <a:endParaRPr lang="nl-BE" altLang="nl-BE"/>
          </a:p>
        </p:txBody>
      </p:sp>
    </p:spTree>
    <p:extLst>
      <p:ext uri="{BB962C8B-B14F-4D97-AF65-F5344CB8AC3E}">
        <p14:creationId xmlns:p14="http://schemas.microsoft.com/office/powerpoint/2010/main" val="404980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Slide Kristien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B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nl-B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In situaties waar de bedreiging van psychosociale aard is, reageert ons lichaam nog precies hetzelfde als ware het een echte levensbedreigende situatie</a:t>
            </a:r>
          </a:p>
          <a:p>
            <a:endParaRPr lang="nl-BE" dirty="0"/>
          </a:p>
        </p:txBody>
      </p:sp>
      <p:sp>
        <p:nvSpPr>
          <p:cNvPr id="4" name="Slide Number Placeholder 3"/>
          <p:cNvSpPr>
            <a:spLocks noGrp="1"/>
          </p:cNvSpPr>
          <p:nvPr>
            <p:ph type="sldNum" sz="quarter" idx="5"/>
          </p:nvPr>
        </p:nvSpPr>
        <p:spPr/>
        <p:txBody>
          <a:bodyPr/>
          <a:lstStyle/>
          <a:p>
            <a:fld id="{70A63580-49B3-4140-95F1-31765C5ACC0C}" type="slidenum">
              <a:rPr lang="nl-BE" altLang="nl-BE" smtClean="0"/>
              <a:pPr/>
              <a:t>9</a:t>
            </a:fld>
            <a:endParaRPr lang="nl-BE" altLang="nl-BE"/>
          </a:p>
        </p:txBody>
      </p:sp>
    </p:spTree>
    <p:extLst>
      <p:ext uri="{BB962C8B-B14F-4D97-AF65-F5344CB8AC3E}">
        <p14:creationId xmlns:p14="http://schemas.microsoft.com/office/powerpoint/2010/main" val="163484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a:t>Click to edit Master title style</a:t>
            </a:r>
            <a:endParaRPr lang="nl-BE"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79622551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Aangepaste indeling">
    <p:spTree>
      <p:nvGrpSpPr>
        <p:cNvPr id="1" name=""/>
        <p:cNvGrpSpPr/>
        <p:nvPr/>
      </p:nvGrpSpPr>
      <p:grpSpPr>
        <a:xfrm>
          <a:off x="0" y="0"/>
          <a:ext cx="0" cy="0"/>
          <a:chOff x="0" y="0"/>
          <a:chExt cx="0" cy="0"/>
        </a:xfrm>
      </p:grpSpPr>
      <p:sp>
        <p:nvSpPr>
          <p:cNvPr id="3" name="Vrije vorm: vorm 11">
            <a:extLst>
              <a:ext uri="{FF2B5EF4-FFF2-40B4-BE49-F238E27FC236}">
                <a16:creationId xmlns:a16="http://schemas.microsoft.com/office/drawing/2014/main" xmlns="" id="{337E72C2-01B6-45F3-A819-CD09D29F8DAC}"/>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5" name="Graphic 12">
            <a:extLst>
              <a:ext uri="{FF2B5EF4-FFF2-40B4-BE49-F238E27FC236}">
                <a16:creationId xmlns:a16="http://schemas.microsoft.com/office/drawing/2014/main" xmlns="" id="{E7D56BE1-926C-4CF6-B2B4-9683BF608B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afbeelding 3"/>
          <p:cNvSpPr>
            <a:spLocks noGrp="1"/>
          </p:cNvSpPr>
          <p:nvPr>
            <p:ph type="pic" sz="quarter" idx="10"/>
          </p:nvPr>
        </p:nvSpPr>
        <p:spPr>
          <a:xfrm>
            <a:off x="-1588" y="1"/>
            <a:ext cx="12193588" cy="5315661"/>
          </a:xfrm>
          <a:custGeom>
            <a:avLst/>
            <a:gdLst>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6032573"/>
              <a:gd name="connsiteX1" fmla="*/ 12193588 w 12193588"/>
              <a:gd name="connsiteY1" fmla="*/ 0 h 6032573"/>
              <a:gd name="connsiteX2" fmla="*/ 12193588 w 12193588"/>
              <a:gd name="connsiteY2" fmla="*/ 0 h 6032573"/>
              <a:gd name="connsiteX3" fmla="*/ 12193588 w 12193588"/>
              <a:gd name="connsiteY3" fmla="*/ 5978525 h 6032573"/>
              <a:gd name="connsiteX4" fmla="*/ 0 w 12193588"/>
              <a:gd name="connsiteY4" fmla="*/ 6032573 h 6032573"/>
              <a:gd name="connsiteX5" fmla="*/ 0 w 12193588"/>
              <a:gd name="connsiteY5" fmla="*/ 0 h 6032573"/>
              <a:gd name="connsiteX0" fmla="*/ 0 w 12193588"/>
              <a:gd name="connsiteY0" fmla="*/ 0 h 6032573"/>
              <a:gd name="connsiteX1" fmla="*/ 12193588 w 12193588"/>
              <a:gd name="connsiteY1" fmla="*/ 0 h 6032573"/>
              <a:gd name="connsiteX2" fmla="*/ 12193588 w 12193588"/>
              <a:gd name="connsiteY2" fmla="*/ 0 h 6032573"/>
              <a:gd name="connsiteX3" fmla="*/ 12193588 w 12193588"/>
              <a:gd name="connsiteY3" fmla="*/ 6032573 h 6032573"/>
              <a:gd name="connsiteX4" fmla="*/ 0 w 12193588"/>
              <a:gd name="connsiteY4" fmla="*/ 6032573 h 6032573"/>
              <a:gd name="connsiteX5" fmla="*/ 0 w 12193588"/>
              <a:gd name="connsiteY5" fmla="*/ 0 h 603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588" h="6032573">
                <a:moveTo>
                  <a:pt x="0" y="0"/>
                </a:moveTo>
                <a:lnTo>
                  <a:pt x="12193588" y="0"/>
                </a:lnTo>
                <a:lnTo>
                  <a:pt x="12193588" y="0"/>
                </a:lnTo>
                <a:lnTo>
                  <a:pt x="12193588" y="6032573"/>
                </a:lnTo>
                <a:cubicBezTo>
                  <a:pt x="9336758" y="5877298"/>
                  <a:pt x="4918543" y="5747901"/>
                  <a:pt x="0" y="6032573"/>
                </a:cubicBezTo>
                <a:lnTo>
                  <a:pt x="0" y="0"/>
                </a:lnTo>
                <a:close/>
              </a:path>
            </a:pathLst>
          </a:custGeom>
          <a:solidFill>
            <a:schemeClr val="bg1">
              <a:lumMod val="95000"/>
            </a:schemeClr>
          </a:solidFill>
        </p:spPr>
        <p:txBody>
          <a:bodyPr rtlCol="0" anchor="ctr">
            <a:noAutofit/>
          </a:bodyPr>
          <a:lstStyle>
            <a:lvl1pPr algn="ctr">
              <a:defRPr sz="1800"/>
            </a:lvl1pPr>
          </a:lstStyle>
          <a:p>
            <a:pPr lvl="0"/>
            <a:r>
              <a:rPr lang="en-US" noProof="0"/>
              <a:t>Click icon to add picture</a:t>
            </a:r>
            <a:endParaRPr lang="nl-BE" noProof="0"/>
          </a:p>
        </p:txBody>
      </p:sp>
    </p:spTree>
    <p:extLst>
      <p:ext uri="{BB962C8B-B14F-4D97-AF65-F5344CB8AC3E}">
        <p14:creationId xmlns:p14="http://schemas.microsoft.com/office/powerpoint/2010/main" val="1877805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pic>
        <p:nvPicPr>
          <p:cNvPr id="6" name="Afbeelding 4" descr="Afbeelding met monitor&#10;&#10;Automatisch gegenereerde beschrijving">
            <a:extLst>
              <a:ext uri="{FF2B5EF4-FFF2-40B4-BE49-F238E27FC236}">
                <a16:creationId xmlns:a16="http://schemas.microsoft.com/office/drawing/2014/main" xmlns="" id="{945FF907-1784-46E3-A1C7-79D990587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8226" y="1839914"/>
            <a:ext cx="67278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a:t>Click to edit Master title style</a:t>
            </a:r>
            <a:endParaRPr lang="nl-BE"/>
          </a:p>
        </p:txBody>
      </p:sp>
      <p:sp>
        <p:nvSpPr>
          <p:cNvPr id="11" name="Tijdelijke aanduiding voor tekst 5"/>
          <p:cNvSpPr>
            <a:spLocks noGrp="1"/>
          </p:cNvSpPr>
          <p:nvPr>
            <p:ph type="body" sz="quarter" idx="13"/>
          </p:nvPr>
        </p:nvSpPr>
        <p:spPr>
          <a:xfrm>
            <a:off x="839788" y="2041525"/>
            <a:ext cx="33528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Tijdelijke aanduiding voor afbeelding 3"/>
          <p:cNvSpPr>
            <a:spLocks noGrp="1"/>
          </p:cNvSpPr>
          <p:nvPr>
            <p:ph type="pic" sz="quarter" idx="12"/>
          </p:nvPr>
        </p:nvSpPr>
        <p:spPr>
          <a:xfrm>
            <a:off x="5624423" y="2276475"/>
            <a:ext cx="5169918" cy="3891412"/>
          </a:xfr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947456031"/>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pic>
        <p:nvPicPr>
          <p:cNvPr id="8" name="Afbeelding 9" descr="Afbeelding met monitor, elektronica, zitten&#10;&#10;Automatisch gegenereerde beschrijving">
            <a:extLst>
              <a:ext uri="{FF2B5EF4-FFF2-40B4-BE49-F238E27FC236}">
                <a16:creationId xmlns:a16="http://schemas.microsoft.com/office/drawing/2014/main" xmlns="" id="{F39DE217-8304-46E0-B431-32C4EBD2B9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1" y="1571626"/>
            <a:ext cx="260826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a:t>Click to edit Master title style</a:t>
            </a:r>
            <a:endParaRPr lang="nl-BE"/>
          </a:p>
        </p:txBody>
      </p:sp>
      <p:sp>
        <p:nvSpPr>
          <p:cNvPr id="6" name="Tijdelijke aanduiding voor tekst 5"/>
          <p:cNvSpPr>
            <a:spLocks noGrp="1"/>
          </p:cNvSpPr>
          <p:nvPr>
            <p:ph type="body" sz="quarter" idx="13"/>
          </p:nvPr>
        </p:nvSpPr>
        <p:spPr>
          <a:xfrm>
            <a:off x="838200" y="2041525"/>
            <a:ext cx="6445102"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afbeelding 3"/>
          <p:cNvSpPr>
            <a:spLocks noGrp="1"/>
          </p:cNvSpPr>
          <p:nvPr>
            <p:ph type="pic" sz="quarter" idx="12"/>
          </p:nvPr>
        </p:nvSpPr>
        <p:spPr>
          <a:xfrm rot="27601">
            <a:off x="8363317" y="2305722"/>
            <a:ext cx="2028772" cy="3566164"/>
          </a:xfr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53342465"/>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Inhoud van twee">
    <p:spTree>
      <p:nvGrpSpPr>
        <p:cNvPr id="1" name=""/>
        <p:cNvGrpSpPr/>
        <p:nvPr/>
      </p:nvGrpSpPr>
      <p:grpSpPr>
        <a:xfrm>
          <a:off x="0" y="0"/>
          <a:ext cx="0" cy="0"/>
          <a:chOff x="0" y="0"/>
          <a:chExt cx="0" cy="0"/>
        </a:xfrm>
      </p:grpSpPr>
      <p:pic>
        <p:nvPicPr>
          <p:cNvPr id="7" name="Afbeelding 3" descr="Afbeelding met computer, ster&#10;&#10;Automatisch gegenereerde beschrijving">
            <a:extLst>
              <a:ext uri="{FF2B5EF4-FFF2-40B4-BE49-F238E27FC236}">
                <a16:creationId xmlns:a16="http://schemas.microsoft.com/office/drawing/2014/main" xmlns="" id="{DB4DA2B2-4B4D-40E5-A0C1-311FF74F785A}"/>
              </a:ext>
            </a:extLst>
          </p:cNvPr>
          <p:cNvPicPr>
            <a:picLocks noChangeAspect="1"/>
          </p:cNvPicPr>
          <p:nvPr/>
        </p:nvPicPr>
        <p:blipFill>
          <a:blip r:embed="rId2">
            <a:extLst>
              <a:ext uri="{28A0092B-C50C-407E-A947-70E740481C1C}">
                <a14:useLocalDpi xmlns:a14="http://schemas.microsoft.com/office/drawing/2010/main" val="0"/>
              </a:ext>
            </a:extLst>
          </a:blip>
          <a:srcRect t="7323" b="11783"/>
          <a:stretch>
            <a:fillRect/>
          </a:stretch>
        </p:blipFill>
        <p:spPr bwMode="auto">
          <a:xfrm>
            <a:off x="765175" y="1595438"/>
            <a:ext cx="7356475" cy="5100637"/>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9" descr="Afbeelding met monitor&#10;&#10;Automatisch gegenereerde beschrijving">
            <a:extLst>
              <a:ext uri="{FF2B5EF4-FFF2-40B4-BE49-F238E27FC236}">
                <a16:creationId xmlns:a16="http://schemas.microsoft.com/office/drawing/2014/main" xmlns="" id="{406F427F-1E2B-4515-887D-F64F8E00C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01582" y="3240882"/>
            <a:ext cx="4037012" cy="287337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0" descr="Afbeelding met monitor, elektronica, zitten&#10;&#10;Automatisch gegenereerde beschrijving">
            <a:extLst>
              <a:ext uri="{FF2B5EF4-FFF2-40B4-BE49-F238E27FC236}">
                <a16:creationId xmlns:a16="http://schemas.microsoft.com/office/drawing/2014/main" xmlns="" id="{3F5592A3-0EAB-47EC-967E-847EFE1687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4800" y="3303589"/>
            <a:ext cx="1754188" cy="3392487"/>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jdelijke aanduiding voor afbeelding 3"/>
          <p:cNvSpPr>
            <a:spLocks noGrp="1"/>
          </p:cNvSpPr>
          <p:nvPr>
            <p:ph type="pic" sz="quarter" idx="16"/>
          </p:nvPr>
        </p:nvSpPr>
        <p:spPr>
          <a:xfrm>
            <a:off x="1453475" y="1939218"/>
            <a:ext cx="5882991" cy="3323899"/>
          </a:xfrm>
          <a:custGeom>
            <a:avLst/>
            <a:gdLst>
              <a:gd name="connsiteX0" fmla="*/ 0 w 5882991"/>
              <a:gd name="connsiteY0" fmla="*/ 0 h 3323899"/>
              <a:gd name="connsiteX1" fmla="*/ 5882991 w 5882991"/>
              <a:gd name="connsiteY1" fmla="*/ 0 h 3323899"/>
              <a:gd name="connsiteX2" fmla="*/ 5882991 w 5882991"/>
              <a:gd name="connsiteY2" fmla="*/ 0 h 3323899"/>
              <a:gd name="connsiteX3" fmla="*/ 5882991 w 5882991"/>
              <a:gd name="connsiteY3" fmla="*/ 3323899 h 3323899"/>
              <a:gd name="connsiteX4" fmla="*/ 0 w 5882991"/>
              <a:gd name="connsiteY4" fmla="*/ 3323899 h 3323899"/>
              <a:gd name="connsiteX5" fmla="*/ 0 w 5882991"/>
              <a:gd name="connsiteY5" fmla="*/ 0 h 3323899"/>
              <a:gd name="connsiteX0" fmla="*/ 0 w 5882991"/>
              <a:gd name="connsiteY0" fmla="*/ 0 h 3323899"/>
              <a:gd name="connsiteX1" fmla="*/ 5882991 w 5882991"/>
              <a:gd name="connsiteY1" fmla="*/ 0 h 3323899"/>
              <a:gd name="connsiteX2" fmla="*/ 5882991 w 5882991"/>
              <a:gd name="connsiteY2" fmla="*/ 3323899 h 3323899"/>
              <a:gd name="connsiteX3" fmla="*/ 0 w 5882991"/>
              <a:gd name="connsiteY3" fmla="*/ 3323899 h 3323899"/>
              <a:gd name="connsiteX4" fmla="*/ 0 w 5882991"/>
              <a:gd name="connsiteY4" fmla="*/ 0 h 3323899"/>
              <a:gd name="connsiteX0" fmla="*/ 0 w 5882991"/>
              <a:gd name="connsiteY0" fmla="*/ 0 h 3323899"/>
              <a:gd name="connsiteX1" fmla="*/ 5882991 w 5882991"/>
              <a:gd name="connsiteY1" fmla="*/ 0 h 3323899"/>
              <a:gd name="connsiteX2" fmla="*/ 5882198 w 5882991"/>
              <a:gd name="connsiteY2" fmla="*/ 838102 h 3323899"/>
              <a:gd name="connsiteX3" fmla="*/ 5882991 w 5882991"/>
              <a:gd name="connsiteY3" fmla="*/ 3323899 h 3323899"/>
              <a:gd name="connsiteX4" fmla="*/ 0 w 5882991"/>
              <a:gd name="connsiteY4" fmla="*/ 3323899 h 3323899"/>
              <a:gd name="connsiteX5" fmla="*/ 0 w 5882991"/>
              <a:gd name="connsiteY5" fmla="*/ 0 h 3323899"/>
              <a:gd name="connsiteX0" fmla="*/ 0 w 5882991"/>
              <a:gd name="connsiteY0" fmla="*/ 0 h 3323899"/>
              <a:gd name="connsiteX1" fmla="*/ 5882991 w 5882991"/>
              <a:gd name="connsiteY1" fmla="*/ 0 h 3323899"/>
              <a:gd name="connsiteX2" fmla="*/ 5882198 w 5882991"/>
              <a:gd name="connsiteY2" fmla="*/ 838102 h 3323899"/>
              <a:gd name="connsiteX3" fmla="*/ 5882991 w 5882991"/>
              <a:gd name="connsiteY3" fmla="*/ 3323899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41797 w 5882991"/>
              <a:gd name="connsiteY3" fmla="*/ 1215320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41797 w 5882991"/>
              <a:gd name="connsiteY3" fmla="*/ 1215320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09549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8370 w 5882991"/>
              <a:gd name="connsiteY3" fmla="*/ 121189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8370 w 5882991"/>
              <a:gd name="connsiteY3" fmla="*/ 1211893 h 3323899"/>
              <a:gd name="connsiteX4" fmla="*/ 5541004 w 5882991"/>
              <a:gd name="connsiteY4" fmla="*/ 3321995 h 3323899"/>
              <a:gd name="connsiteX5" fmla="*/ 0 w 5882991"/>
              <a:gd name="connsiteY5" fmla="*/ 3323899 h 3323899"/>
              <a:gd name="connsiteX6" fmla="*/ 0 w 5882991"/>
              <a:gd name="connsiteY6" fmla="*/ 0 h 33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2991" h="3323899">
                <a:moveTo>
                  <a:pt x="0" y="0"/>
                </a:moveTo>
                <a:lnTo>
                  <a:pt x="5882991" y="0"/>
                </a:lnTo>
                <a:cubicBezTo>
                  <a:pt x="5882727" y="279367"/>
                  <a:pt x="5882462" y="558735"/>
                  <a:pt x="5882198" y="838102"/>
                </a:cubicBezTo>
                <a:cubicBezTo>
                  <a:pt x="5595534" y="844823"/>
                  <a:pt x="5516338" y="804962"/>
                  <a:pt x="5538370" y="1211893"/>
                </a:cubicBezTo>
                <a:cubicBezTo>
                  <a:pt x="5538106" y="1914118"/>
                  <a:pt x="5541268" y="2619770"/>
                  <a:pt x="5541004" y="3321995"/>
                </a:cubicBezTo>
                <a:lnTo>
                  <a:pt x="0" y="3323899"/>
                </a:lnTo>
                <a:lnTo>
                  <a:pt x="0" y="0"/>
                </a:lnTo>
                <a:close/>
              </a:path>
            </a:pathLst>
          </a:cu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2" name="Titel 1"/>
          <p:cNvSpPr>
            <a:spLocks noGrp="1"/>
          </p:cNvSpPr>
          <p:nvPr>
            <p:ph type="title"/>
          </p:nvPr>
        </p:nvSpPr>
        <p:spPr/>
        <p:txBody>
          <a:bodyPr/>
          <a:lstStyle/>
          <a:p>
            <a:r>
              <a:rPr lang="en-US"/>
              <a:t>Click to edit Master title style</a:t>
            </a:r>
            <a:endParaRPr lang="nl-BE"/>
          </a:p>
        </p:txBody>
      </p:sp>
      <p:sp>
        <p:nvSpPr>
          <p:cNvPr id="15" name="Tijdelijke aanduiding voor afbeelding 3"/>
          <p:cNvSpPr>
            <a:spLocks noGrp="1"/>
          </p:cNvSpPr>
          <p:nvPr>
            <p:ph type="pic" sz="quarter" idx="15"/>
          </p:nvPr>
        </p:nvSpPr>
        <p:spPr>
          <a:xfrm>
            <a:off x="7158424" y="3116173"/>
            <a:ext cx="2336794" cy="3114718"/>
          </a:xfrm>
          <a:custGeom>
            <a:avLst/>
            <a:gdLst>
              <a:gd name="connsiteX0" fmla="*/ 0 w 2328531"/>
              <a:gd name="connsiteY0" fmla="*/ 0 h 3104706"/>
              <a:gd name="connsiteX1" fmla="*/ 2328531 w 2328531"/>
              <a:gd name="connsiteY1" fmla="*/ 0 h 3104706"/>
              <a:gd name="connsiteX2" fmla="*/ 2328531 w 2328531"/>
              <a:gd name="connsiteY2" fmla="*/ 0 h 3104706"/>
              <a:gd name="connsiteX3" fmla="*/ 2328531 w 2328531"/>
              <a:gd name="connsiteY3" fmla="*/ 3104706 h 3104706"/>
              <a:gd name="connsiteX4" fmla="*/ 0 w 2328531"/>
              <a:gd name="connsiteY4" fmla="*/ 3104706 h 3104706"/>
              <a:gd name="connsiteX5" fmla="*/ 0 w 2328531"/>
              <a:gd name="connsiteY5" fmla="*/ 0 h 3104706"/>
              <a:gd name="connsiteX0" fmla="*/ 0 w 2328531"/>
              <a:gd name="connsiteY0" fmla="*/ 0 h 3104706"/>
              <a:gd name="connsiteX1" fmla="*/ 2328531 w 2328531"/>
              <a:gd name="connsiteY1" fmla="*/ 0 h 3104706"/>
              <a:gd name="connsiteX2" fmla="*/ 2328531 w 2328531"/>
              <a:gd name="connsiteY2" fmla="*/ 3104706 h 3104706"/>
              <a:gd name="connsiteX3" fmla="*/ 0 w 2328531"/>
              <a:gd name="connsiteY3" fmla="*/ 3104706 h 3104706"/>
              <a:gd name="connsiteX4" fmla="*/ 0 w 2328531"/>
              <a:gd name="connsiteY4" fmla="*/ 0 h 3104706"/>
              <a:gd name="connsiteX0" fmla="*/ 0 w 2328531"/>
              <a:gd name="connsiteY0" fmla="*/ 0 h 3104706"/>
              <a:gd name="connsiteX1" fmla="*/ 2328531 w 2328531"/>
              <a:gd name="connsiteY1" fmla="*/ 0 h 3104706"/>
              <a:gd name="connsiteX2" fmla="*/ 2325974 w 2328531"/>
              <a:gd name="connsiteY2" fmla="*/ 94239 h 3104706"/>
              <a:gd name="connsiteX3" fmla="*/ 2328531 w 2328531"/>
              <a:gd name="connsiteY3" fmla="*/ 3104706 h 3104706"/>
              <a:gd name="connsiteX4" fmla="*/ 0 w 2328531"/>
              <a:gd name="connsiteY4" fmla="*/ 3104706 h 3104706"/>
              <a:gd name="connsiteX5" fmla="*/ 0 w 2328531"/>
              <a:gd name="connsiteY5" fmla="*/ 0 h 3104706"/>
              <a:gd name="connsiteX0" fmla="*/ 0 w 2328531"/>
              <a:gd name="connsiteY0" fmla="*/ 0 h 3104706"/>
              <a:gd name="connsiteX1" fmla="*/ 2328531 w 2328531"/>
              <a:gd name="connsiteY1" fmla="*/ 0 h 3104706"/>
              <a:gd name="connsiteX2" fmla="*/ 2325974 w 2328531"/>
              <a:gd name="connsiteY2" fmla="*/ 94239 h 3104706"/>
              <a:gd name="connsiteX3" fmla="*/ 2328531 w 2328531"/>
              <a:gd name="connsiteY3" fmla="*/ 3104706 h 3104706"/>
              <a:gd name="connsiteX4" fmla="*/ 2162450 w 2328531"/>
              <a:gd name="connsiteY4" fmla="*/ 3101080 h 3104706"/>
              <a:gd name="connsiteX5" fmla="*/ 0 w 2328531"/>
              <a:gd name="connsiteY5" fmla="*/ 3104706 h 3104706"/>
              <a:gd name="connsiteX6" fmla="*/ 0 w 2328531"/>
              <a:gd name="connsiteY6" fmla="*/ 0 h 3104706"/>
              <a:gd name="connsiteX0" fmla="*/ 0 w 2328531"/>
              <a:gd name="connsiteY0" fmla="*/ 0 h 3104706"/>
              <a:gd name="connsiteX1" fmla="*/ 2328531 w 2328531"/>
              <a:gd name="connsiteY1" fmla="*/ 0 h 3104706"/>
              <a:gd name="connsiteX2" fmla="*/ 2325974 w 2328531"/>
              <a:gd name="connsiteY2" fmla="*/ 94239 h 3104706"/>
              <a:gd name="connsiteX3" fmla="*/ 2158333 w 2328531"/>
              <a:gd name="connsiteY3" fmla="*/ 912148 h 3104706"/>
              <a:gd name="connsiteX4" fmla="*/ 2162450 w 2328531"/>
              <a:gd name="connsiteY4" fmla="*/ 3101080 h 3104706"/>
              <a:gd name="connsiteX5" fmla="*/ 0 w 2328531"/>
              <a:gd name="connsiteY5" fmla="*/ 3104706 h 3104706"/>
              <a:gd name="connsiteX6" fmla="*/ 0 w 2328531"/>
              <a:gd name="connsiteY6" fmla="*/ 0 h 3104706"/>
              <a:gd name="connsiteX0" fmla="*/ 0 w 2328531"/>
              <a:gd name="connsiteY0" fmla="*/ 0 h 3104706"/>
              <a:gd name="connsiteX1" fmla="*/ 2328531 w 2328531"/>
              <a:gd name="connsiteY1" fmla="*/ 0 h 3104706"/>
              <a:gd name="connsiteX2" fmla="*/ 2325974 w 2328531"/>
              <a:gd name="connsiteY2" fmla="*/ 94239 h 3104706"/>
              <a:gd name="connsiteX3" fmla="*/ 2165007 w 2328531"/>
              <a:gd name="connsiteY3" fmla="*/ 434925 h 3104706"/>
              <a:gd name="connsiteX4" fmla="*/ 2162450 w 2328531"/>
              <a:gd name="connsiteY4" fmla="*/ 3101080 h 3104706"/>
              <a:gd name="connsiteX5" fmla="*/ 0 w 2328531"/>
              <a:gd name="connsiteY5" fmla="*/ 3104706 h 3104706"/>
              <a:gd name="connsiteX6" fmla="*/ 0 w 2328531"/>
              <a:gd name="connsiteY6" fmla="*/ 0 h 3104706"/>
              <a:gd name="connsiteX0" fmla="*/ 0 w 2328531"/>
              <a:gd name="connsiteY0" fmla="*/ 0 h 3104706"/>
              <a:gd name="connsiteX1" fmla="*/ 2328531 w 2328531"/>
              <a:gd name="connsiteY1" fmla="*/ 0 h 3104706"/>
              <a:gd name="connsiteX2" fmla="*/ 2325974 w 2328531"/>
              <a:gd name="connsiteY2" fmla="*/ 94239 h 3104706"/>
              <a:gd name="connsiteX3" fmla="*/ 2165007 w 2328531"/>
              <a:gd name="connsiteY3" fmla="*/ 434925 h 3104706"/>
              <a:gd name="connsiteX4" fmla="*/ 2162450 w 2328531"/>
              <a:gd name="connsiteY4" fmla="*/ 3101080 h 3104706"/>
              <a:gd name="connsiteX5" fmla="*/ 0 w 2328531"/>
              <a:gd name="connsiteY5" fmla="*/ 3104706 h 3104706"/>
              <a:gd name="connsiteX6" fmla="*/ 0 w 2328531"/>
              <a:gd name="connsiteY6" fmla="*/ 0 h 3104706"/>
              <a:gd name="connsiteX0" fmla="*/ 0 w 2336042"/>
              <a:gd name="connsiteY0" fmla="*/ 0 h 3104706"/>
              <a:gd name="connsiteX1" fmla="*/ 2328531 w 2336042"/>
              <a:gd name="connsiteY1" fmla="*/ 0 h 3104706"/>
              <a:gd name="connsiteX2" fmla="*/ 2335986 w 2336042"/>
              <a:gd name="connsiteY2" fmla="*/ 94239 h 3104706"/>
              <a:gd name="connsiteX3" fmla="*/ 2165007 w 2336042"/>
              <a:gd name="connsiteY3" fmla="*/ 434925 h 3104706"/>
              <a:gd name="connsiteX4" fmla="*/ 2162450 w 2336042"/>
              <a:gd name="connsiteY4" fmla="*/ 3101080 h 3104706"/>
              <a:gd name="connsiteX5" fmla="*/ 0 w 2336042"/>
              <a:gd name="connsiteY5" fmla="*/ 3104706 h 3104706"/>
              <a:gd name="connsiteX6" fmla="*/ 0 w 2336042"/>
              <a:gd name="connsiteY6" fmla="*/ 0 h 3104706"/>
              <a:gd name="connsiteX0" fmla="*/ 0 w 2336042"/>
              <a:gd name="connsiteY0" fmla="*/ 0 h 3104706"/>
              <a:gd name="connsiteX1" fmla="*/ 2328531 w 2336042"/>
              <a:gd name="connsiteY1" fmla="*/ 0 h 3104706"/>
              <a:gd name="connsiteX2" fmla="*/ 2335986 w 2336042"/>
              <a:gd name="connsiteY2" fmla="*/ 94239 h 3104706"/>
              <a:gd name="connsiteX3" fmla="*/ 2165007 w 2336042"/>
              <a:gd name="connsiteY3" fmla="*/ 434925 h 3104706"/>
              <a:gd name="connsiteX4" fmla="*/ 2162450 w 2336042"/>
              <a:gd name="connsiteY4" fmla="*/ 3101080 h 3104706"/>
              <a:gd name="connsiteX5" fmla="*/ 0 w 2336042"/>
              <a:gd name="connsiteY5" fmla="*/ 3104706 h 3104706"/>
              <a:gd name="connsiteX6" fmla="*/ 0 w 2336042"/>
              <a:gd name="connsiteY6" fmla="*/ 0 h 3104706"/>
              <a:gd name="connsiteX0" fmla="*/ 0 w 2336042"/>
              <a:gd name="connsiteY0" fmla="*/ 0 h 3104706"/>
              <a:gd name="connsiteX1" fmla="*/ 2328531 w 2336042"/>
              <a:gd name="connsiteY1" fmla="*/ 0 h 3104706"/>
              <a:gd name="connsiteX2" fmla="*/ 2335986 w 2336042"/>
              <a:gd name="connsiteY2" fmla="*/ 94239 h 3104706"/>
              <a:gd name="connsiteX3" fmla="*/ 2165007 w 2336042"/>
              <a:gd name="connsiteY3" fmla="*/ 434925 h 3104706"/>
              <a:gd name="connsiteX4" fmla="*/ 2162450 w 2336042"/>
              <a:gd name="connsiteY4" fmla="*/ 3101080 h 3104706"/>
              <a:gd name="connsiteX5" fmla="*/ 0 w 2336042"/>
              <a:gd name="connsiteY5" fmla="*/ 3104706 h 3104706"/>
              <a:gd name="connsiteX6" fmla="*/ 0 w 2336042"/>
              <a:gd name="connsiteY6" fmla="*/ 0 h 3104706"/>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62450 w 2336042"/>
              <a:gd name="connsiteY4" fmla="*/ 3101080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59113 w 2336042"/>
              <a:gd name="connsiteY4" fmla="*/ 3111092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42427 w 2336042"/>
              <a:gd name="connsiteY4" fmla="*/ 3071045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65788 w 2336042"/>
              <a:gd name="connsiteY4" fmla="*/ 3114429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59499 w 2336042"/>
              <a:gd name="connsiteY3" fmla="*/ 641491 h 3114718"/>
              <a:gd name="connsiteX4" fmla="*/ 2165788 w 2336042"/>
              <a:gd name="connsiteY4" fmla="*/ 3114429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298051 h 3114718"/>
              <a:gd name="connsiteX3" fmla="*/ 2159499 w 2336042"/>
              <a:gd name="connsiteY3" fmla="*/ 641491 h 3114718"/>
              <a:gd name="connsiteX4" fmla="*/ 2165788 w 2336042"/>
              <a:gd name="connsiteY4" fmla="*/ 3114429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298051 h 3114718"/>
              <a:gd name="connsiteX3" fmla="*/ 2159499 w 2336042"/>
              <a:gd name="connsiteY3" fmla="*/ 641491 h 3114718"/>
              <a:gd name="connsiteX4" fmla="*/ 2165788 w 2336042"/>
              <a:gd name="connsiteY4" fmla="*/ 3114429 h 3114718"/>
              <a:gd name="connsiteX5" fmla="*/ 0 w 2336042"/>
              <a:gd name="connsiteY5" fmla="*/ 3114718 h 3114718"/>
              <a:gd name="connsiteX6" fmla="*/ 0 w 2336042"/>
              <a:gd name="connsiteY6" fmla="*/ 0 h 3114718"/>
              <a:gd name="connsiteX0" fmla="*/ 0 w 2339548"/>
              <a:gd name="connsiteY0" fmla="*/ 0 h 3114718"/>
              <a:gd name="connsiteX1" fmla="*/ 2339548 w 2339548"/>
              <a:gd name="connsiteY1" fmla="*/ 2754 h 3114718"/>
              <a:gd name="connsiteX2" fmla="*/ 2335986 w 2339548"/>
              <a:gd name="connsiteY2" fmla="*/ 298051 h 3114718"/>
              <a:gd name="connsiteX3" fmla="*/ 2159499 w 2339548"/>
              <a:gd name="connsiteY3" fmla="*/ 641491 h 3114718"/>
              <a:gd name="connsiteX4" fmla="*/ 2165788 w 2339548"/>
              <a:gd name="connsiteY4" fmla="*/ 3114429 h 3114718"/>
              <a:gd name="connsiteX5" fmla="*/ 0 w 2339548"/>
              <a:gd name="connsiteY5" fmla="*/ 3114718 h 3114718"/>
              <a:gd name="connsiteX6" fmla="*/ 0 w 2339548"/>
              <a:gd name="connsiteY6" fmla="*/ 0 h 3114718"/>
              <a:gd name="connsiteX0" fmla="*/ 0 w 2336794"/>
              <a:gd name="connsiteY0" fmla="*/ 0 h 3114718"/>
              <a:gd name="connsiteX1" fmla="*/ 2336794 w 2336794"/>
              <a:gd name="connsiteY1" fmla="*/ 2754 h 3114718"/>
              <a:gd name="connsiteX2" fmla="*/ 2335986 w 2336794"/>
              <a:gd name="connsiteY2" fmla="*/ 298051 h 3114718"/>
              <a:gd name="connsiteX3" fmla="*/ 2159499 w 2336794"/>
              <a:gd name="connsiteY3" fmla="*/ 641491 h 3114718"/>
              <a:gd name="connsiteX4" fmla="*/ 2165788 w 2336794"/>
              <a:gd name="connsiteY4" fmla="*/ 3114429 h 3114718"/>
              <a:gd name="connsiteX5" fmla="*/ 0 w 2336794"/>
              <a:gd name="connsiteY5" fmla="*/ 3114718 h 3114718"/>
              <a:gd name="connsiteX6" fmla="*/ 0 w 2336794"/>
              <a:gd name="connsiteY6" fmla="*/ 0 h 311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6794" h="3114718">
                <a:moveTo>
                  <a:pt x="0" y="0"/>
                </a:moveTo>
                <a:lnTo>
                  <a:pt x="2336794" y="2754"/>
                </a:lnTo>
                <a:cubicBezTo>
                  <a:pt x="2335942" y="34167"/>
                  <a:pt x="2336838" y="266638"/>
                  <a:pt x="2335986" y="298051"/>
                </a:cubicBezTo>
                <a:cubicBezTo>
                  <a:pt x="2232540" y="322567"/>
                  <a:pt x="2145299" y="388878"/>
                  <a:pt x="2159499" y="641491"/>
                </a:cubicBezTo>
                <a:cubicBezTo>
                  <a:pt x="2160871" y="1371135"/>
                  <a:pt x="2164416" y="2384785"/>
                  <a:pt x="2165788" y="3114429"/>
                </a:cubicBezTo>
                <a:lnTo>
                  <a:pt x="0" y="3114718"/>
                </a:lnTo>
                <a:lnTo>
                  <a:pt x="0" y="0"/>
                </a:lnTo>
                <a:close/>
              </a:path>
            </a:pathLst>
          </a:cu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14" name="Tijdelijke aanduiding voor afbeelding 3"/>
          <p:cNvSpPr>
            <a:spLocks noGrp="1"/>
          </p:cNvSpPr>
          <p:nvPr>
            <p:ph type="pic" sz="quarter" idx="14"/>
          </p:nvPr>
        </p:nvSpPr>
        <p:spPr>
          <a:xfrm rot="21592338">
            <a:off x="9421266" y="3793817"/>
            <a:ext cx="1347310" cy="2393949"/>
          </a:xfr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12"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704345879"/>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Inhoud van twee">
    <p:spTree>
      <p:nvGrpSpPr>
        <p:cNvPr id="1" name=""/>
        <p:cNvGrpSpPr/>
        <p:nvPr/>
      </p:nvGrpSpPr>
      <p:grpSpPr>
        <a:xfrm>
          <a:off x="0" y="0"/>
          <a:ext cx="0" cy="0"/>
          <a:chOff x="0" y="0"/>
          <a:chExt cx="0" cy="0"/>
        </a:xfrm>
      </p:grpSpPr>
      <p:cxnSp>
        <p:nvCxnSpPr>
          <p:cNvPr id="14" name="Rechte verbindingslijn 40">
            <a:extLst>
              <a:ext uri="{FF2B5EF4-FFF2-40B4-BE49-F238E27FC236}">
                <a16:creationId xmlns:a16="http://schemas.microsoft.com/office/drawing/2014/main" xmlns="" id="{B440C0B9-481D-48ED-A280-AF9385E36600}"/>
              </a:ext>
            </a:extLst>
          </p:cNvPr>
          <p:cNvCxnSpPr>
            <a:cxnSpLocks/>
          </p:cNvCxnSpPr>
          <p:nvPr/>
        </p:nvCxnSpPr>
        <p:spPr bwMode="auto">
          <a:xfrm>
            <a:off x="0" y="2249488"/>
            <a:ext cx="967263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5" name="Rechte verbindingslijn 41">
            <a:extLst>
              <a:ext uri="{FF2B5EF4-FFF2-40B4-BE49-F238E27FC236}">
                <a16:creationId xmlns:a16="http://schemas.microsoft.com/office/drawing/2014/main" xmlns="" id="{1A83D4A3-E32F-44F0-9B3D-453649E5CB18}"/>
              </a:ext>
            </a:extLst>
          </p:cNvPr>
          <p:cNvCxnSpPr>
            <a:cxnSpLocks/>
          </p:cNvCxnSpPr>
          <p:nvPr/>
        </p:nvCxnSpPr>
        <p:spPr bwMode="auto">
          <a:xfrm>
            <a:off x="2838450" y="3586163"/>
            <a:ext cx="683418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6" name="Rechte verbindingslijn 42">
            <a:extLst>
              <a:ext uri="{FF2B5EF4-FFF2-40B4-BE49-F238E27FC236}">
                <a16:creationId xmlns:a16="http://schemas.microsoft.com/office/drawing/2014/main" xmlns="" id="{95D1B3F1-9218-4FED-8758-2CFF780CC11F}"/>
              </a:ext>
            </a:extLst>
          </p:cNvPr>
          <p:cNvCxnSpPr>
            <a:cxnSpLocks/>
          </p:cNvCxnSpPr>
          <p:nvPr/>
        </p:nvCxnSpPr>
        <p:spPr bwMode="auto">
          <a:xfrm>
            <a:off x="2852739" y="4921250"/>
            <a:ext cx="9329737"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sp>
        <p:nvSpPr>
          <p:cNvPr id="17" name="Vrije vorm: vorm 43">
            <a:extLst>
              <a:ext uri="{FF2B5EF4-FFF2-40B4-BE49-F238E27FC236}">
                <a16:creationId xmlns:a16="http://schemas.microsoft.com/office/drawing/2014/main" xmlns="" id="{C21494C4-8B1D-42E0-8362-57CD7B4D4C4F}"/>
              </a:ext>
            </a:extLst>
          </p:cNvPr>
          <p:cNvSpPr>
            <a:spLocks/>
          </p:cNvSpPr>
          <p:nvPr/>
        </p:nvSpPr>
        <p:spPr bwMode="auto">
          <a:xfrm>
            <a:off x="9667875" y="2249489"/>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04" tIns="60952" rIns="121904" bIns="60952" anchor="ctr"/>
          <a:lstStyle/>
          <a:p>
            <a:endParaRPr lang="nl-BE" sz="4799"/>
          </a:p>
        </p:txBody>
      </p:sp>
      <p:sp>
        <p:nvSpPr>
          <p:cNvPr id="18" name="Vrije vorm: vorm 44">
            <a:extLst>
              <a:ext uri="{FF2B5EF4-FFF2-40B4-BE49-F238E27FC236}">
                <a16:creationId xmlns:a16="http://schemas.microsoft.com/office/drawing/2014/main" xmlns="" id="{C46DF515-7120-40ED-AE37-85F37E78BB95}"/>
              </a:ext>
            </a:extLst>
          </p:cNvPr>
          <p:cNvSpPr>
            <a:spLocks/>
          </p:cNvSpPr>
          <p:nvPr/>
        </p:nvSpPr>
        <p:spPr bwMode="auto">
          <a:xfrm rot="10800000">
            <a:off x="2112963" y="3584576"/>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04" tIns="60952" rIns="121904" bIns="60952" anchor="ctr"/>
          <a:lstStyle/>
          <a:p>
            <a:endParaRPr lang="nl-BE" sz="4799"/>
          </a:p>
        </p:txBody>
      </p:sp>
      <p:sp>
        <p:nvSpPr>
          <p:cNvPr id="19" name="Ovaal 45">
            <a:extLst>
              <a:ext uri="{FF2B5EF4-FFF2-40B4-BE49-F238E27FC236}">
                <a16:creationId xmlns:a16="http://schemas.microsoft.com/office/drawing/2014/main" xmlns="" id="{520F1E1D-5B0D-445B-BEF7-9B81A90BF90C}"/>
              </a:ext>
            </a:extLst>
          </p:cNvPr>
          <p:cNvSpPr/>
          <p:nvPr/>
        </p:nvSpPr>
        <p:spPr>
          <a:xfrm>
            <a:off x="5665788" y="3205163"/>
            <a:ext cx="768350" cy="768350"/>
          </a:xfrm>
          <a:prstGeom prst="ellipse">
            <a:avLst/>
          </a:prstGeom>
          <a:solidFill>
            <a:schemeClr val="accent3"/>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0" name="Ovaal 46">
            <a:extLst>
              <a:ext uri="{FF2B5EF4-FFF2-40B4-BE49-F238E27FC236}">
                <a16:creationId xmlns:a16="http://schemas.microsoft.com/office/drawing/2014/main" xmlns="" id="{D4E8168D-328A-4382-ACC1-FD4254E2D5FD}"/>
              </a:ext>
            </a:extLst>
          </p:cNvPr>
          <p:cNvSpPr/>
          <p:nvPr/>
        </p:nvSpPr>
        <p:spPr>
          <a:xfrm>
            <a:off x="9794875" y="4546600"/>
            <a:ext cx="769938" cy="768350"/>
          </a:xfrm>
          <a:prstGeom prst="ellipse">
            <a:avLst/>
          </a:prstGeom>
          <a:solidFill>
            <a:schemeClr val="accent5"/>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1" name="Ovaal 47">
            <a:extLst>
              <a:ext uri="{FF2B5EF4-FFF2-40B4-BE49-F238E27FC236}">
                <a16:creationId xmlns:a16="http://schemas.microsoft.com/office/drawing/2014/main" xmlns="" id="{A89CBA28-25EF-4B31-A3E1-BC244E7B4131}"/>
              </a:ext>
            </a:extLst>
          </p:cNvPr>
          <p:cNvSpPr>
            <a:spLocks noChangeArrowheads="1"/>
          </p:cNvSpPr>
          <p:nvPr/>
        </p:nvSpPr>
        <p:spPr bwMode="auto">
          <a:xfrm>
            <a:off x="5665788" y="1860550"/>
            <a:ext cx="768350" cy="768350"/>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2" name="Ovaal 48">
            <a:extLst>
              <a:ext uri="{FF2B5EF4-FFF2-40B4-BE49-F238E27FC236}">
                <a16:creationId xmlns:a16="http://schemas.microsoft.com/office/drawing/2014/main" xmlns="" id="{C24EFA63-8D79-4C96-9BA2-CD158C62132D}"/>
              </a:ext>
            </a:extLst>
          </p:cNvPr>
          <p:cNvSpPr/>
          <p:nvPr/>
        </p:nvSpPr>
        <p:spPr>
          <a:xfrm>
            <a:off x="5665788" y="4546600"/>
            <a:ext cx="768350" cy="768350"/>
          </a:xfrm>
          <a:prstGeom prst="ellipse">
            <a:avLst/>
          </a:prstGeom>
          <a:solidFill>
            <a:schemeClr val="accent4"/>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3" name="Ovaal 49">
            <a:extLst>
              <a:ext uri="{FF2B5EF4-FFF2-40B4-BE49-F238E27FC236}">
                <a16:creationId xmlns:a16="http://schemas.microsoft.com/office/drawing/2014/main" xmlns="" id="{25073642-C3BE-49BC-A647-1AE8C3FECCAA}"/>
              </a:ext>
            </a:extLst>
          </p:cNvPr>
          <p:cNvSpPr>
            <a:spLocks noChangeArrowheads="1"/>
          </p:cNvSpPr>
          <p:nvPr/>
        </p:nvSpPr>
        <p:spPr bwMode="auto">
          <a:xfrm>
            <a:off x="1535114" y="1863725"/>
            <a:ext cx="769937" cy="769938"/>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Gelijkbenige driehoek 50">
            <a:extLst>
              <a:ext uri="{FF2B5EF4-FFF2-40B4-BE49-F238E27FC236}">
                <a16:creationId xmlns:a16="http://schemas.microsoft.com/office/drawing/2014/main" xmlns="" id="{D2936A35-2F1D-477C-BDEF-563A484ED3A9}"/>
              </a:ext>
            </a:extLst>
          </p:cNvPr>
          <p:cNvSpPr>
            <a:spLocks noChangeArrowheads="1"/>
          </p:cNvSpPr>
          <p:nvPr/>
        </p:nvSpPr>
        <p:spPr bwMode="auto">
          <a:xfrm rot="5400000">
            <a:off x="3938588" y="2174876"/>
            <a:ext cx="185738" cy="160337"/>
          </a:xfrm>
          <a:prstGeom prst="triangle">
            <a:avLst>
              <a:gd name="adj" fmla="val 50000"/>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6" name="Gelijkbenige driehoek 51">
            <a:extLst>
              <a:ext uri="{FF2B5EF4-FFF2-40B4-BE49-F238E27FC236}">
                <a16:creationId xmlns:a16="http://schemas.microsoft.com/office/drawing/2014/main" xmlns="" id="{15A84A12-838D-45F2-A855-3E060CE1A1C9}"/>
              </a:ext>
            </a:extLst>
          </p:cNvPr>
          <p:cNvSpPr/>
          <p:nvPr/>
        </p:nvSpPr>
        <p:spPr>
          <a:xfrm rot="16200000">
            <a:off x="3938589" y="3509964"/>
            <a:ext cx="185737" cy="160337"/>
          </a:xfrm>
          <a:prstGeom prst="triangle">
            <a:avLst/>
          </a:prstGeom>
          <a:solidFill>
            <a:schemeClr val="accent3"/>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2" name="Gelijkbenige driehoek 52">
            <a:extLst>
              <a:ext uri="{FF2B5EF4-FFF2-40B4-BE49-F238E27FC236}">
                <a16:creationId xmlns:a16="http://schemas.microsoft.com/office/drawing/2014/main" xmlns="" id="{2E7747C4-E2C2-4A59-B708-51855A473E56}"/>
              </a:ext>
            </a:extLst>
          </p:cNvPr>
          <p:cNvSpPr/>
          <p:nvPr/>
        </p:nvSpPr>
        <p:spPr>
          <a:xfrm rot="5400000">
            <a:off x="8067675" y="4848225"/>
            <a:ext cx="185738" cy="160338"/>
          </a:xfrm>
          <a:prstGeom prst="triangle">
            <a:avLst/>
          </a:prstGeom>
          <a:solidFill>
            <a:schemeClr val="accent5"/>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3" name="Gelijkbenige driehoek 53">
            <a:extLst>
              <a:ext uri="{FF2B5EF4-FFF2-40B4-BE49-F238E27FC236}">
                <a16:creationId xmlns:a16="http://schemas.microsoft.com/office/drawing/2014/main" xmlns="" id="{15C1F322-2D30-4668-A0B9-4BE2059087C0}"/>
              </a:ext>
            </a:extLst>
          </p:cNvPr>
          <p:cNvSpPr/>
          <p:nvPr/>
        </p:nvSpPr>
        <p:spPr>
          <a:xfrm rot="16200000">
            <a:off x="8067675" y="3506788"/>
            <a:ext cx="185737" cy="160338"/>
          </a:xfrm>
          <a:prstGeom prst="triangle">
            <a:avLst/>
          </a:prstGeom>
          <a:solidFill>
            <a:schemeClr val="accent3"/>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4" name="Gelijkbenige driehoek 54">
            <a:extLst>
              <a:ext uri="{FF2B5EF4-FFF2-40B4-BE49-F238E27FC236}">
                <a16:creationId xmlns:a16="http://schemas.microsoft.com/office/drawing/2014/main" xmlns="" id="{9A5AFCAD-65AB-41B1-9FC7-69D260C3D2F4}"/>
              </a:ext>
            </a:extLst>
          </p:cNvPr>
          <p:cNvSpPr>
            <a:spLocks noChangeArrowheads="1"/>
          </p:cNvSpPr>
          <p:nvPr/>
        </p:nvSpPr>
        <p:spPr bwMode="auto">
          <a:xfrm rot="5400000">
            <a:off x="8067675" y="2179638"/>
            <a:ext cx="185737" cy="160338"/>
          </a:xfrm>
          <a:prstGeom prst="triangle">
            <a:avLst>
              <a:gd name="adj" fmla="val 50000"/>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5">
            <a:extLst>
              <a:ext uri="{FF2B5EF4-FFF2-40B4-BE49-F238E27FC236}">
                <a16:creationId xmlns:a16="http://schemas.microsoft.com/office/drawing/2014/main" xmlns="" id="{E4345A69-E318-4568-9758-C8530A620875}"/>
              </a:ext>
            </a:extLst>
          </p:cNvPr>
          <p:cNvSpPr/>
          <p:nvPr/>
        </p:nvSpPr>
        <p:spPr>
          <a:xfrm rot="5400000">
            <a:off x="3938588" y="4851401"/>
            <a:ext cx="185738" cy="160337"/>
          </a:xfrm>
          <a:prstGeom prst="triangle">
            <a:avLst/>
          </a:prstGeom>
          <a:solidFill>
            <a:schemeClr val="accent4"/>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59" name="Tijdelijke aanduiding voor tekst 4"/>
          <p:cNvSpPr>
            <a:spLocks noGrp="1"/>
          </p:cNvSpPr>
          <p:nvPr>
            <p:ph type="body" sz="quarter" idx="16"/>
          </p:nvPr>
        </p:nvSpPr>
        <p:spPr>
          <a:xfrm>
            <a:off x="4255190" y="4069409"/>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28" name="Tijdelijke aanduiding voor tekst 4"/>
          <p:cNvSpPr>
            <a:spLocks noGrp="1"/>
          </p:cNvSpPr>
          <p:nvPr>
            <p:ph type="body" sz="quarter" idx="21"/>
          </p:nvPr>
        </p:nvSpPr>
        <p:spPr>
          <a:xfrm>
            <a:off x="5679562" y="3385909"/>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bg1"/>
                </a:solidFill>
                <a:latin typeface="Candara" panose="020E0502030303020204" pitchFamily="34" charset="0"/>
                <a:ea typeface="+mn-ea"/>
                <a:cs typeface="Arial" panose="020B0604020202020204" pitchFamily="34" charset="0"/>
              </a:defRPr>
            </a:lvl1pPr>
            <a:lvl5pPr marL="1828388" indent="0">
              <a:buNone/>
              <a:defRPr/>
            </a:lvl5pPr>
          </a:lstStyle>
          <a:p>
            <a:pPr lvl="0"/>
            <a:r>
              <a:rPr lang="en-US"/>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344130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1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10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6" grpId="0" animBg="1"/>
      <p:bldP spid="32" grpId="0" animBg="1"/>
      <p:bldP spid="33" grpId="0" animBg="1"/>
      <p:bldP spid="34" grpId="0" animBg="1"/>
      <p:bldP spid="35"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Inhoud van twee">
    <p:spTree>
      <p:nvGrpSpPr>
        <p:cNvPr id="1" name=""/>
        <p:cNvGrpSpPr/>
        <p:nvPr/>
      </p:nvGrpSpPr>
      <p:grpSpPr>
        <a:xfrm>
          <a:off x="0" y="0"/>
          <a:ext cx="0" cy="0"/>
          <a:chOff x="0" y="0"/>
          <a:chExt cx="0" cy="0"/>
        </a:xfrm>
      </p:grpSpPr>
      <p:cxnSp>
        <p:nvCxnSpPr>
          <p:cNvPr id="16" name="Rechte verbindingslijn 40">
            <a:extLst>
              <a:ext uri="{FF2B5EF4-FFF2-40B4-BE49-F238E27FC236}">
                <a16:creationId xmlns:a16="http://schemas.microsoft.com/office/drawing/2014/main" xmlns="" id="{EEF0735A-E241-4C6F-AC54-0B41A205E964}"/>
              </a:ext>
            </a:extLst>
          </p:cNvPr>
          <p:cNvCxnSpPr>
            <a:cxnSpLocks/>
          </p:cNvCxnSpPr>
          <p:nvPr/>
        </p:nvCxnSpPr>
        <p:spPr bwMode="auto">
          <a:xfrm>
            <a:off x="0" y="2249488"/>
            <a:ext cx="967263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7" name="Rechte verbindingslijn 41">
            <a:extLst>
              <a:ext uri="{FF2B5EF4-FFF2-40B4-BE49-F238E27FC236}">
                <a16:creationId xmlns:a16="http://schemas.microsoft.com/office/drawing/2014/main" xmlns="" id="{AF7774F0-B1FD-4BE2-84FA-9990322ABE6C}"/>
              </a:ext>
            </a:extLst>
          </p:cNvPr>
          <p:cNvCxnSpPr>
            <a:cxnSpLocks/>
          </p:cNvCxnSpPr>
          <p:nvPr/>
        </p:nvCxnSpPr>
        <p:spPr bwMode="auto">
          <a:xfrm>
            <a:off x="2838450" y="3586163"/>
            <a:ext cx="683418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8" name="Rechte verbindingslijn 42">
            <a:extLst>
              <a:ext uri="{FF2B5EF4-FFF2-40B4-BE49-F238E27FC236}">
                <a16:creationId xmlns:a16="http://schemas.microsoft.com/office/drawing/2014/main" xmlns="" id="{035B350B-1CDF-491F-8D96-BF943BA85F5E}"/>
              </a:ext>
            </a:extLst>
          </p:cNvPr>
          <p:cNvCxnSpPr>
            <a:cxnSpLocks/>
          </p:cNvCxnSpPr>
          <p:nvPr/>
        </p:nvCxnSpPr>
        <p:spPr bwMode="auto">
          <a:xfrm>
            <a:off x="2852739" y="4921250"/>
            <a:ext cx="9329737"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sp>
        <p:nvSpPr>
          <p:cNvPr id="19" name="Vrije vorm: vorm 43">
            <a:extLst>
              <a:ext uri="{FF2B5EF4-FFF2-40B4-BE49-F238E27FC236}">
                <a16:creationId xmlns:a16="http://schemas.microsoft.com/office/drawing/2014/main" xmlns="" id="{0D06D89F-EDD0-4432-A20C-4219F953F8A2}"/>
              </a:ext>
            </a:extLst>
          </p:cNvPr>
          <p:cNvSpPr>
            <a:spLocks/>
          </p:cNvSpPr>
          <p:nvPr/>
        </p:nvSpPr>
        <p:spPr bwMode="auto">
          <a:xfrm>
            <a:off x="9667875" y="2249489"/>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04" tIns="60952" rIns="121904" bIns="60952" anchor="ctr"/>
          <a:lstStyle/>
          <a:p>
            <a:endParaRPr lang="nl-BE" sz="4799"/>
          </a:p>
        </p:txBody>
      </p:sp>
      <p:sp>
        <p:nvSpPr>
          <p:cNvPr id="20" name="Vrije vorm: vorm 44">
            <a:extLst>
              <a:ext uri="{FF2B5EF4-FFF2-40B4-BE49-F238E27FC236}">
                <a16:creationId xmlns:a16="http://schemas.microsoft.com/office/drawing/2014/main" xmlns="" id="{3490F30A-235A-4779-96A7-91404395E156}"/>
              </a:ext>
            </a:extLst>
          </p:cNvPr>
          <p:cNvSpPr>
            <a:spLocks/>
          </p:cNvSpPr>
          <p:nvPr/>
        </p:nvSpPr>
        <p:spPr bwMode="auto">
          <a:xfrm rot="10800000">
            <a:off x="2112963" y="3584576"/>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04" tIns="60952" rIns="121904" bIns="60952" anchor="ctr"/>
          <a:lstStyle/>
          <a:p>
            <a:endParaRPr lang="nl-BE" sz="4799"/>
          </a:p>
        </p:txBody>
      </p:sp>
      <p:sp>
        <p:nvSpPr>
          <p:cNvPr id="21" name="Ovaal 45">
            <a:extLst>
              <a:ext uri="{FF2B5EF4-FFF2-40B4-BE49-F238E27FC236}">
                <a16:creationId xmlns:a16="http://schemas.microsoft.com/office/drawing/2014/main" xmlns="" id="{BC55D73B-1987-4590-ABF2-2D18D1A5815F}"/>
              </a:ext>
            </a:extLst>
          </p:cNvPr>
          <p:cNvSpPr/>
          <p:nvPr/>
        </p:nvSpPr>
        <p:spPr>
          <a:xfrm>
            <a:off x="8153400" y="3205163"/>
            <a:ext cx="769938" cy="768350"/>
          </a:xfrm>
          <a:prstGeom prst="ellipse">
            <a:avLst/>
          </a:prstGeom>
          <a:solidFill>
            <a:schemeClr val="accent4"/>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2" name="Ovaal 46">
            <a:extLst>
              <a:ext uri="{FF2B5EF4-FFF2-40B4-BE49-F238E27FC236}">
                <a16:creationId xmlns:a16="http://schemas.microsoft.com/office/drawing/2014/main" xmlns="" id="{7A77B531-0825-406C-A852-FB191E99B9B5}"/>
              </a:ext>
            </a:extLst>
          </p:cNvPr>
          <p:cNvSpPr/>
          <p:nvPr/>
        </p:nvSpPr>
        <p:spPr>
          <a:xfrm>
            <a:off x="9794875" y="4546600"/>
            <a:ext cx="769938" cy="768350"/>
          </a:xfrm>
          <a:prstGeom prst="ellipse">
            <a:avLst/>
          </a:prstGeom>
          <a:solidFill>
            <a:schemeClr val="accent6"/>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3" name="Ovaal 47">
            <a:extLst>
              <a:ext uri="{FF2B5EF4-FFF2-40B4-BE49-F238E27FC236}">
                <a16:creationId xmlns:a16="http://schemas.microsoft.com/office/drawing/2014/main" xmlns="" id="{3992DFBC-28E0-4DB0-91D7-6CEF45BA5B72}"/>
              </a:ext>
            </a:extLst>
          </p:cNvPr>
          <p:cNvSpPr>
            <a:spLocks noChangeArrowheads="1"/>
          </p:cNvSpPr>
          <p:nvPr/>
        </p:nvSpPr>
        <p:spPr bwMode="auto">
          <a:xfrm>
            <a:off x="5665788" y="1860550"/>
            <a:ext cx="768350" cy="768350"/>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Ovaal 48">
            <a:extLst>
              <a:ext uri="{FF2B5EF4-FFF2-40B4-BE49-F238E27FC236}">
                <a16:creationId xmlns:a16="http://schemas.microsoft.com/office/drawing/2014/main" xmlns="" id="{E526E891-CF39-4AFB-84BD-B9D060B6C54A}"/>
              </a:ext>
            </a:extLst>
          </p:cNvPr>
          <p:cNvSpPr/>
          <p:nvPr/>
        </p:nvSpPr>
        <p:spPr>
          <a:xfrm>
            <a:off x="5665788" y="4546600"/>
            <a:ext cx="768350" cy="768350"/>
          </a:xfrm>
          <a:prstGeom prst="ellipse">
            <a:avLst/>
          </a:prstGeom>
          <a:solidFill>
            <a:schemeClr val="accent5"/>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6" name="Ovaal 49">
            <a:extLst>
              <a:ext uri="{FF2B5EF4-FFF2-40B4-BE49-F238E27FC236}">
                <a16:creationId xmlns:a16="http://schemas.microsoft.com/office/drawing/2014/main" xmlns="" id="{AEA8AAE2-D592-4E9D-96A7-1E5FC1ECAFF5}"/>
              </a:ext>
            </a:extLst>
          </p:cNvPr>
          <p:cNvSpPr>
            <a:spLocks noChangeArrowheads="1"/>
          </p:cNvSpPr>
          <p:nvPr/>
        </p:nvSpPr>
        <p:spPr bwMode="auto">
          <a:xfrm>
            <a:off x="1535114" y="1863725"/>
            <a:ext cx="769937" cy="769938"/>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2" name="Gelijkbenige driehoek 50">
            <a:extLst>
              <a:ext uri="{FF2B5EF4-FFF2-40B4-BE49-F238E27FC236}">
                <a16:creationId xmlns:a16="http://schemas.microsoft.com/office/drawing/2014/main" xmlns="" id="{96D741D8-0274-4E5C-A5F3-A8C36B3F156F}"/>
              </a:ext>
            </a:extLst>
          </p:cNvPr>
          <p:cNvSpPr>
            <a:spLocks noChangeArrowheads="1"/>
          </p:cNvSpPr>
          <p:nvPr/>
        </p:nvSpPr>
        <p:spPr bwMode="auto">
          <a:xfrm rot="5400000">
            <a:off x="3938588" y="2174876"/>
            <a:ext cx="185738" cy="160337"/>
          </a:xfrm>
          <a:prstGeom prst="triangle">
            <a:avLst>
              <a:gd name="adj" fmla="val 50000"/>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1">
            <a:extLst>
              <a:ext uri="{FF2B5EF4-FFF2-40B4-BE49-F238E27FC236}">
                <a16:creationId xmlns:a16="http://schemas.microsoft.com/office/drawing/2014/main" xmlns="" id="{C25ADCF0-0329-4650-8D0E-849FA34EA20A}"/>
              </a:ext>
            </a:extLst>
          </p:cNvPr>
          <p:cNvSpPr/>
          <p:nvPr/>
        </p:nvSpPr>
        <p:spPr>
          <a:xfrm rot="10800000">
            <a:off x="2020888" y="4186238"/>
            <a:ext cx="185737" cy="158750"/>
          </a:xfrm>
          <a:prstGeom prst="triangle">
            <a:avLst/>
          </a:prstGeom>
          <a:solidFill>
            <a:schemeClr val="accent3"/>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6" name="Gelijkbenige driehoek 52">
            <a:extLst>
              <a:ext uri="{FF2B5EF4-FFF2-40B4-BE49-F238E27FC236}">
                <a16:creationId xmlns:a16="http://schemas.microsoft.com/office/drawing/2014/main" xmlns="" id="{10C5B3AA-5B27-4391-8AD9-229814F76D1F}"/>
              </a:ext>
            </a:extLst>
          </p:cNvPr>
          <p:cNvSpPr/>
          <p:nvPr/>
        </p:nvSpPr>
        <p:spPr>
          <a:xfrm rot="5400000">
            <a:off x="8067675" y="4848225"/>
            <a:ext cx="185738" cy="160338"/>
          </a:xfrm>
          <a:prstGeom prst="triangle">
            <a:avLst/>
          </a:prstGeom>
          <a:solidFill>
            <a:schemeClr val="accent5"/>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7" name="Gelijkbenige driehoek 54">
            <a:extLst>
              <a:ext uri="{FF2B5EF4-FFF2-40B4-BE49-F238E27FC236}">
                <a16:creationId xmlns:a16="http://schemas.microsoft.com/office/drawing/2014/main" xmlns="" id="{D4708A3B-F3FC-41EF-BDFD-58E3942F9F2D}"/>
              </a:ext>
            </a:extLst>
          </p:cNvPr>
          <p:cNvSpPr>
            <a:spLocks noChangeArrowheads="1"/>
          </p:cNvSpPr>
          <p:nvPr/>
        </p:nvSpPr>
        <p:spPr bwMode="auto">
          <a:xfrm rot="10800000">
            <a:off x="10321925" y="2838450"/>
            <a:ext cx="185738" cy="158750"/>
          </a:xfrm>
          <a:prstGeom prst="triangle">
            <a:avLst>
              <a:gd name="adj" fmla="val 50000"/>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8" name="Ovaal 31">
            <a:extLst>
              <a:ext uri="{FF2B5EF4-FFF2-40B4-BE49-F238E27FC236}">
                <a16:creationId xmlns:a16="http://schemas.microsoft.com/office/drawing/2014/main" xmlns="" id="{97DCE7F2-A995-4642-8BB5-BD5CB054E0B4}"/>
              </a:ext>
            </a:extLst>
          </p:cNvPr>
          <p:cNvSpPr/>
          <p:nvPr/>
        </p:nvSpPr>
        <p:spPr>
          <a:xfrm>
            <a:off x="3983038" y="3205163"/>
            <a:ext cx="768350" cy="768350"/>
          </a:xfrm>
          <a:prstGeom prst="ellipse">
            <a:avLst/>
          </a:prstGeom>
          <a:solidFill>
            <a:schemeClr val="accent3"/>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9" name="Gelijkbenige driehoek 34">
            <a:extLst>
              <a:ext uri="{FF2B5EF4-FFF2-40B4-BE49-F238E27FC236}">
                <a16:creationId xmlns:a16="http://schemas.microsoft.com/office/drawing/2014/main" xmlns="" id="{A347277F-BE35-44BC-9B1F-7FA5567323EC}"/>
              </a:ext>
            </a:extLst>
          </p:cNvPr>
          <p:cNvSpPr/>
          <p:nvPr/>
        </p:nvSpPr>
        <p:spPr>
          <a:xfrm rot="16200000">
            <a:off x="6359525" y="3516313"/>
            <a:ext cx="185737" cy="160338"/>
          </a:xfrm>
          <a:prstGeom prst="triangle">
            <a:avLst/>
          </a:prstGeom>
          <a:solidFill>
            <a:schemeClr val="accent4"/>
          </a:solidFill>
          <a:ln w="12700" cap="flat" cmpd="sng" algn="ctr">
            <a:noFill/>
            <a:prstDash val="solid"/>
            <a:miter lim="800000"/>
          </a:ln>
          <a:effectLst/>
        </p:spPr>
        <p:txBody>
          <a:bodyPr anchor="ctr"/>
          <a:lstStyle/>
          <a:p>
            <a:pPr algn="ctr" defTabSz="1218926"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59" name="Tijdelijke aanduiding voor tekst 4"/>
          <p:cNvSpPr>
            <a:spLocks noGrp="1"/>
          </p:cNvSpPr>
          <p:nvPr>
            <p:ph type="body" sz="quarter" idx="16"/>
          </p:nvPr>
        </p:nvSpPr>
        <p:spPr>
          <a:xfrm>
            <a:off x="6743672" y="4069409"/>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28" name="Tijdelijke aanduiding voor tekst 4"/>
          <p:cNvSpPr>
            <a:spLocks noGrp="1"/>
          </p:cNvSpPr>
          <p:nvPr>
            <p:ph type="body" sz="quarter" idx="21"/>
          </p:nvPr>
        </p:nvSpPr>
        <p:spPr>
          <a:xfrm>
            <a:off x="8168044" y="3385909"/>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bg1"/>
                </a:solidFill>
                <a:latin typeface="Candara" panose="020E0502030303020204" pitchFamily="34" charset="0"/>
                <a:ea typeface="+mn-ea"/>
                <a:cs typeface="Arial" panose="020B0604020202020204" pitchFamily="34" charset="0"/>
              </a:defRPr>
            </a:lvl1pPr>
            <a:lvl5pPr marL="1828388" indent="0">
              <a:buNone/>
              <a:defRPr/>
            </a:lvl5pPr>
          </a:lstStyle>
          <a:p>
            <a:pPr lvl="0"/>
            <a:r>
              <a:rPr lang="en-US"/>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33" name="Tijdelijke aanduiding voor tekst 4"/>
          <p:cNvSpPr>
            <a:spLocks noGrp="1"/>
          </p:cNvSpPr>
          <p:nvPr>
            <p:ph type="body" sz="quarter" idx="24"/>
          </p:nvPr>
        </p:nvSpPr>
        <p:spPr>
          <a:xfrm>
            <a:off x="2572066" y="4069409"/>
            <a:ext cx="3591678" cy="392400"/>
          </a:xfrm>
        </p:spPr>
        <p:txBody>
          <a:bodyPr>
            <a:noAutofit/>
          </a:bodyPr>
          <a:lstStyle>
            <a:lvl1pPr marL="0" indent="0" algn="ctr">
              <a:buNone/>
              <a:defRPr sz="1600"/>
            </a:lvl1pPr>
            <a:lvl5pPr marL="1828388" indent="0">
              <a:buNone/>
              <a:defRPr/>
            </a:lvl5pPr>
          </a:lstStyle>
          <a:p>
            <a:pPr lvl="0"/>
            <a:r>
              <a:rPr lang="en-US"/>
              <a:t>Click to edit Master text styles</a:t>
            </a:r>
          </a:p>
        </p:txBody>
      </p:sp>
      <p:sp>
        <p:nvSpPr>
          <p:cNvPr id="34" name="Tijdelijke aanduiding voor tekst 4"/>
          <p:cNvSpPr>
            <a:spLocks noGrp="1"/>
          </p:cNvSpPr>
          <p:nvPr>
            <p:ph type="body" sz="quarter" idx="25"/>
          </p:nvPr>
        </p:nvSpPr>
        <p:spPr>
          <a:xfrm>
            <a:off x="3996438" y="3385909"/>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388" indent="0">
              <a:buNone/>
              <a:defRPr/>
            </a:lvl5pPr>
          </a:lstStyle>
          <a:p>
            <a:pPr lvl="0"/>
            <a:r>
              <a:rPr lang="en-US"/>
              <a:t>Click to edit Master text styles</a:t>
            </a:r>
          </a:p>
        </p:txBody>
      </p:sp>
    </p:spTree>
    <p:extLst>
      <p:ext uri="{BB962C8B-B14F-4D97-AF65-F5344CB8AC3E}">
        <p14:creationId xmlns:p14="http://schemas.microsoft.com/office/powerpoint/2010/main" val="1370816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10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P spid="32" grpId="0" animBg="1"/>
      <p:bldP spid="35" grpId="0" animBg="1"/>
      <p:bldP spid="36" grpId="0" animBg="1"/>
      <p:bldP spid="37" grpId="0" animBg="1"/>
      <p:bldP spid="38" grpId="0" animBg="1"/>
      <p:bldP spid="39"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14" name="Vrije vorm: vorm 5">
            <a:extLst>
              <a:ext uri="{FF2B5EF4-FFF2-40B4-BE49-F238E27FC236}">
                <a16:creationId xmlns:a16="http://schemas.microsoft.com/office/drawing/2014/main" xmlns="" id="{8662C8FD-F024-423F-8FE7-93BD3976ED3D}"/>
              </a:ext>
            </a:extLst>
          </p:cNvPr>
          <p:cNvSpPr>
            <a:spLocks/>
          </p:cNvSpPr>
          <p:nvPr/>
        </p:nvSpPr>
        <p:spPr bwMode="auto">
          <a:xfrm>
            <a:off x="838201" y="1811338"/>
            <a:ext cx="87313" cy="87312"/>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5" name="Vrije vorm: vorm 6">
            <a:extLst>
              <a:ext uri="{FF2B5EF4-FFF2-40B4-BE49-F238E27FC236}">
                <a16:creationId xmlns:a16="http://schemas.microsoft.com/office/drawing/2014/main" xmlns="" id="{DDFD2D74-905F-4C65-9DAA-FE863382F68A}"/>
              </a:ext>
            </a:extLst>
          </p:cNvPr>
          <p:cNvSpPr>
            <a:spLocks/>
          </p:cNvSpPr>
          <p:nvPr/>
        </p:nvSpPr>
        <p:spPr bwMode="auto">
          <a:xfrm>
            <a:off x="838200" y="1811339"/>
            <a:ext cx="10428288" cy="2103437"/>
          </a:xfrm>
          <a:custGeom>
            <a:avLst/>
            <a:gdLst>
              <a:gd name="T0" fmla="*/ 9427234 w 10427968"/>
              <a:gd name="T1" fmla="*/ 0 h 2103110"/>
              <a:gd name="T2" fmla="*/ 8384437 w 10427968"/>
              <a:gd name="T3" fmla="*/ 787790 h 2103110"/>
              <a:gd name="T4" fmla="*/ 7341640 w 10427968"/>
              <a:gd name="T5" fmla="*/ 0 h 2103110"/>
              <a:gd name="T6" fmla="*/ 6298843 w 10427968"/>
              <a:gd name="T7" fmla="*/ 787790 h 2103110"/>
              <a:gd name="T8" fmla="*/ 5256047 w 10427968"/>
              <a:gd name="T9" fmla="*/ 0 h 2103110"/>
              <a:gd name="T10" fmla="*/ 4213250 w 10427968"/>
              <a:gd name="T11" fmla="*/ 787790 h 2103110"/>
              <a:gd name="T12" fmla="*/ 3170453 w 10427968"/>
              <a:gd name="T13" fmla="*/ 0 h 2103110"/>
              <a:gd name="T14" fmla="*/ 2127656 w 10427968"/>
              <a:gd name="T15" fmla="*/ 787790 h 2103110"/>
              <a:gd name="T16" fmla="*/ 1084859 w 10427968"/>
              <a:gd name="T17" fmla="*/ 0 h 2103110"/>
              <a:gd name="T18" fmla="*/ 0 w 10427968"/>
              <a:gd name="T19" fmla="*/ 1084855 h 2103110"/>
              <a:gd name="T20" fmla="*/ 1084859 w 10427968"/>
              <a:gd name="T21" fmla="*/ 2169709 h 2103110"/>
              <a:gd name="T22" fmla="*/ 2127656 w 10427968"/>
              <a:gd name="T23" fmla="*/ 1381919 h 2103110"/>
              <a:gd name="T24" fmla="*/ 3170453 w 10427968"/>
              <a:gd name="T25" fmla="*/ 2169709 h 2103110"/>
              <a:gd name="T26" fmla="*/ 4213250 w 10427968"/>
              <a:gd name="T27" fmla="*/ 1381919 h 2103110"/>
              <a:gd name="T28" fmla="*/ 5256047 w 10427968"/>
              <a:gd name="T29" fmla="*/ 2169709 h 2103110"/>
              <a:gd name="T30" fmla="*/ 6298843 w 10427968"/>
              <a:gd name="T31" fmla="*/ 1381919 h 2103110"/>
              <a:gd name="T32" fmla="*/ 7341640 w 10427968"/>
              <a:gd name="T33" fmla="*/ 2169709 h 2103110"/>
              <a:gd name="T34" fmla="*/ 8384437 w 10427968"/>
              <a:gd name="T35" fmla="*/ 1381919 h 2103110"/>
              <a:gd name="T36" fmla="*/ 9427234 w 10427968"/>
              <a:gd name="T37" fmla="*/ 2169709 h 2103110"/>
              <a:gd name="T38" fmla="*/ 10512093 w 10427968"/>
              <a:gd name="T39" fmla="*/ 1084855 h 2103110"/>
              <a:gd name="T40" fmla="*/ 9427234 w 10427968"/>
              <a:gd name="T41" fmla="*/ 0 h 2103110"/>
              <a:gd name="T42" fmla="*/ 1084859 w 10427968"/>
              <a:gd name="T43" fmla="*/ 2085584 h 2103110"/>
              <a:gd name="T44" fmla="*/ 83248 w 10427968"/>
              <a:gd name="T45" fmla="*/ 1083978 h 2103110"/>
              <a:gd name="T46" fmla="*/ 1084859 w 10427968"/>
              <a:gd name="T47" fmla="*/ 82372 h 2103110"/>
              <a:gd name="T48" fmla="*/ 2085594 w 10427968"/>
              <a:gd name="T49" fmla="*/ 1083978 h 2103110"/>
              <a:gd name="T50" fmla="*/ 1084859 w 10427968"/>
              <a:gd name="T51" fmla="*/ 2085584 h 2103110"/>
              <a:gd name="T52" fmla="*/ 3170453 w 10427968"/>
              <a:gd name="T53" fmla="*/ 2085584 h 2103110"/>
              <a:gd name="T54" fmla="*/ 2168842 w 10427968"/>
              <a:gd name="T55" fmla="*/ 1083978 h 2103110"/>
              <a:gd name="T56" fmla="*/ 3170453 w 10427968"/>
              <a:gd name="T57" fmla="*/ 82372 h 2103110"/>
              <a:gd name="T58" fmla="*/ 4171187 w 10427968"/>
              <a:gd name="T59" fmla="*/ 1083978 h 2103110"/>
              <a:gd name="T60" fmla="*/ 3170453 w 10427968"/>
              <a:gd name="T61" fmla="*/ 2085584 h 2103110"/>
              <a:gd name="T62" fmla="*/ 5256047 w 10427968"/>
              <a:gd name="T63" fmla="*/ 2085584 h 2103110"/>
              <a:gd name="T64" fmla="*/ 4254436 w 10427968"/>
              <a:gd name="T65" fmla="*/ 1083978 h 2103110"/>
              <a:gd name="T66" fmla="*/ 5256047 w 10427968"/>
              <a:gd name="T67" fmla="*/ 82372 h 2103110"/>
              <a:gd name="T68" fmla="*/ 6256781 w 10427968"/>
              <a:gd name="T69" fmla="*/ 1083978 h 2103110"/>
              <a:gd name="T70" fmla="*/ 5256047 w 10427968"/>
              <a:gd name="T71" fmla="*/ 2085584 h 2103110"/>
              <a:gd name="T72" fmla="*/ 7341640 w 10427968"/>
              <a:gd name="T73" fmla="*/ 2085584 h 2103110"/>
              <a:gd name="T74" fmla="*/ 6340029 w 10427968"/>
              <a:gd name="T75" fmla="*/ 1083978 h 2103110"/>
              <a:gd name="T76" fmla="*/ 7341640 w 10427968"/>
              <a:gd name="T77" fmla="*/ 82372 h 2103110"/>
              <a:gd name="T78" fmla="*/ 8342374 w 10427968"/>
              <a:gd name="T79" fmla="*/ 1083978 h 2103110"/>
              <a:gd name="T80" fmla="*/ 7341640 w 10427968"/>
              <a:gd name="T81" fmla="*/ 2085584 h 2103110"/>
              <a:gd name="T82" fmla="*/ 9427234 w 10427968"/>
              <a:gd name="T83" fmla="*/ 2085584 h 2103110"/>
              <a:gd name="T84" fmla="*/ 8425623 w 10427968"/>
              <a:gd name="T85" fmla="*/ 1083978 h 2103110"/>
              <a:gd name="T86" fmla="*/ 9427234 w 10427968"/>
              <a:gd name="T87" fmla="*/ 82372 h 2103110"/>
              <a:gd name="T88" fmla="*/ 10427968 w 10427968"/>
              <a:gd name="T89" fmla="*/ 1083978 h 2103110"/>
              <a:gd name="T90" fmla="*/ 9427234 w 10427968"/>
              <a:gd name="T91" fmla="*/ 2085584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6" name="Vrije vorm: vorm 8">
            <a:extLst>
              <a:ext uri="{FF2B5EF4-FFF2-40B4-BE49-F238E27FC236}">
                <a16:creationId xmlns:a16="http://schemas.microsoft.com/office/drawing/2014/main" xmlns="" id="{5081FBE4-06DE-42A0-B071-18506CAB8B92}"/>
              </a:ext>
            </a:extLst>
          </p:cNvPr>
          <p:cNvSpPr>
            <a:spLocks/>
          </p:cNvSpPr>
          <p:nvPr/>
        </p:nvSpPr>
        <p:spPr bwMode="auto">
          <a:xfrm>
            <a:off x="838200" y="1811338"/>
            <a:ext cx="2103438" cy="1052512"/>
          </a:xfrm>
          <a:custGeom>
            <a:avLst/>
            <a:gdLst>
              <a:gd name="T0" fmla="*/ 2168843 w 2103119"/>
              <a:gd name="T1" fmla="*/ 1084855 h 1051555"/>
              <a:gd name="T2" fmla="*/ 2085595 w 2103119"/>
              <a:gd name="T3" fmla="*/ 1084855 h 1051555"/>
              <a:gd name="T4" fmla="*/ 1084860 w 2103119"/>
              <a:gd name="T5" fmla="*/ 83248 h 1051555"/>
              <a:gd name="T6" fmla="*/ 83248 w 2103119"/>
              <a:gd name="T7" fmla="*/ 1084855 h 1051555"/>
              <a:gd name="T8" fmla="*/ 0 w 2103119"/>
              <a:gd name="T9" fmla="*/ 1084855 h 1051555"/>
              <a:gd name="T10" fmla="*/ 1084860 w 2103119"/>
              <a:gd name="T11" fmla="*/ 0 h 1051555"/>
              <a:gd name="T12" fmla="*/ 2168843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7" name="Vrije vorm: vorm 9">
            <a:extLst>
              <a:ext uri="{FF2B5EF4-FFF2-40B4-BE49-F238E27FC236}">
                <a16:creationId xmlns:a16="http://schemas.microsoft.com/office/drawing/2014/main" xmlns="" id="{2EDFC5A6-5393-43FB-9026-76607CA23289}"/>
              </a:ext>
            </a:extLst>
          </p:cNvPr>
          <p:cNvSpPr>
            <a:spLocks/>
          </p:cNvSpPr>
          <p:nvPr/>
        </p:nvSpPr>
        <p:spPr bwMode="auto">
          <a:xfrm>
            <a:off x="2924175" y="2895601"/>
            <a:ext cx="2103438" cy="1050925"/>
          </a:xfrm>
          <a:custGeom>
            <a:avLst/>
            <a:gdLst>
              <a:gd name="T0" fmla="*/ 1084860 w 2103119"/>
              <a:gd name="T1" fmla="*/ 1084855 h 1051555"/>
              <a:gd name="T2" fmla="*/ 0 w 2103119"/>
              <a:gd name="T3" fmla="*/ 0 h 1051555"/>
              <a:gd name="T4" fmla="*/ 83249 w 2103119"/>
              <a:gd name="T5" fmla="*/ 0 h 1051555"/>
              <a:gd name="T6" fmla="*/ 1083984 w 2103119"/>
              <a:gd name="T7" fmla="*/ 1000730 h 1051555"/>
              <a:gd name="T8" fmla="*/ 2085595 w 2103119"/>
              <a:gd name="T9" fmla="*/ 876 h 1051555"/>
              <a:gd name="T10" fmla="*/ 2168843 w 2103119"/>
              <a:gd name="T11" fmla="*/ 876 h 1051555"/>
              <a:gd name="T12" fmla="*/ 1084860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8" name="Vrije vorm: vorm 10">
            <a:extLst>
              <a:ext uri="{FF2B5EF4-FFF2-40B4-BE49-F238E27FC236}">
                <a16:creationId xmlns:a16="http://schemas.microsoft.com/office/drawing/2014/main" xmlns="" id="{34DF8C1F-407D-4FCF-8413-B04652FCDFDD}"/>
              </a:ext>
            </a:extLst>
          </p:cNvPr>
          <p:cNvSpPr/>
          <p:nvPr/>
        </p:nvSpPr>
        <p:spPr>
          <a:xfrm>
            <a:off x="5010150" y="1811338"/>
            <a:ext cx="2101850" cy="1052512"/>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9" name="Vrije vorm: vorm 11">
            <a:extLst>
              <a:ext uri="{FF2B5EF4-FFF2-40B4-BE49-F238E27FC236}">
                <a16:creationId xmlns:a16="http://schemas.microsoft.com/office/drawing/2014/main" xmlns="" id="{D94E710B-8C55-4A13-B3A2-CBE81AC42B6C}"/>
              </a:ext>
            </a:extLst>
          </p:cNvPr>
          <p:cNvSpPr/>
          <p:nvPr/>
        </p:nvSpPr>
        <p:spPr>
          <a:xfrm>
            <a:off x="7094538" y="2895601"/>
            <a:ext cx="2103437" cy="105092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0" name="Vrije vorm: vorm 12">
            <a:extLst>
              <a:ext uri="{FF2B5EF4-FFF2-40B4-BE49-F238E27FC236}">
                <a16:creationId xmlns:a16="http://schemas.microsoft.com/office/drawing/2014/main" xmlns="" id="{BEEBA668-E112-45B7-BA21-33309FB2A63C}"/>
              </a:ext>
            </a:extLst>
          </p:cNvPr>
          <p:cNvSpPr/>
          <p:nvPr/>
        </p:nvSpPr>
        <p:spPr>
          <a:xfrm>
            <a:off x="9180514" y="1811338"/>
            <a:ext cx="2103437" cy="1052512"/>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23" name="Tijdelijke aanduiding voor tekst 4"/>
          <p:cNvSpPr>
            <a:spLocks noGrp="1"/>
          </p:cNvSpPr>
          <p:nvPr>
            <p:ph type="body" sz="quarter" idx="14"/>
          </p:nvPr>
        </p:nvSpPr>
        <p:spPr>
          <a:xfrm>
            <a:off x="926803"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8" name="Tijdelijke aanduiding voor tekst 4"/>
          <p:cNvSpPr>
            <a:spLocks noGrp="1"/>
          </p:cNvSpPr>
          <p:nvPr>
            <p:ph type="body" sz="quarter" idx="15"/>
          </p:nvPr>
        </p:nvSpPr>
        <p:spPr>
          <a:xfrm>
            <a:off x="2994870"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9" name="Tijdelijke aanduiding voor tekst 4"/>
          <p:cNvSpPr>
            <a:spLocks noGrp="1"/>
          </p:cNvSpPr>
          <p:nvPr>
            <p:ph type="body" sz="quarter" idx="16"/>
          </p:nvPr>
        </p:nvSpPr>
        <p:spPr>
          <a:xfrm>
            <a:off x="5079978"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0" name="Tijdelijke aanduiding voor tekst 4"/>
          <p:cNvSpPr>
            <a:spLocks noGrp="1"/>
          </p:cNvSpPr>
          <p:nvPr>
            <p:ph type="body" sz="quarter" idx="17"/>
          </p:nvPr>
        </p:nvSpPr>
        <p:spPr>
          <a:xfrm>
            <a:off x="7174577"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1" name="Tijdelijke aanduiding voor tekst 4"/>
          <p:cNvSpPr>
            <a:spLocks noGrp="1"/>
          </p:cNvSpPr>
          <p:nvPr>
            <p:ph type="body" sz="quarter" idx="18"/>
          </p:nvPr>
        </p:nvSpPr>
        <p:spPr>
          <a:xfrm>
            <a:off x="9260171"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5" name="Tijdelijke aanduiding voor afbeelding 34"/>
          <p:cNvSpPr>
            <a:spLocks noGrp="1"/>
          </p:cNvSpPr>
          <p:nvPr>
            <p:ph type="pic" sz="quarter" idx="19"/>
          </p:nvPr>
        </p:nvSpPr>
        <p:spPr>
          <a:xfrm>
            <a:off x="918938"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6" name="Tijdelijke aanduiding voor afbeelding 34"/>
          <p:cNvSpPr>
            <a:spLocks noGrp="1"/>
          </p:cNvSpPr>
          <p:nvPr>
            <p:ph type="pic" sz="quarter" idx="20"/>
          </p:nvPr>
        </p:nvSpPr>
        <p:spPr>
          <a:xfrm>
            <a:off x="3012396"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7" name="Tijdelijke aanduiding voor afbeelding 34"/>
          <p:cNvSpPr>
            <a:spLocks noGrp="1"/>
          </p:cNvSpPr>
          <p:nvPr>
            <p:ph type="pic" sz="quarter" idx="21"/>
          </p:nvPr>
        </p:nvSpPr>
        <p:spPr>
          <a:xfrm>
            <a:off x="5097019"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8" name="Tijdelijke aanduiding voor afbeelding 34"/>
          <p:cNvSpPr>
            <a:spLocks noGrp="1"/>
          </p:cNvSpPr>
          <p:nvPr>
            <p:ph type="pic" sz="quarter" idx="22"/>
          </p:nvPr>
        </p:nvSpPr>
        <p:spPr>
          <a:xfrm>
            <a:off x="7181642"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9" name="Tijdelijke aanduiding voor afbeelding 34"/>
          <p:cNvSpPr>
            <a:spLocks noGrp="1"/>
          </p:cNvSpPr>
          <p:nvPr>
            <p:ph type="pic" sz="quarter" idx="23"/>
          </p:nvPr>
        </p:nvSpPr>
        <p:spPr>
          <a:xfrm>
            <a:off x="9260171"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2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2338101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9" name="Vrije vorm: vorm 17">
            <a:extLst>
              <a:ext uri="{FF2B5EF4-FFF2-40B4-BE49-F238E27FC236}">
                <a16:creationId xmlns:a16="http://schemas.microsoft.com/office/drawing/2014/main" xmlns="" id="{D1B893FC-1E8D-4BB5-AB56-0BB198C8CC3E}"/>
              </a:ext>
            </a:extLst>
          </p:cNvPr>
          <p:cNvSpPr>
            <a:spLocks/>
          </p:cNvSpPr>
          <p:nvPr/>
        </p:nvSpPr>
        <p:spPr bwMode="auto">
          <a:xfrm>
            <a:off x="838201" y="1811338"/>
            <a:ext cx="87313" cy="87312"/>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0" name="Vrije vorm: vorm 18">
            <a:extLst>
              <a:ext uri="{FF2B5EF4-FFF2-40B4-BE49-F238E27FC236}">
                <a16:creationId xmlns:a16="http://schemas.microsoft.com/office/drawing/2014/main" xmlns="" id="{269A597A-A515-4581-A4C3-C2AF091A07C6}"/>
              </a:ext>
            </a:extLst>
          </p:cNvPr>
          <p:cNvSpPr>
            <a:spLocks/>
          </p:cNvSpPr>
          <p:nvPr/>
        </p:nvSpPr>
        <p:spPr bwMode="auto">
          <a:xfrm>
            <a:off x="838200" y="1811339"/>
            <a:ext cx="10428288" cy="2103437"/>
          </a:xfrm>
          <a:custGeom>
            <a:avLst/>
            <a:gdLst>
              <a:gd name="T0" fmla="*/ 9427234 w 10427968"/>
              <a:gd name="T1" fmla="*/ 0 h 2103110"/>
              <a:gd name="T2" fmla="*/ 8384437 w 10427968"/>
              <a:gd name="T3" fmla="*/ 787790 h 2103110"/>
              <a:gd name="T4" fmla="*/ 7341640 w 10427968"/>
              <a:gd name="T5" fmla="*/ 0 h 2103110"/>
              <a:gd name="T6" fmla="*/ 6298843 w 10427968"/>
              <a:gd name="T7" fmla="*/ 787790 h 2103110"/>
              <a:gd name="T8" fmla="*/ 5256047 w 10427968"/>
              <a:gd name="T9" fmla="*/ 0 h 2103110"/>
              <a:gd name="T10" fmla="*/ 4213250 w 10427968"/>
              <a:gd name="T11" fmla="*/ 787790 h 2103110"/>
              <a:gd name="T12" fmla="*/ 3170453 w 10427968"/>
              <a:gd name="T13" fmla="*/ 0 h 2103110"/>
              <a:gd name="T14" fmla="*/ 2127656 w 10427968"/>
              <a:gd name="T15" fmla="*/ 787790 h 2103110"/>
              <a:gd name="T16" fmla="*/ 1084859 w 10427968"/>
              <a:gd name="T17" fmla="*/ 0 h 2103110"/>
              <a:gd name="T18" fmla="*/ 0 w 10427968"/>
              <a:gd name="T19" fmla="*/ 1084855 h 2103110"/>
              <a:gd name="T20" fmla="*/ 1084859 w 10427968"/>
              <a:gd name="T21" fmla="*/ 2169709 h 2103110"/>
              <a:gd name="T22" fmla="*/ 2127656 w 10427968"/>
              <a:gd name="T23" fmla="*/ 1381919 h 2103110"/>
              <a:gd name="T24" fmla="*/ 3170453 w 10427968"/>
              <a:gd name="T25" fmla="*/ 2169709 h 2103110"/>
              <a:gd name="T26" fmla="*/ 4213250 w 10427968"/>
              <a:gd name="T27" fmla="*/ 1381919 h 2103110"/>
              <a:gd name="T28" fmla="*/ 5256047 w 10427968"/>
              <a:gd name="T29" fmla="*/ 2169709 h 2103110"/>
              <a:gd name="T30" fmla="*/ 6298843 w 10427968"/>
              <a:gd name="T31" fmla="*/ 1381919 h 2103110"/>
              <a:gd name="T32" fmla="*/ 7341640 w 10427968"/>
              <a:gd name="T33" fmla="*/ 2169709 h 2103110"/>
              <a:gd name="T34" fmla="*/ 8384437 w 10427968"/>
              <a:gd name="T35" fmla="*/ 1381919 h 2103110"/>
              <a:gd name="T36" fmla="*/ 9427234 w 10427968"/>
              <a:gd name="T37" fmla="*/ 2169709 h 2103110"/>
              <a:gd name="T38" fmla="*/ 10512093 w 10427968"/>
              <a:gd name="T39" fmla="*/ 1084855 h 2103110"/>
              <a:gd name="T40" fmla="*/ 9427234 w 10427968"/>
              <a:gd name="T41" fmla="*/ 0 h 2103110"/>
              <a:gd name="T42" fmla="*/ 1084859 w 10427968"/>
              <a:gd name="T43" fmla="*/ 2085584 h 2103110"/>
              <a:gd name="T44" fmla="*/ 83248 w 10427968"/>
              <a:gd name="T45" fmla="*/ 1083978 h 2103110"/>
              <a:gd name="T46" fmla="*/ 1084859 w 10427968"/>
              <a:gd name="T47" fmla="*/ 82372 h 2103110"/>
              <a:gd name="T48" fmla="*/ 2085594 w 10427968"/>
              <a:gd name="T49" fmla="*/ 1083978 h 2103110"/>
              <a:gd name="T50" fmla="*/ 1084859 w 10427968"/>
              <a:gd name="T51" fmla="*/ 2085584 h 2103110"/>
              <a:gd name="T52" fmla="*/ 3170453 w 10427968"/>
              <a:gd name="T53" fmla="*/ 2085584 h 2103110"/>
              <a:gd name="T54" fmla="*/ 2168842 w 10427968"/>
              <a:gd name="T55" fmla="*/ 1083978 h 2103110"/>
              <a:gd name="T56" fmla="*/ 3170453 w 10427968"/>
              <a:gd name="T57" fmla="*/ 82372 h 2103110"/>
              <a:gd name="T58" fmla="*/ 4171187 w 10427968"/>
              <a:gd name="T59" fmla="*/ 1083978 h 2103110"/>
              <a:gd name="T60" fmla="*/ 3170453 w 10427968"/>
              <a:gd name="T61" fmla="*/ 2085584 h 2103110"/>
              <a:gd name="T62" fmla="*/ 5256047 w 10427968"/>
              <a:gd name="T63" fmla="*/ 2085584 h 2103110"/>
              <a:gd name="T64" fmla="*/ 4254436 w 10427968"/>
              <a:gd name="T65" fmla="*/ 1083978 h 2103110"/>
              <a:gd name="T66" fmla="*/ 5256047 w 10427968"/>
              <a:gd name="T67" fmla="*/ 82372 h 2103110"/>
              <a:gd name="T68" fmla="*/ 6256781 w 10427968"/>
              <a:gd name="T69" fmla="*/ 1083978 h 2103110"/>
              <a:gd name="T70" fmla="*/ 5256047 w 10427968"/>
              <a:gd name="T71" fmla="*/ 2085584 h 2103110"/>
              <a:gd name="T72" fmla="*/ 7341640 w 10427968"/>
              <a:gd name="T73" fmla="*/ 2085584 h 2103110"/>
              <a:gd name="T74" fmla="*/ 6340029 w 10427968"/>
              <a:gd name="T75" fmla="*/ 1083978 h 2103110"/>
              <a:gd name="T76" fmla="*/ 7341640 w 10427968"/>
              <a:gd name="T77" fmla="*/ 82372 h 2103110"/>
              <a:gd name="T78" fmla="*/ 8342374 w 10427968"/>
              <a:gd name="T79" fmla="*/ 1083978 h 2103110"/>
              <a:gd name="T80" fmla="*/ 7341640 w 10427968"/>
              <a:gd name="T81" fmla="*/ 2085584 h 2103110"/>
              <a:gd name="T82" fmla="*/ 9427234 w 10427968"/>
              <a:gd name="T83" fmla="*/ 2085584 h 2103110"/>
              <a:gd name="T84" fmla="*/ 8425623 w 10427968"/>
              <a:gd name="T85" fmla="*/ 1083978 h 2103110"/>
              <a:gd name="T86" fmla="*/ 9427234 w 10427968"/>
              <a:gd name="T87" fmla="*/ 82372 h 2103110"/>
              <a:gd name="T88" fmla="*/ 10427968 w 10427968"/>
              <a:gd name="T89" fmla="*/ 1083978 h 2103110"/>
              <a:gd name="T90" fmla="*/ 9427234 w 10427968"/>
              <a:gd name="T91" fmla="*/ 2085584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1" name="Vrije vorm: vorm 19">
            <a:extLst>
              <a:ext uri="{FF2B5EF4-FFF2-40B4-BE49-F238E27FC236}">
                <a16:creationId xmlns:a16="http://schemas.microsoft.com/office/drawing/2014/main" xmlns="" id="{B1A18F28-7452-45D5-A7D2-7BCFF1E65FCE}"/>
              </a:ext>
            </a:extLst>
          </p:cNvPr>
          <p:cNvSpPr>
            <a:spLocks/>
          </p:cNvSpPr>
          <p:nvPr/>
        </p:nvSpPr>
        <p:spPr bwMode="auto">
          <a:xfrm>
            <a:off x="838200" y="1811338"/>
            <a:ext cx="2103438" cy="1052512"/>
          </a:xfrm>
          <a:custGeom>
            <a:avLst/>
            <a:gdLst>
              <a:gd name="T0" fmla="*/ 2168843 w 2103119"/>
              <a:gd name="T1" fmla="*/ 1084855 h 1051555"/>
              <a:gd name="T2" fmla="*/ 2085595 w 2103119"/>
              <a:gd name="T3" fmla="*/ 1084855 h 1051555"/>
              <a:gd name="T4" fmla="*/ 1084860 w 2103119"/>
              <a:gd name="T5" fmla="*/ 83248 h 1051555"/>
              <a:gd name="T6" fmla="*/ 83248 w 2103119"/>
              <a:gd name="T7" fmla="*/ 1084855 h 1051555"/>
              <a:gd name="T8" fmla="*/ 0 w 2103119"/>
              <a:gd name="T9" fmla="*/ 1084855 h 1051555"/>
              <a:gd name="T10" fmla="*/ 1084860 w 2103119"/>
              <a:gd name="T11" fmla="*/ 0 h 1051555"/>
              <a:gd name="T12" fmla="*/ 2168843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2" name="Vrije vorm: vorm 20">
            <a:extLst>
              <a:ext uri="{FF2B5EF4-FFF2-40B4-BE49-F238E27FC236}">
                <a16:creationId xmlns:a16="http://schemas.microsoft.com/office/drawing/2014/main" xmlns="" id="{13387CD8-71A9-41E1-A8EE-90B33DF9B71A}"/>
              </a:ext>
            </a:extLst>
          </p:cNvPr>
          <p:cNvSpPr>
            <a:spLocks/>
          </p:cNvSpPr>
          <p:nvPr/>
        </p:nvSpPr>
        <p:spPr bwMode="auto">
          <a:xfrm>
            <a:off x="2924175" y="2895601"/>
            <a:ext cx="2103438" cy="1050925"/>
          </a:xfrm>
          <a:custGeom>
            <a:avLst/>
            <a:gdLst>
              <a:gd name="T0" fmla="*/ 1084860 w 2103119"/>
              <a:gd name="T1" fmla="*/ 1084855 h 1051555"/>
              <a:gd name="T2" fmla="*/ 0 w 2103119"/>
              <a:gd name="T3" fmla="*/ 0 h 1051555"/>
              <a:gd name="T4" fmla="*/ 83249 w 2103119"/>
              <a:gd name="T5" fmla="*/ 0 h 1051555"/>
              <a:gd name="T6" fmla="*/ 1083984 w 2103119"/>
              <a:gd name="T7" fmla="*/ 1000730 h 1051555"/>
              <a:gd name="T8" fmla="*/ 2085595 w 2103119"/>
              <a:gd name="T9" fmla="*/ 876 h 1051555"/>
              <a:gd name="T10" fmla="*/ 2168843 w 2103119"/>
              <a:gd name="T11" fmla="*/ 876 h 1051555"/>
              <a:gd name="T12" fmla="*/ 1084860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3" name="Vrije vorm: vorm 21">
            <a:extLst>
              <a:ext uri="{FF2B5EF4-FFF2-40B4-BE49-F238E27FC236}">
                <a16:creationId xmlns:a16="http://schemas.microsoft.com/office/drawing/2014/main" xmlns="" id="{FDE7A99E-4A10-48A1-89FE-3C75F1AE5564}"/>
              </a:ext>
            </a:extLst>
          </p:cNvPr>
          <p:cNvSpPr/>
          <p:nvPr/>
        </p:nvSpPr>
        <p:spPr>
          <a:xfrm>
            <a:off x="5010150" y="1811338"/>
            <a:ext cx="2101850" cy="1052512"/>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4" name="Vrije vorm: vorm 23">
            <a:extLst>
              <a:ext uri="{FF2B5EF4-FFF2-40B4-BE49-F238E27FC236}">
                <a16:creationId xmlns:a16="http://schemas.microsoft.com/office/drawing/2014/main" xmlns="" id="{17B3DE51-2B23-4941-AA7A-F5F0E63C3590}"/>
              </a:ext>
            </a:extLst>
          </p:cNvPr>
          <p:cNvSpPr/>
          <p:nvPr/>
        </p:nvSpPr>
        <p:spPr>
          <a:xfrm>
            <a:off x="7094538" y="2895601"/>
            <a:ext cx="2103437" cy="105092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5" name="Vrije vorm: vorm 24">
            <a:extLst>
              <a:ext uri="{FF2B5EF4-FFF2-40B4-BE49-F238E27FC236}">
                <a16:creationId xmlns:a16="http://schemas.microsoft.com/office/drawing/2014/main" xmlns="" id="{D46E82B5-7615-417E-A674-780CBD626764}"/>
              </a:ext>
            </a:extLst>
          </p:cNvPr>
          <p:cNvSpPr/>
          <p:nvPr/>
        </p:nvSpPr>
        <p:spPr>
          <a:xfrm>
            <a:off x="9180514" y="1811338"/>
            <a:ext cx="2103437" cy="1052512"/>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26" name="Tijdelijke aanduiding voor tekst 4"/>
          <p:cNvSpPr>
            <a:spLocks noGrp="1"/>
          </p:cNvSpPr>
          <p:nvPr>
            <p:ph type="body" sz="quarter" idx="14"/>
          </p:nvPr>
        </p:nvSpPr>
        <p:spPr>
          <a:xfrm>
            <a:off x="926803"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7" name="Tijdelijke aanduiding voor tekst 4"/>
          <p:cNvSpPr>
            <a:spLocks noGrp="1"/>
          </p:cNvSpPr>
          <p:nvPr>
            <p:ph type="body" sz="quarter" idx="15"/>
          </p:nvPr>
        </p:nvSpPr>
        <p:spPr>
          <a:xfrm>
            <a:off x="2994870"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4" name="Tijdelijke aanduiding voor tekst 4"/>
          <p:cNvSpPr>
            <a:spLocks noGrp="1"/>
          </p:cNvSpPr>
          <p:nvPr>
            <p:ph type="body" sz="quarter" idx="16"/>
          </p:nvPr>
        </p:nvSpPr>
        <p:spPr>
          <a:xfrm>
            <a:off x="5079978"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5" name="Tijdelijke aanduiding voor tekst 4"/>
          <p:cNvSpPr>
            <a:spLocks noGrp="1"/>
          </p:cNvSpPr>
          <p:nvPr>
            <p:ph type="body" sz="quarter" idx="17"/>
          </p:nvPr>
        </p:nvSpPr>
        <p:spPr>
          <a:xfrm>
            <a:off x="7174577"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6" name="Tijdelijke aanduiding voor tekst 4"/>
          <p:cNvSpPr>
            <a:spLocks noGrp="1"/>
          </p:cNvSpPr>
          <p:nvPr>
            <p:ph type="body" sz="quarter" idx="18"/>
          </p:nvPr>
        </p:nvSpPr>
        <p:spPr>
          <a:xfrm>
            <a:off x="9260171" y="4138550"/>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1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37232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10" name="Vrije vorm: vorm 5">
            <a:extLst>
              <a:ext uri="{FF2B5EF4-FFF2-40B4-BE49-F238E27FC236}">
                <a16:creationId xmlns:a16="http://schemas.microsoft.com/office/drawing/2014/main" xmlns="" id="{0E73A46B-CDC4-427D-905C-8071A4E7E520}"/>
              </a:ext>
            </a:extLst>
          </p:cNvPr>
          <p:cNvSpPr>
            <a:spLocks/>
          </p:cNvSpPr>
          <p:nvPr/>
        </p:nvSpPr>
        <p:spPr bwMode="auto">
          <a:xfrm>
            <a:off x="838201" y="1711325"/>
            <a:ext cx="73025" cy="73025"/>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grpSp>
        <p:nvGrpSpPr>
          <p:cNvPr id="11" name="Groep 7">
            <a:extLst>
              <a:ext uri="{FF2B5EF4-FFF2-40B4-BE49-F238E27FC236}">
                <a16:creationId xmlns:a16="http://schemas.microsoft.com/office/drawing/2014/main" xmlns="" id="{8DB36283-DC19-43BD-9CE7-D1C89567A8FB}"/>
              </a:ext>
            </a:extLst>
          </p:cNvPr>
          <p:cNvGrpSpPr>
            <a:grpSpLocks/>
          </p:cNvGrpSpPr>
          <p:nvPr/>
        </p:nvGrpSpPr>
        <p:grpSpPr bwMode="auto">
          <a:xfrm>
            <a:off x="838200" y="1711325"/>
            <a:ext cx="10515600" cy="1811338"/>
            <a:chOff x="838201" y="2690751"/>
            <a:chExt cx="10515598" cy="1812588"/>
          </a:xfrm>
        </p:grpSpPr>
        <p:sp>
          <p:nvSpPr>
            <p:cNvPr id="12" name="Vrije vorm: vorm 15">
              <a:extLst>
                <a:ext uri="{FF2B5EF4-FFF2-40B4-BE49-F238E27FC236}">
                  <a16:creationId xmlns:a16="http://schemas.microsoft.com/office/drawing/2014/main" xmlns="" id="{BBEC4D10-AD7F-4AE0-AACC-BD7F20B89E5C}"/>
                </a:ext>
              </a:extLst>
            </p:cNvPr>
            <p:cNvSpPr>
              <a:spLocks/>
            </p:cNvSpPr>
            <p:nvPr/>
          </p:nvSpPr>
          <p:spPr bwMode="auto">
            <a:xfrm>
              <a:off x="9541936" y="2690751"/>
              <a:ext cx="1811863" cy="1812588"/>
            </a:xfrm>
            <a:custGeom>
              <a:avLst/>
              <a:gdLst>
                <a:gd name="T0" fmla="*/ 906297 w 2168842"/>
                <a:gd name="T1" fmla="*/ 68814 h 2169709"/>
                <a:gd name="T2" fmla="*/ 69546 w 2168842"/>
                <a:gd name="T3" fmla="*/ 905562 h 2169709"/>
                <a:gd name="T4" fmla="*/ 906297 w 2168842"/>
                <a:gd name="T5" fmla="*/ 1742309 h 2169709"/>
                <a:gd name="T6" fmla="*/ 1742317 w 2168842"/>
                <a:gd name="T7" fmla="*/ 905562 h 2169709"/>
                <a:gd name="T8" fmla="*/ 906297 w 2168842"/>
                <a:gd name="T9" fmla="*/ 68814 h 2169709"/>
                <a:gd name="T10" fmla="*/ 906297 w 2168842"/>
                <a:gd name="T11" fmla="*/ 0 h 2169709"/>
                <a:gd name="T12" fmla="*/ 1777456 w 2168842"/>
                <a:gd name="T13" fmla="*/ 658125 h 2169709"/>
                <a:gd name="T14" fmla="*/ 1811863 w 2168842"/>
                <a:gd name="T15" fmla="*/ 905562 h 2169709"/>
                <a:gd name="T16" fmla="*/ 1777456 w 2168842"/>
                <a:gd name="T17" fmla="*/ 1154463 h 2169709"/>
                <a:gd name="T18" fmla="*/ 906297 w 2168842"/>
                <a:gd name="T19" fmla="*/ 1812588 h 2169709"/>
                <a:gd name="T20" fmla="*/ 0 w 2168842"/>
                <a:gd name="T21" fmla="*/ 906294 h 2169709"/>
                <a:gd name="T22" fmla="*/ 906297 w 2168842"/>
                <a:gd name="T23" fmla="*/ 0 h 21697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8842" h="2169709">
                  <a:moveTo>
                    <a:pt x="1084859" y="82372"/>
                  </a:moveTo>
                  <a:cubicBezTo>
                    <a:pt x="532790" y="82372"/>
                    <a:pt x="83248" y="531912"/>
                    <a:pt x="83248" y="1083978"/>
                  </a:cubicBezTo>
                  <a:cubicBezTo>
                    <a:pt x="83248" y="1636045"/>
                    <a:pt x="532790" y="2085584"/>
                    <a:pt x="1084859" y="2085584"/>
                  </a:cubicBezTo>
                  <a:cubicBezTo>
                    <a:pt x="1636928" y="2085584"/>
                    <a:pt x="2085594" y="1636921"/>
                    <a:pt x="2085594" y="1083978"/>
                  </a:cubicBezTo>
                  <a:cubicBezTo>
                    <a:pt x="2085594" y="531912"/>
                    <a:pt x="1636928" y="82372"/>
                    <a:pt x="1084859" y="82372"/>
                  </a:cubicBezTo>
                  <a:close/>
                  <a:moveTo>
                    <a:pt x="1084859" y="0"/>
                  </a:moveTo>
                  <a:cubicBezTo>
                    <a:pt x="1579969" y="0"/>
                    <a:pt x="1997964" y="333869"/>
                    <a:pt x="2127656" y="787790"/>
                  </a:cubicBezTo>
                  <a:cubicBezTo>
                    <a:pt x="2163569" y="904904"/>
                    <a:pt x="2158579" y="1001023"/>
                    <a:pt x="2168842" y="1083978"/>
                  </a:cubicBezTo>
                  <a:cubicBezTo>
                    <a:pt x="2168842" y="1182999"/>
                    <a:pt x="2160039" y="1289226"/>
                    <a:pt x="2127656" y="1381919"/>
                  </a:cubicBezTo>
                  <a:cubicBezTo>
                    <a:pt x="1997964" y="1835840"/>
                    <a:pt x="1579969" y="2169709"/>
                    <a:pt x="1084859" y="2169709"/>
                  </a:cubicBezTo>
                  <a:cubicBezTo>
                    <a:pt x="486346" y="2169709"/>
                    <a:pt x="0" y="1682488"/>
                    <a:pt x="0" y="1084855"/>
                  </a:cubicBezTo>
                  <a:cubicBezTo>
                    <a:pt x="0" y="486344"/>
                    <a:pt x="486346" y="0"/>
                    <a:pt x="1084859" y="0"/>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3" name="Vrije vorm: vorm 6">
              <a:extLst>
                <a:ext uri="{FF2B5EF4-FFF2-40B4-BE49-F238E27FC236}">
                  <a16:creationId xmlns:a16="http://schemas.microsoft.com/office/drawing/2014/main" xmlns="" id="{B00B7449-957F-4F34-871B-7440D0356321}"/>
                </a:ext>
              </a:extLst>
            </p:cNvPr>
            <p:cNvSpPr>
              <a:spLocks/>
            </p:cNvSpPr>
            <p:nvPr/>
          </p:nvSpPr>
          <p:spPr bwMode="auto">
            <a:xfrm>
              <a:off x="838201" y="2690751"/>
              <a:ext cx="8711586" cy="1756951"/>
            </a:xfrm>
            <a:custGeom>
              <a:avLst/>
              <a:gdLst>
                <a:gd name="T0" fmla="*/ 7875567 w 10427968"/>
                <a:gd name="T1" fmla="*/ 0 h 2103110"/>
                <a:gd name="T2" fmla="*/ 7004408 w 10427968"/>
                <a:gd name="T3" fmla="*/ 658125 h 2103110"/>
                <a:gd name="T4" fmla="*/ 6133249 w 10427968"/>
                <a:gd name="T5" fmla="*/ 0 h 2103110"/>
                <a:gd name="T6" fmla="*/ 5262091 w 10427968"/>
                <a:gd name="T7" fmla="*/ 658125 h 2103110"/>
                <a:gd name="T8" fmla="*/ 4390933 w 10427968"/>
                <a:gd name="T9" fmla="*/ 0 h 2103110"/>
                <a:gd name="T10" fmla="*/ 3519774 w 10427968"/>
                <a:gd name="T11" fmla="*/ 658125 h 2103110"/>
                <a:gd name="T12" fmla="*/ 2648615 w 10427968"/>
                <a:gd name="T13" fmla="*/ 0 h 2103110"/>
                <a:gd name="T14" fmla="*/ 1777456 w 10427968"/>
                <a:gd name="T15" fmla="*/ 658125 h 2103110"/>
                <a:gd name="T16" fmla="*/ 906298 w 10427968"/>
                <a:gd name="T17" fmla="*/ 0 h 2103110"/>
                <a:gd name="T18" fmla="*/ 0 w 10427968"/>
                <a:gd name="T19" fmla="*/ 906295 h 2103110"/>
                <a:gd name="T20" fmla="*/ 906298 w 10427968"/>
                <a:gd name="T21" fmla="*/ 1812588 h 2103110"/>
                <a:gd name="T22" fmla="*/ 1777456 w 10427968"/>
                <a:gd name="T23" fmla="*/ 1154464 h 2103110"/>
                <a:gd name="T24" fmla="*/ 2648615 w 10427968"/>
                <a:gd name="T25" fmla="*/ 1812588 h 2103110"/>
                <a:gd name="T26" fmla="*/ 3519774 w 10427968"/>
                <a:gd name="T27" fmla="*/ 1154464 h 2103110"/>
                <a:gd name="T28" fmla="*/ 4390933 w 10427968"/>
                <a:gd name="T29" fmla="*/ 1812588 h 2103110"/>
                <a:gd name="T30" fmla="*/ 5262091 w 10427968"/>
                <a:gd name="T31" fmla="*/ 1154464 h 2103110"/>
                <a:gd name="T32" fmla="*/ 6133249 w 10427968"/>
                <a:gd name="T33" fmla="*/ 1812588 h 2103110"/>
                <a:gd name="T34" fmla="*/ 7004408 w 10427968"/>
                <a:gd name="T35" fmla="*/ 1154464 h 2103110"/>
                <a:gd name="T36" fmla="*/ 7875567 w 10427968"/>
                <a:gd name="T37" fmla="*/ 1812588 h 2103110"/>
                <a:gd name="T38" fmla="*/ 8781865 w 10427968"/>
                <a:gd name="T39" fmla="*/ 906295 h 2103110"/>
                <a:gd name="T40" fmla="*/ 7875567 w 10427968"/>
                <a:gd name="T41" fmla="*/ 0 h 2103110"/>
                <a:gd name="T42" fmla="*/ 906298 w 10427968"/>
                <a:gd name="T43" fmla="*/ 1742310 h 2103110"/>
                <a:gd name="T44" fmla="*/ 69546 w 10427968"/>
                <a:gd name="T45" fmla="*/ 905562 h 2103110"/>
                <a:gd name="T46" fmla="*/ 906298 w 10427968"/>
                <a:gd name="T47" fmla="*/ 68814 h 2103110"/>
                <a:gd name="T48" fmla="*/ 1742318 w 10427968"/>
                <a:gd name="T49" fmla="*/ 905562 h 2103110"/>
                <a:gd name="T50" fmla="*/ 906298 w 10427968"/>
                <a:gd name="T51" fmla="*/ 1742310 h 2103110"/>
                <a:gd name="T52" fmla="*/ 2648615 w 10427968"/>
                <a:gd name="T53" fmla="*/ 1742310 h 2103110"/>
                <a:gd name="T54" fmla="*/ 1811863 w 10427968"/>
                <a:gd name="T55" fmla="*/ 905562 h 2103110"/>
                <a:gd name="T56" fmla="*/ 2648615 w 10427968"/>
                <a:gd name="T57" fmla="*/ 68814 h 2103110"/>
                <a:gd name="T58" fmla="*/ 3484634 w 10427968"/>
                <a:gd name="T59" fmla="*/ 905562 h 2103110"/>
                <a:gd name="T60" fmla="*/ 2648615 w 10427968"/>
                <a:gd name="T61" fmla="*/ 1742310 h 2103110"/>
                <a:gd name="T62" fmla="*/ 4390933 w 10427968"/>
                <a:gd name="T63" fmla="*/ 1742310 h 2103110"/>
                <a:gd name="T64" fmla="*/ 3554181 w 10427968"/>
                <a:gd name="T65" fmla="*/ 905562 h 2103110"/>
                <a:gd name="T66" fmla="*/ 4390933 w 10427968"/>
                <a:gd name="T67" fmla="*/ 68814 h 2103110"/>
                <a:gd name="T68" fmla="*/ 5226952 w 10427968"/>
                <a:gd name="T69" fmla="*/ 905562 h 2103110"/>
                <a:gd name="T70" fmla="*/ 4390933 w 10427968"/>
                <a:gd name="T71" fmla="*/ 1742310 h 2103110"/>
                <a:gd name="T72" fmla="*/ 6133249 w 10427968"/>
                <a:gd name="T73" fmla="*/ 1742310 h 2103110"/>
                <a:gd name="T74" fmla="*/ 5296498 w 10427968"/>
                <a:gd name="T75" fmla="*/ 905562 h 2103110"/>
                <a:gd name="T76" fmla="*/ 6133249 w 10427968"/>
                <a:gd name="T77" fmla="*/ 68814 h 2103110"/>
                <a:gd name="T78" fmla="*/ 6969268 w 10427968"/>
                <a:gd name="T79" fmla="*/ 905562 h 2103110"/>
                <a:gd name="T80" fmla="*/ 6133249 w 10427968"/>
                <a:gd name="T81" fmla="*/ 1742310 h 2103110"/>
                <a:gd name="T82" fmla="*/ 7875567 w 10427968"/>
                <a:gd name="T83" fmla="*/ 1742310 h 2103110"/>
                <a:gd name="T84" fmla="*/ 7038815 w 10427968"/>
                <a:gd name="T85" fmla="*/ 905562 h 2103110"/>
                <a:gd name="T86" fmla="*/ 7875567 w 10427968"/>
                <a:gd name="T87" fmla="*/ 68814 h 2103110"/>
                <a:gd name="T88" fmla="*/ 8711586 w 10427968"/>
                <a:gd name="T89" fmla="*/ 905562 h 2103110"/>
                <a:gd name="T90" fmla="*/ 7875567 w 10427968"/>
                <a:gd name="T91" fmla="*/ 1742310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grpSp>
      <p:sp>
        <p:nvSpPr>
          <p:cNvPr id="14" name="Vrije vorm: vorm 8">
            <a:extLst>
              <a:ext uri="{FF2B5EF4-FFF2-40B4-BE49-F238E27FC236}">
                <a16:creationId xmlns:a16="http://schemas.microsoft.com/office/drawing/2014/main" xmlns="" id="{620B526F-9C21-4002-A792-4CC5F491F301}"/>
              </a:ext>
            </a:extLst>
          </p:cNvPr>
          <p:cNvSpPr>
            <a:spLocks/>
          </p:cNvSpPr>
          <p:nvPr/>
        </p:nvSpPr>
        <p:spPr bwMode="auto">
          <a:xfrm>
            <a:off x="838200" y="1711325"/>
            <a:ext cx="1757363" cy="877888"/>
          </a:xfrm>
          <a:custGeom>
            <a:avLst/>
            <a:gdLst>
              <a:gd name="T0" fmla="*/ 1811864 w 2103119"/>
              <a:gd name="T1" fmla="*/ 906294 h 1051555"/>
              <a:gd name="T2" fmla="*/ 1742319 w 2103119"/>
              <a:gd name="T3" fmla="*/ 906294 h 1051555"/>
              <a:gd name="T4" fmla="*/ 906298 w 2103119"/>
              <a:gd name="T5" fmla="*/ 69546 h 1051555"/>
              <a:gd name="T6" fmla="*/ 69546 w 2103119"/>
              <a:gd name="T7" fmla="*/ 906294 h 1051555"/>
              <a:gd name="T8" fmla="*/ 0 w 2103119"/>
              <a:gd name="T9" fmla="*/ 906294 h 1051555"/>
              <a:gd name="T10" fmla="*/ 906298 w 2103119"/>
              <a:gd name="T11" fmla="*/ 0 h 1051555"/>
              <a:gd name="T12" fmla="*/ 1811864 w 2103119"/>
              <a:gd name="T13" fmla="*/ 906294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5" name="Vrije vorm: vorm 9">
            <a:extLst>
              <a:ext uri="{FF2B5EF4-FFF2-40B4-BE49-F238E27FC236}">
                <a16:creationId xmlns:a16="http://schemas.microsoft.com/office/drawing/2014/main" xmlns="" id="{10C10DFF-954E-4019-86BD-1D0CA66F5E64}"/>
              </a:ext>
            </a:extLst>
          </p:cNvPr>
          <p:cNvSpPr>
            <a:spLocks/>
          </p:cNvSpPr>
          <p:nvPr/>
        </p:nvSpPr>
        <p:spPr bwMode="auto">
          <a:xfrm>
            <a:off x="2581276" y="2616200"/>
            <a:ext cx="1755775" cy="877888"/>
          </a:xfrm>
          <a:custGeom>
            <a:avLst/>
            <a:gdLst>
              <a:gd name="T0" fmla="*/ 906298 w 2103119"/>
              <a:gd name="T1" fmla="*/ 906294 h 1051555"/>
              <a:gd name="T2" fmla="*/ 0 w 2103119"/>
              <a:gd name="T3" fmla="*/ 0 h 1051555"/>
              <a:gd name="T4" fmla="*/ 69547 w 2103119"/>
              <a:gd name="T5" fmla="*/ 0 h 1051555"/>
              <a:gd name="T6" fmla="*/ 905566 w 2103119"/>
              <a:gd name="T7" fmla="*/ 836016 h 1051555"/>
              <a:gd name="T8" fmla="*/ 1742319 w 2103119"/>
              <a:gd name="T9" fmla="*/ 732 h 1051555"/>
              <a:gd name="T10" fmla="*/ 1811864 w 2103119"/>
              <a:gd name="T11" fmla="*/ 732 h 1051555"/>
              <a:gd name="T12" fmla="*/ 906298 w 2103119"/>
              <a:gd name="T13" fmla="*/ 906294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6" name="Vrije vorm: vorm 10">
            <a:extLst>
              <a:ext uri="{FF2B5EF4-FFF2-40B4-BE49-F238E27FC236}">
                <a16:creationId xmlns:a16="http://schemas.microsoft.com/office/drawing/2014/main" xmlns="" id="{8B1ABFEE-22BA-4EF2-BFF5-9E30075BA4B0}"/>
              </a:ext>
            </a:extLst>
          </p:cNvPr>
          <p:cNvSpPr/>
          <p:nvPr/>
        </p:nvSpPr>
        <p:spPr>
          <a:xfrm>
            <a:off x="4322763" y="1711325"/>
            <a:ext cx="1757362" cy="877888"/>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4" name="Vrije vorm: vorm 11">
            <a:extLst>
              <a:ext uri="{FF2B5EF4-FFF2-40B4-BE49-F238E27FC236}">
                <a16:creationId xmlns:a16="http://schemas.microsoft.com/office/drawing/2014/main" xmlns="" id="{24BED092-8989-4BE9-A794-13D5715EAB9B}"/>
              </a:ext>
            </a:extLst>
          </p:cNvPr>
          <p:cNvSpPr/>
          <p:nvPr/>
        </p:nvSpPr>
        <p:spPr>
          <a:xfrm>
            <a:off x="6065839" y="2616200"/>
            <a:ext cx="1755775" cy="877888"/>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5" name="Vrije vorm: vorm 12">
            <a:extLst>
              <a:ext uri="{FF2B5EF4-FFF2-40B4-BE49-F238E27FC236}">
                <a16:creationId xmlns:a16="http://schemas.microsoft.com/office/drawing/2014/main" xmlns="" id="{38C907A5-1432-4EBA-82AA-3A15BEE718E8}"/>
              </a:ext>
            </a:extLst>
          </p:cNvPr>
          <p:cNvSpPr/>
          <p:nvPr/>
        </p:nvSpPr>
        <p:spPr>
          <a:xfrm>
            <a:off x="7807326" y="1711325"/>
            <a:ext cx="1757363" cy="877888"/>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6" name="Vrije vorm: vorm 14">
            <a:extLst>
              <a:ext uri="{FF2B5EF4-FFF2-40B4-BE49-F238E27FC236}">
                <a16:creationId xmlns:a16="http://schemas.microsoft.com/office/drawing/2014/main" xmlns="" id="{2FA226C8-7D36-46A9-B882-0DD64022A4FE}"/>
              </a:ext>
            </a:extLst>
          </p:cNvPr>
          <p:cNvSpPr/>
          <p:nvPr/>
        </p:nvSpPr>
        <p:spPr>
          <a:xfrm>
            <a:off x="9548814" y="2616200"/>
            <a:ext cx="1755775" cy="877888"/>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6"/>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7" name="Tijdelijke aanduiding voor tekst 4"/>
          <p:cNvSpPr>
            <a:spLocks noGrp="1"/>
          </p:cNvSpPr>
          <p:nvPr>
            <p:ph type="body" sz="quarter" idx="14"/>
          </p:nvPr>
        </p:nvSpPr>
        <p:spPr>
          <a:xfrm>
            <a:off x="922049" y="3729065"/>
            <a:ext cx="1644957" cy="2255811"/>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18" name="Tijdelijke aanduiding voor tekst 4"/>
          <p:cNvSpPr>
            <a:spLocks noGrp="1"/>
          </p:cNvSpPr>
          <p:nvPr>
            <p:ph type="body" sz="quarter" idx="15"/>
          </p:nvPr>
        </p:nvSpPr>
        <p:spPr>
          <a:xfrm>
            <a:off x="2651693" y="3729065"/>
            <a:ext cx="1644957" cy="2255811"/>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19" name="Tijdelijke aanduiding voor tekst 4"/>
          <p:cNvSpPr>
            <a:spLocks noGrp="1"/>
          </p:cNvSpPr>
          <p:nvPr>
            <p:ph type="body" sz="quarter" idx="16"/>
          </p:nvPr>
        </p:nvSpPr>
        <p:spPr>
          <a:xfrm>
            <a:off x="4406624" y="3729065"/>
            <a:ext cx="1644957" cy="2255811"/>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0" name="Tijdelijke aanduiding voor tekst 4"/>
          <p:cNvSpPr>
            <a:spLocks noGrp="1"/>
          </p:cNvSpPr>
          <p:nvPr>
            <p:ph type="body" sz="quarter" idx="17"/>
          </p:nvPr>
        </p:nvSpPr>
        <p:spPr>
          <a:xfrm>
            <a:off x="6149881" y="3729065"/>
            <a:ext cx="1644957" cy="2255811"/>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1" name="Tijdelijke aanduiding voor tekst 4"/>
          <p:cNvSpPr>
            <a:spLocks noGrp="1"/>
          </p:cNvSpPr>
          <p:nvPr>
            <p:ph type="body" sz="quarter" idx="18"/>
          </p:nvPr>
        </p:nvSpPr>
        <p:spPr>
          <a:xfrm>
            <a:off x="7891696" y="3729065"/>
            <a:ext cx="1644957" cy="2255811"/>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2" name="Tijdelijke aanduiding voor tekst 4"/>
          <p:cNvSpPr>
            <a:spLocks noGrp="1"/>
          </p:cNvSpPr>
          <p:nvPr>
            <p:ph type="body" sz="quarter" idx="19"/>
          </p:nvPr>
        </p:nvSpPr>
        <p:spPr>
          <a:xfrm>
            <a:off x="9624655" y="3729065"/>
            <a:ext cx="1644957" cy="2255811"/>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 name="Titel 3"/>
          <p:cNvSpPr>
            <a:spLocks noGrp="1"/>
          </p:cNvSpPr>
          <p:nvPr>
            <p:ph type="title"/>
          </p:nvPr>
        </p:nvSpPr>
        <p:spPr/>
        <p:txBody>
          <a:bodyPr/>
          <a:lstStyle/>
          <a:p>
            <a:r>
              <a:rPr lang="en-US"/>
              <a:t>Click to edit Master title style</a:t>
            </a:r>
            <a:endParaRPr lang="nl-BE"/>
          </a:p>
        </p:txBody>
      </p:sp>
      <p:sp>
        <p:nvSpPr>
          <p:cNvPr id="23"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526488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11" name="Vrije vorm: vorm 5">
            <a:extLst>
              <a:ext uri="{FF2B5EF4-FFF2-40B4-BE49-F238E27FC236}">
                <a16:creationId xmlns:a16="http://schemas.microsoft.com/office/drawing/2014/main" xmlns="" id="{3E0737C1-C121-462B-B562-B20E2F59DB97}"/>
              </a:ext>
            </a:extLst>
          </p:cNvPr>
          <p:cNvSpPr>
            <a:spLocks/>
          </p:cNvSpPr>
          <p:nvPr/>
        </p:nvSpPr>
        <p:spPr bwMode="auto">
          <a:xfrm>
            <a:off x="838200" y="1928813"/>
            <a:ext cx="63500" cy="61912"/>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grpSp>
        <p:nvGrpSpPr>
          <p:cNvPr id="12" name="Groep 7">
            <a:extLst>
              <a:ext uri="{FF2B5EF4-FFF2-40B4-BE49-F238E27FC236}">
                <a16:creationId xmlns:a16="http://schemas.microsoft.com/office/drawing/2014/main" xmlns="" id="{A7D11031-6D10-4887-8F07-DA303998EC9E}"/>
              </a:ext>
            </a:extLst>
          </p:cNvPr>
          <p:cNvGrpSpPr>
            <a:grpSpLocks/>
          </p:cNvGrpSpPr>
          <p:nvPr/>
        </p:nvGrpSpPr>
        <p:grpSpPr bwMode="auto">
          <a:xfrm>
            <a:off x="838200" y="1928813"/>
            <a:ext cx="10509250" cy="1554162"/>
            <a:chOff x="838201" y="2690751"/>
            <a:chExt cx="12259542" cy="1812588"/>
          </a:xfrm>
        </p:grpSpPr>
        <p:sp>
          <p:nvSpPr>
            <p:cNvPr id="13" name="Vrije vorm: vorm 15">
              <a:extLst>
                <a:ext uri="{FF2B5EF4-FFF2-40B4-BE49-F238E27FC236}">
                  <a16:creationId xmlns:a16="http://schemas.microsoft.com/office/drawing/2014/main" xmlns="" id="{BAAC6CBB-1920-4658-9F2A-D8FD705B5A17}"/>
                </a:ext>
              </a:extLst>
            </p:cNvPr>
            <p:cNvSpPr>
              <a:spLocks/>
            </p:cNvSpPr>
            <p:nvPr/>
          </p:nvSpPr>
          <p:spPr bwMode="auto">
            <a:xfrm>
              <a:off x="9541936" y="2690751"/>
              <a:ext cx="1811863" cy="1812588"/>
            </a:xfrm>
            <a:custGeom>
              <a:avLst/>
              <a:gdLst>
                <a:gd name="T0" fmla="*/ 906297 w 2168842"/>
                <a:gd name="T1" fmla="*/ 68814 h 2169709"/>
                <a:gd name="T2" fmla="*/ 69546 w 2168842"/>
                <a:gd name="T3" fmla="*/ 905562 h 2169709"/>
                <a:gd name="T4" fmla="*/ 906297 w 2168842"/>
                <a:gd name="T5" fmla="*/ 1742309 h 2169709"/>
                <a:gd name="T6" fmla="*/ 1742317 w 2168842"/>
                <a:gd name="T7" fmla="*/ 905562 h 2169709"/>
                <a:gd name="T8" fmla="*/ 906297 w 2168842"/>
                <a:gd name="T9" fmla="*/ 68814 h 2169709"/>
                <a:gd name="T10" fmla="*/ 906297 w 2168842"/>
                <a:gd name="T11" fmla="*/ 0 h 2169709"/>
                <a:gd name="T12" fmla="*/ 1777456 w 2168842"/>
                <a:gd name="T13" fmla="*/ 658125 h 2169709"/>
                <a:gd name="T14" fmla="*/ 1811863 w 2168842"/>
                <a:gd name="T15" fmla="*/ 905562 h 2169709"/>
                <a:gd name="T16" fmla="*/ 1777456 w 2168842"/>
                <a:gd name="T17" fmla="*/ 1154463 h 2169709"/>
                <a:gd name="T18" fmla="*/ 906297 w 2168842"/>
                <a:gd name="T19" fmla="*/ 1812588 h 2169709"/>
                <a:gd name="T20" fmla="*/ 0 w 2168842"/>
                <a:gd name="T21" fmla="*/ 906294 h 2169709"/>
                <a:gd name="T22" fmla="*/ 906297 w 2168842"/>
                <a:gd name="T23" fmla="*/ 0 h 21697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8842" h="2169709">
                  <a:moveTo>
                    <a:pt x="1084859" y="82372"/>
                  </a:moveTo>
                  <a:cubicBezTo>
                    <a:pt x="532790" y="82372"/>
                    <a:pt x="83248" y="531912"/>
                    <a:pt x="83248" y="1083978"/>
                  </a:cubicBezTo>
                  <a:cubicBezTo>
                    <a:pt x="83248" y="1636045"/>
                    <a:pt x="532790" y="2085584"/>
                    <a:pt x="1084859" y="2085584"/>
                  </a:cubicBezTo>
                  <a:cubicBezTo>
                    <a:pt x="1636928" y="2085584"/>
                    <a:pt x="2085594" y="1636921"/>
                    <a:pt x="2085594" y="1083978"/>
                  </a:cubicBezTo>
                  <a:cubicBezTo>
                    <a:pt x="2085594" y="531912"/>
                    <a:pt x="1636928" y="82372"/>
                    <a:pt x="1084859" y="82372"/>
                  </a:cubicBezTo>
                  <a:close/>
                  <a:moveTo>
                    <a:pt x="1084859" y="0"/>
                  </a:moveTo>
                  <a:cubicBezTo>
                    <a:pt x="1579969" y="0"/>
                    <a:pt x="1997964" y="333869"/>
                    <a:pt x="2127656" y="787790"/>
                  </a:cubicBezTo>
                  <a:cubicBezTo>
                    <a:pt x="2163569" y="904904"/>
                    <a:pt x="2158579" y="1001023"/>
                    <a:pt x="2168842" y="1083978"/>
                  </a:cubicBezTo>
                  <a:cubicBezTo>
                    <a:pt x="2168842" y="1182999"/>
                    <a:pt x="2160039" y="1289226"/>
                    <a:pt x="2127656" y="1381919"/>
                  </a:cubicBezTo>
                  <a:cubicBezTo>
                    <a:pt x="1997964" y="1835840"/>
                    <a:pt x="1579969" y="2169709"/>
                    <a:pt x="1084859" y="2169709"/>
                  </a:cubicBezTo>
                  <a:cubicBezTo>
                    <a:pt x="486346" y="2169709"/>
                    <a:pt x="0" y="1682488"/>
                    <a:pt x="0" y="1084855"/>
                  </a:cubicBezTo>
                  <a:cubicBezTo>
                    <a:pt x="0" y="486344"/>
                    <a:pt x="486346" y="0"/>
                    <a:pt x="1084859" y="0"/>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4" name="Vrije vorm: vorm 6">
              <a:extLst>
                <a:ext uri="{FF2B5EF4-FFF2-40B4-BE49-F238E27FC236}">
                  <a16:creationId xmlns:a16="http://schemas.microsoft.com/office/drawing/2014/main" xmlns="" id="{1C8A77E9-01C3-464A-80B4-5826E250C1B3}"/>
                </a:ext>
              </a:extLst>
            </p:cNvPr>
            <p:cNvSpPr>
              <a:spLocks/>
            </p:cNvSpPr>
            <p:nvPr/>
          </p:nvSpPr>
          <p:spPr bwMode="auto">
            <a:xfrm>
              <a:off x="838201" y="2690751"/>
              <a:ext cx="8711586" cy="1756951"/>
            </a:xfrm>
            <a:custGeom>
              <a:avLst/>
              <a:gdLst>
                <a:gd name="T0" fmla="*/ 7875567 w 10427968"/>
                <a:gd name="T1" fmla="*/ 0 h 2103110"/>
                <a:gd name="T2" fmla="*/ 7004408 w 10427968"/>
                <a:gd name="T3" fmla="*/ 658125 h 2103110"/>
                <a:gd name="T4" fmla="*/ 6133249 w 10427968"/>
                <a:gd name="T5" fmla="*/ 0 h 2103110"/>
                <a:gd name="T6" fmla="*/ 5262091 w 10427968"/>
                <a:gd name="T7" fmla="*/ 658125 h 2103110"/>
                <a:gd name="T8" fmla="*/ 4390933 w 10427968"/>
                <a:gd name="T9" fmla="*/ 0 h 2103110"/>
                <a:gd name="T10" fmla="*/ 3519774 w 10427968"/>
                <a:gd name="T11" fmla="*/ 658125 h 2103110"/>
                <a:gd name="T12" fmla="*/ 2648615 w 10427968"/>
                <a:gd name="T13" fmla="*/ 0 h 2103110"/>
                <a:gd name="T14" fmla="*/ 1777456 w 10427968"/>
                <a:gd name="T15" fmla="*/ 658125 h 2103110"/>
                <a:gd name="T16" fmla="*/ 906298 w 10427968"/>
                <a:gd name="T17" fmla="*/ 0 h 2103110"/>
                <a:gd name="T18" fmla="*/ 0 w 10427968"/>
                <a:gd name="T19" fmla="*/ 906295 h 2103110"/>
                <a:gd name="T20" fmla="*/ 906298 w 10427968"/>
                <a:gd name="T21" fmla="*/ 1812588 h 2103110"/>
                <a:gd name="T22" fmla="*/ 1777456 w 10427968"/>
                <a:gd name="T23" fmla="*/ 1154464 h 2103110"/>
                <a:gd name="T24" fmla="*/ 2648615 w 10427968"/>
                <a:gd name="T25" fmla="*/ 1812588 h 2103110"/>
                <a:gd name="T26" fmla="*/ 3519774 w 10427968"/>
                <a:gd name="T27" fmla="*/ 1154464 h 2103110"/>
                <a:gd name="T28" fmla="*/ 4390933 w 10427968"/>
                <a:gd name="T29" fmla="*/ 1812588 h 2103110"/>
                <a:gd name="T30" fmla="*/ 5262091 w 10427968"/>
                <a:gd name="T31" fmla="*/ 1154464 h 2103110"/>
                <a:gd name="T32" fmla="*/ 6133249 w 10427968"/>
                <a:gd name="T33" fmla="*/ 1812588 h 2103110"/>
                <a:gd name="T34" fmla="*/ 7004408 w 10427968"/>
                <a:gd name="T35" fmla="*/ 1154464 h 2103110"/>
                <a:gd name="T36" fmla="*/ 7875567 w 10427968"/>
                <a:gd name="T37" fmla="*/ 1812588 h 2103110"/>
                <a:gd name="T38" fmla="*/ 8781865 w 10427968"/>
                <a:gd name="T39" fmla="*/ 906295 h 2103110"/>
                <a:gd name="T40" fmla="*/ 7875567 w 10427968"/>
                <a:gd name="T41" fmla="*/ 0 h 2103110"/>
                <a:gd name="T42" fmla="*/ 906298 w 10427968"/>
                <a:gd name="T43" fmla="*/ 1742310 h 2103110"/>
                <a:gd name="T44" fmla="*/ 69546 w 10427968"/>
                <a:gd name="T45" fmla="*/ 905562 h 2103110"/>
                <a:gd name="T46" fmla="*/ 906298 w 10427968"/>
                <a:gd name="T47" fmla="*/ 68814 h 2103110"/>
                <a:gd name="T48" fmla="*/ 1742318 w 10427968"/>
                <a:gd name="T49" fmla="*/ 905562 h 2103110"/>
                <a:gd name="T50" fmla="*/ 906298 w 10427968"/>
                <a:gd name="T51" fmla="*/ 1742310 h 2103110"/>
                <a:gd name="T52" fmla="*/ 2648615 w 10427968"/>
                <a:gd name="T53" fmla="*/ 1742310 h 2103110"/>
                <a:gd name="T54" fmla="*/ 1811863 w 10427968"/>
                <a:gd name="T55" fmla="*/ 905562 h 2103110"/>
                <a:gd name="T56" fmla="*/ 2648615 w 10427968"/>
                <a:gd name="T57" fmla="*/ 68814 h 2103110"/>
                <a:gd name="T58" fmla="*/ 3484634 w 10427968"/>
                <a:gd name="T59" fmla="*/ 905562 h 2103110"/>
                <a:gd name="T60" fmla="*/ 2648615 w 10427968"/>
                <a:gd name="T61" fmla="*/ 1742310 h 2103110"/>
                <a:gd name="T62" fmla="*/ 4390933 w 10427968"/>
                <a:gd name="T63" fmla="*/ 1742310 h 2103110"/>
                <a:gd name="T64" fmla="*/ 3554181 w 10427968"/>
                <a:gd name="T65" fmla="*/ 905562 h 2103110"/>
                <a:gd name="T66" fmla="*/ 4390933 w 10427968"/>
                <a:gd name="T67" fmla="*/ 68814 h 2103110"/>
                <a:gd name="T68" fmla="*/ 5226952 w 10427968"/>
                <a:gd name="T69" fmla="*/ 905562 h 2103110"/>
                <a:gd name="T70" fmla="*/ 4390933 w 10427968"/>
                <a:gd name="T71" fmla="*/ 1742310 h 2103110"/>
                <a:gd name="T72" fmla="*/ 6133249 w 10427968"/>
                <a:gd name="T73" fmla="*/ 1742310 h 2103110"/>
                <a:gd name="T74" fmla="*/ 5296498 w 10427968"/>
                <a:gd name="T75" fmla="*/ 905562 h 2103110"/>
                <a:gd name="T76" fmla="*/ 6133249 w 10427968"/>
                <a:gd name="T77" fmla="*/ 68814 h 2103110"/>
                <a:gd name="T78" fmla="*/ 6969268 w 10427968"/>
                <a:gd name="T79" fmla="*/ 905562 h 2103110"/>
                <a:gd name="T80" fmla="*/ 6133249 w 10427968"/>
                <a:gd name="T81" fmla="*/ 1742310 h 2103110"/>
                <a:gd name="T82" fmla="*/ 7875567 w 10427968"/>
                <a:gd name="T83" fmla="*/ 1742310 h 2103110"/>
                <a:gd name="T84" fmla="*/ 7038815 w 10427968"/>
                <a:gd name="T85" fmla="*/ 905562 h 2103110"/>
                <a:gd name="T86" fmla="*/ 7875567 w 10427968"/>
                <a:gd name="T87" fmla="*/ 68814 h 2103110"/>
                <a:gd name="T88" fmla="*/ 8711586 w 10427968"/>
                <a:gd name="T89" fmla="*/ 905562 h 2103110"/>
                <a:gd name="T90" fmla="*/ 7875567 w 10427968"/>
                <a:gd name="T91" fmla="*/ 1742310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5" name="Vrije vorm: vorm 22">
              <a:extLst>
                <a:ext uri="{FF2B5EF4-FFF2-40B4-BE49-F238E27FC236}">
                  <a16:creationId xmlns:a16="http://schemas.microsoft.com/office/drawing/2014/main" xmlns="" id="{B2391255-8188-4D45-AB0B-B1123E8D9E63}"/>
                </a:ext>
              </a:extLst>
            </p:cNvPr>
            <p:cNvSpPr>
              <a:spLocks/>
            </p:cNvSpPr>
            <p:nvPr/>
          </p:nvSpPr>
          <p:spPr bwMode="auto">
            <a:xfrm>
              <a:off x="11285880" y="2690751"/>
              <a:ext cx="1811863" cy="1812588"/>
            </a:xfrm>
            <a:custGeom>
              <a:avLst/>
              <a:gdLst>
                <a:gd name="T0" fmla="*/ 906297 w 2168842"/>
                <a:gd name="T1" fmla="*/ 68814 h 2169709"/>
                <a:gd name="T2" fmla="*/ 69546 w 2168842"/>
                <a:gd name="T3" fmla="*/ 905562 h 2169709"/>
                <a:gd name="T4" fmla="*/ 906297 w 2168842"/>
                <a:gd name="T5" fmla="*/ 1742309 h 2169709"/>
                <a:gd name="T6" fmla="*/ 1742317 w 2168842"/>
                <a:gd name="T7" fmla="*/ 905562 h 2169709"/>
                <a:gd name="T8" fmla="*/ 906297 w 2168842"/>
                <a:gd name="T9" fmla="*/ 68814 h 2169709"/>
                <a:gd name="T10" fmla="*/ 906297 w 2168842"/>
                <a:gd name="T11" fmla="*/ 0 h 2169709"/>
                <a:gd name="T12" fmla="*/ 1777456 w 2168842"/>
                <a:gd name="T13" fmla="*/ 658125 h 2169709"/>
                <a:gd name="T14" fmla="*/ 1811863 w 2168842"/>
                <a:gd name="T15" fmla="*/ 905562 h 2169709"/>
                <a:gd name="T16" fmla="*/ 1777456 w 2168842"/>
                <a:gd name="T17" fmla="*/ 1154463 h 2169709"/>
                <a:gd name="T18" fmla="*/ 906297 w 2168842"/>
                <a:gd name="T19" fmla="*/ 1812588 h 2169709"/>
                <a:gd name="T20" fmla="*/ 0 w 2168842"/>
                <a:gd name="T21" fmla="*/ 906294 h 2169709"/>
                <a:gd name="T22" fmla="*/ 906297 w 2168842"/>
                <a:gd name="T23" fmla="*/ 0 h 21697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8842" h="2169709">
                  <a:moveTo>
                    <a:pt x="1084859" y="82372"/>
                  </a:moveTo>
                  <a:cubicBezTo>
                    <a:pt x="532790" y="82372"/>
                    <a:pt x="83248" y="531912"/>
                    <a:pt x="83248" y="1083978"/>
                  </a:cubicBezTo>
                  <a:cubicBezTo>
                    <a:pt x="83248" y="1636045"/>
                    <a:pt x="532790" y="2085584"/>
                    <a:pt x="1084859" y="2085584"/>
                  </a:cubicBezTo>
                  <a:cubicBezTo>
                    <a:pt x="1636928" y="2085584"/>
                    <a:pt x="2085594" y="1636921"/>
                    <a:pt x="2085594" y="1083978"/>
                  </a:cubicBezTo>
                  <a:cubicBezTo>
                    <a:pt x="2085594" y="531912"/>
                    <a:pt x="1636928" y="82372"/>
                    <a:pt x="1084859" y="82372"/>
                  </a:cubicBezTo>
                  <a:close/>
                  <a:moveTo>
                    <a:pt x="1084859" y="0"/>
                  </a:moveTo>
                  <a:cubicBezTo>
                    <a:pt x="1579969" y="0"/>
                    <a:pt x="1997964" y="333869"/>
                    <a:pt x="2127656" y="787790"/>
                  </a:cubicBezTo>
                  <a:cubicBezTo>
                    <a:pt x="2163569" y="904904"/>
                    <a:pt x="2158579" y="1001023"/>
                    <a:pt x="2168842" y="1083978"/>
                  </a:cubicBezTo>
                  <a:cubicBezTo>
                    <a:pt x="2168842" y="1182999"/>
                    <a:pt x="2160039" y="1289226"/>
                    <a:pt x="2127656" y="1381919"/>
                  </a:cubicBezTo>
                  <a:cubicBezTo>
                    <a:pt x="1997964" y="1835840"/>
                    <a:pt x="1579969" y="2169709"/>
                    <a:pt x="1084859" y="2169709"/>
                  </a:cubicBezTo>
                  <a:cubicBezTo>
                    <a:pt x="486346" y="2169709"/>
                    <a:pt x="0" y="1682488"/>
                    <a:pt x="0" y="1084855"/>
                  </a:cubicBezTo>
                  <a:cubicBezTo>
                    <a:pt x="0" y="486344"/>
                    <a:pt x="486346" y="0"/>
                    <a:pt x="1084859" y="0"/>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grpSp>
      <p:sp>
        <p:nvSpPr>
          <p:cNvPr id="16" name="Vrije vorm: vorm 8">
            <a:extLst>
              <a:ext uri="{FF2B5EF4-FFF2-40B4-BE49-F238E27FC236}">
                <a16:creationId xmlns:a16="http://schemas.microsoft.com/office/drawing/2014/main" xmlns="" id="{740B4A7F-DE9F-4229-9FDB-D93B9EB31B39}"/>
              </a:ext>
            </a:extLst>
          </p:cNvPr>
          <p:cNvSpPr>
            <a:spLocks/>
          </p:cNvSpPr>
          <p:nvPr/>
        </p:nvSpPr>
        <p:spPr bwMode="auto">
          <a:xfrm>
            <a:off x="838200" y="1928814"/>
            <a:ext cx="1506538" cy="752475"/>
          </a:xfrm>
          <a:custGeom>
            <a:avLst/>
            <a:gdLst>
              <a:gd name="T0" fmla="*/ 1553298 w 2103119"/>
              <a:gd name="T1" fmla="*/ 776959 h 1051555"/>
              <a:gd name="T2" fmla="*/ 1493677 w 2103119"/>
              <a:gd name="T3" fmla="*/ 776959 h 1051555"/>
              <a:gd name="T4" fmla="*/ 776963 w 2103119"/>
              <a:gd name="T5" fmla="*/ 59621 h 1051555"/>
              <a:gd name="T6" fmla="*/ 59621 w 2103119"/>
              <a:gd name="T7" fmla="*/ 776959 h 1051555"/>
              <a:gd name="T8" fmla="*/ 0 w 2103119"/>
              <a:gd name="T9" fmla="*/ 776959 h 1051555"/>
              <a:gd name="T10" fmla="*/ 776963 w 2103119"/>
              <a:gd name="T11" fmla="*/ 0 h 1051555"/>
              <a:gd name="T12" fmla="*/ 1553298 w 2103119"/>
              <a:gd name="T13" fmla="*/ 776959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23" name="Vrije vorm: vorm 9">
            <a:extLst>
              <a:ext uri="{FF2B5EF4-FFF2-40B4-BE49-F238E27FC236}">
                <a16:creationId xmlns:a16="http://schemas.microsoft.com/office/drawing/2014/main" xmlns="" id="{0A9249E2-C950-4E4F-960A-3969FE2A6AF8}"/>
              </a:ext>
            </a:extLst>
          </p:cNvPr>
          <p:cNvSpPr>
            <a:spLocks/>
          </p:cNvSpPr>
          <p:nvPr/>
        </p:nvSpPr>
        <p:spPr bwMode="auto">
          <a:xfrm>
            <a:off x="2332038" y="2705101"/>
            <a:ext cx="1506537" cy="752475"/>
          </a:xfrm>
          <a:custGeom>
            <a:avLst/>
            <a:gdLst>
              <a:gd name="T0" fmla="*/ 776963 w 2103119"/>
              <a:gd name="T1" fmla="*/ 776959 h 1051555"/>
              <a:gd name="T2" fmla="*/ 0 w 2103119"/>
              <a:gd name="T3" fmla="*/ 0 h 1051555"/>
              <a:gd name="T4" fmla="*/ 59622 w 2103119"/>
              <a:gd name="T5" fmla="*/ 0 h 1051555"/>
              <a:gd name="T6" fmla="*/ 776335 w 2103119"/>
              <a:gd name="T7" fmla="*/ 716710 h 1051555"/>
              <a:gd name="T8" fmla="*/ 1493677 w 2103119"/>
              <a:gd name="T9" fmla="*/ 627 h 1051555"/>
              <a:gd name="T10" fmla="*/ 1553298 w 2103119"/>
              <a:gd name="T11" fmla="*/ 627 h 1051555"/>
              <a:gd name="T12" fmla="*/ 776963 w 2103119"/>
              <a:gd name="T13" fmla="*/ 776959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24" name="Vrije vorm: vorm 10">
            <a:extLst>
              <a:ext uri="{FF2B5EF4-FFF2-40B4-BE49-F238E27FC236}">
                <a16:creationId xmlns:a16="http://schemas.microsoft.com/office/drawing/2014/main" xmlns="" id="{B701C0DC-FE50-4469-8E3C-C73F578545FA}"/>
              </a:ext>
            </a:extLst>
          </p:cNvPr>
          <p:cNvSpPr/>
          <p:nvPr/>
        </p:nvSpPr>
        <p:spPr>
          <a:xfrm>
            <a:off x="3825875" y="1928814"/>
            <a:ext cx="1506538" cy="752475"/>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7" name="Vrije vorm: vorm 11">
            <a:extLst>
              <a:ext uri="{FF2B5EF4-FFF2-40B4-BE49-F238E27FC236}">
                <a16:creationId xmlns:a16="http://schemas.microsoft.com/office/drawing/2014/main" xmlns="" id="{34BAD903-B04A-4401-AD81-954389FCCFCD}"/>
              </a:ext>
            </a:extLst>
          </p:cNvPr>
          <p:cNvSpPr/>
          <p:nvPr/>
        </p:nvSpPr>
        <p:spPr>
          <a:xfrm>
            <a:off x="5319714" y="2705101"/>
            <a:ext cx="1506537" cy="75247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8" name="Vrije vorm: vorm 12">
            <a:extLst>
              <a:ext uri="{FF2B5EF4-FFF2-40B4-BE49-F238E27FC236}">
                <a16:creationId xmlns:a16="http://schemas.microsoft.com/office/drawing/2014/main" xmlns="" id="{2CFBD398-0A07-4424-9DD6-B0CF486446BE}"/>
              </a:ext>
            </a:extLst>
          </p:cNvPr>
          <p:cNvSpPr/>
          <p:nvPr/>
        </p:nvSpPr>
        <p:spPr>
          <a:xfrm>
            <a:off x="6813550" y="1928814"/>
            <a:ext cx="1504950" cy="752475"/>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9" name="Vrije vorm: vorm 14">
            <a:extLst>
              <a:ext uri="{FF2B5EF4-FFF2-40B4-BE49-F238E27FC236}">
                <a16:creationId xmlns:a16="http://schemas.microsoft.com/office/drawing/2014/main" xmlns="" id="{4B4DCCB9-27A0-43A1-BAFA-8675B73F2F8A}"/>
              </a:ext>
            </a:extLst>
          </p:cNvPr>
          <p:cNvSpPr/>
          <p:nvPr/>
        </p:nvSpPr>
        <p:spPr>
          <a:xfrm>
            <a:off x="8305800" y="2705101"/>
            <a:ext cx="1504950" cy="75247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6"/>
          </a:solidFill>
          <a:ln w="87551"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0" name="Vrije vorm: vorm 23">
            <a:extLst>
              <a:ext uri="{FF2B5EF4-FFF2-40B4-BE49-F238E27FC236}">
                <a16:creationId xmlns:a16="http://schemas.microsoft.com/office/drawing/2014/main" xmlns="" id="{49A8C5B8-3EE5-46A7-A6D2-6BDD66EE6D81}"/>
              </a:ext>
            </a:extLst>
          </p:cNvPr>
          <p:cNvSpPr>
            <a:spLocks/>
          </p:cNvSpPr>
          <p:nvPr/>
        </p:nvSpPr>
        <p:spPr bwMode="auto">
          <a:xfrm rot="10800000">
            <a:off x="9847264" y="1951038"/>
            <a:ext cx="1506537" cy="754062"/>
          </a:xfrm>
          <a:custGeom>
            <a:avLst/>
            <a:gdLst>
              <a:gd name="T0" fmla="*/ 776963 w 2103119"/>
              <a:gd name="T1" fmla="*/ 776959 h 1051555"/>
              <a:gd name="T2" fmla="*/ 0 w 2103119"/>
              <a:gd name="T3" fmla="*/ 0 h 1051555"/>
              <a:gd name="T4" fmla="*/ 59621 w 2103119"/>
              <a:gd name="T5" fmla="*/ 0 h 1051555"/>
              <a:gd name="T6" fmla="*/ 776335 w 2103119"/>
              <a:gd name="T7" fmla="*/ 716710 h 1051555"/>
              <a:gd name="T8" fmla="*/ 1493049 w 2103119"/>
              <a:gd name="T9" fmla="*/ 0 h 1051555"/>
              <a:gd name="T10" fmla="*/ 1552671 w 2103119"/>
              <a:gd name="T11" fmla="*/ 0 h 1051555"/>
              <a:gd name="T12" fmla="*/ 776963 w 2103119"/>
              <a:gd name="T13" fmla="*/ 776959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bg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sz="4799"/>
          </a:p>
        </p:txBody>
      </p:sp>
      <p:sp>
        <p:nvSpPr>
          <p:cNvPr id="17" name="Tijdelijke aanduiding voor tekst 4"/>
          <p:cNvSpPr>
            <a:spLocks noGrp="1"/>
          </p:cNvSpPr>
          <p:nvPr>
            <p:ph type="body" sz="quarter" idx="14"/>
          </p:nvPr>
        </p:nvSpPr>
        <p:spPr>
          <a:xfrm>
            <a:off x="922050" y="3817089"/>
            <a:ext cx="1409828"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18" name="Tijdelijke aanduiding voor tekst 4"/>
          <p:cNvSpPr>
            <a:spLocks noGrp="1"/>
          </p:cNvSpPr>
          <p:nvPr>
            <p:ph type="body" sz="quarter" idx="15"/>
          </p:nvPr>
        </p:nvSpPr>
        <p:spPr>
          <a:xfrm>
            <a:off x="2411560" y="3817089"/>
            <a:ext cx="1411200"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19" name="Tijdelijke aanduiding voor tekst 4"/>
          <p:cNvSpPr>
            <a:spLocks noGrp="1"/>
          </p:cNvSpPr>
          <p:nvPr>
            <p:ph type="body" sz="quarter" idx="16"/>
          </p:nvPr>
        </p:nvSpPr>
        <p:spPr>
          <a:xfrm>
            <a:off x="3902442" y="3817089"/>
            <a:ext cx="1411200"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0" name="Tijdelijke aanduiding voor tekst 4"/>
          <p:cNvSpPr>
            <a:spLocks noGrp="1"/>
          </p:cNvSpPr>
          <p:nvPr>
            <p:ph type="body" sz="quarter" idx="17"/>
          </p:nvPr>
        </p:nvSpPr>
        <p:spPr>
          <a:xfrm>
            <a:off x="5393324" y="3817089"/>
            <a:ext cx="1411200"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1" name="Tijdelijke aanduiding voor tekst 4"/>
          <p:cNvSpPr>
            <a:spLocks noGrp="1"/>
          </p:cNvSpPr>
          <p:nvPr>
            <p:ph type="body" sz="quarter" idx="18"/>
          </p:nvPr>
        </p:nvSpPr>
        <p:spPr>
          <a:xfrm>
            <a:off x="6884206" y="3817089"/>
            <a:ext cx="1411200"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2" name="Tijdelijke aanduiding voor tekst 4"/>
          <p:cNvSpPr>
            <a:spLocks noGrp="1"/>
          </p:cNvSpPr>
          <p:nvPr>
            <p:ph type="body" sz="quarter" idx="19"/>
          </p:nvPr>
        </p:nvSpPr>
        <p:spPr>
          <a:xfrm>
            <a:off x="8375088" y="3817089"/>
            <a:ext cx="1411200"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5" name="Tijdelijke aanduiding voor tekst 4"/>
          <p:cNvSpPr>
            <a:spLocks noGrp="1"/>
          </p:cNvSpPr>
          <p:nvPr>
            <p:ph type="body" sz="quarter" idx="20"/>
          </p:nvPr>
        </p:nvSpPr>
        <p:spPr>
          <a:xfrm>
            <a:off x="9865970" y="3817089"/>
            <a:ext cx="1411200" cy="2167787"/>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 name="Titel 3"/>
          <p:cNvSpPr>
            <a:spLocks noGrp="1"/>
          </p:cNvSpPr>
          <p:nvPr>
            <p:ph type="title"/>
          </p:nvPr>
        </p:nvSpPr>
        <p:spPr/>
        <p:txBody>
          <a:bodyPr/>
          <a:lstStyle/>
          <a:p>
            <a:r>
              <a:rPr lang="en-US"/>
              <a:t>Click to edit Master title style</a:t>
            </a:r>
            <a:endParaRPr lang="nl-BE"/>
          </a:p>
        </p:txBody>
      </p:sp>
      <p:sp>
        <p:nvSpPr>
          <p:cNvPr id="2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2236233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grpSp>
        <p:nvGrpSpPr>
          <p:cNvPr id="9" name="Groep 16">
            <a:extLst>
              <a:ext uri="{FF2B5EF4-FFF2-40B4-BE49-F238E27FC236}">
                <a16:creationId xmlns:a16="http://schemas.microsoft.com/office/drawing/2014/main" xmlns="" id="{74A1E154-909C-4562-84BB-D81CCA618943}"/>
              </a:ext>
            </a:extLst>
          </p:cNvPr>
          <p:cNvGrpSpPr>
            <a:grpSpLocks/>
          </p:cNvGrpSpPr>
          <p:nvPr/>
        </p:nvGrpSpPr>
        <p:grpSpPr bwMode="auto">
          <a:xfrm>
            <a:off x="1238250" y="2173289"/>
            <a:ext cx="1081088" cy="1082675"/>
            <a:chOff x="2243962" y="2453486"/>
            <a:chExt cx="1623188" cy="1623188"/>
          </a:xfrm>
        </p:grpSpPr>
        <p:sp>
          <p:nvSpPr>
            <p:cNvPr id="10" name="Ovaal 22">
              <a:extLst>
                <a:ext uri="{FF2B5EF4-FFF2-40B4-BE49-F238E27FC236}">
                  <a16:creationId xmlns:a16="http://schemas.microsoft.com/office/drawing/2014/main" xmlns="" id="{15178391-E628-4C19-8C37-0BC408B551A8}"/>
                </a:ext>
              </a:extLst>
            </p:cNvPr>
            <p:cNvSpPr/>
            <p:nvPr/>
          </p:nvSpPr>
          <p:spPr>
            <a:xfrm>
              <a:off x="2243962" y="2453486"/>
              <a:ext cx="1623188" cy="1623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11" name="Graphic 27">
              <a:extLst>
                <a:ext uri="{FF2B5EF4-FFF2-40B4-BE49-F238E27FC236}">
                  <a16:creationId xmlns:a16="http://schemas.microsoft.com/office/drawing/2014/main" xmlns="" id="{9C0FEAA3-6EFA-4DD2-AA46-7442FC1DF4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2548" y="2981074"/>
              <a:ext cx="1001355" cy="54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ep 28">
            <a:extLst>
              <a:ext uri="{FF2B5EF4-FFF2-40B4-BE49-F238E27FC236}">
                <a16:creationId xmlns:a16="http://schemas.microsoft.com/office/drawing/2014/main" xmlns="" id="{3DA194EE-9CAD-408D-924F-26E14ACF2343}"/>
              </a:ext>
            </a:extLst>
          </p:cNvPr>
          <p:cNvGrpSpPr/>
          <p:nvPr/>
        </p:nvGrpSpPr>
        <p:grpSpPr>
          <a:xfrm>
            <a:off x="1043020" y="1962078"/>
            <a:ext cx="1307888" cy="1511067"/>
            <a:chOff x="1043020" y="1962077"/>
            <a:chExt cx="1307888" cy="1511067"/>
          </a:xfrm>
          <a:solidFill>
            <a:schemeClr val="accent1"/>
          </a:solidFill>
        </p:grpSpPr>
        <p:pic>
          <p:nvPicPr>
            <p:cNvPr id="13" name="Graphic 29">
              <a:extLst>
                <a:ext uri="{FF2B5EF4-FFF2-40B4-BE49-F238E27FC236}">
                  <a16:creationId xmlns:a16="http://schemas.microsoft.com/office/drawing/2014/main" xmlns="" id="{C04B0C19-4C6D-424E-B2FA-0C80B42353EF}"/>
                </a:ext>
              </a:extLst>
            </p:cNvPr>
            <p:cNvPicPr>
              <a:picLocks noChangeAspect="1"/>
            </p:cNvPicPr>
            <p:nvPr/>
          </p:nvPicPr>
          <p:blipFill>
            <a:blip r:embed="rId3"/>
            <a:stretch>
              <a:fillRect/>
            </a:stretch>
          </p:blipFill>
          <p:spPr>
            <a:xfrm>
              <a:off x="1203040" y="1962077"/>
              <a:ext cx="1147868" cy="314297"/>
            </a:xfrm>
            <a:prstGeom prst="rect">
              <a:avLst/>
            </a:prstGeom>
          </p:spPr>
        </p:pic>
        <p:pic>
          <p:nvPicPr>
            <p:cNvPr id="14" name="Graphic 30">
              <a:extLst>
                <a:ext uri="{FF2B5EF4-FFF2-40B4-BE49-F238E27FC236}">
                  <a16:creationId xmlns:a16="http://schemas.microsoft.com/office/drawing/2014/main" xmlns="" id="{F279DFA5-5874-4935-A7BB-977C46FE7B0E}"/>
                </a:ext>
              </a:extLst>
            </p:cNvPr>
            <p:cNvPicPr>
              <a:picLocks noChangeAspect="1"/>
            </p:cNvPicPr>
            <p:nvPr/>
          </p:nvPicPr>
          <p:blipFill>
            <a:blip r:embed="rId4"/>
            <a:stretch>
              <a:fillRect/>
            </a:stretch>
          </p:blipFill>
          <p:spPr>
            <a:xfrm>
              <a:off x="1043020" y="2721564"/>
              <a:ext cx="1298183" cy="751580"/>
            </a:xfrm>
            <a:prstGeom prst="rect">
              <a:avLst/>
            </a:prstGeom>
          </p:spPr>
        </p:pic>
      </p:grpSp>
      <p:grpSp>
        <p:nvGrpSpPr>
          <p:cNvPr id="15" name="Groep 31">
            <a:extLst>
              <a:ext uri="{FF2B5EF4-FFF2-40B4-BE49-F238E27FC236}">
                <a16:creationId xmlns:a16="http://schemas.microsoft.com/office/drawing/2014/main" xmlns="" id="{94CBB22B-ADC3-4353-B8C5-ADDE79993F76}"/>
              </a:ext>
            </a:extLst>
          </p:cNvPr>
          <p:cNvGrpSpPr/>
          <p:nvPr/>
        </p:nvGrpSpPr>
        <p:grpSpPr>
          <a:xfrm>
            <a:off x="3332990" y="1962078"/>
            <a:ext cx="1153351" cy="1527525"/>
            <a:chOff x="3332990" y="2268453"/>
            <a:chExt cx="1153351" cy="1527525"/>
          </a:xfrm>
          <a:solidFill>
            <a:schemeClr val="accent2"/>
          </a:solidFill>
        </p:grpSpPr>
        <p:pic>
          <p:nvPicPr>
            <p:cNvPr id="17" name="Graphic 32">
              <a:extLst>
                <a:ext uri="{FF2B5EF4-FFF2-40B4-BE49-F238E27FC236}">
                  <a16:creationId xmlns:a16="http://schemas.microsoft.com/office/drawing/2014/main" xmlns="" id="{A06B2B87-3E82-4B8B-9F41-722972839AF0}"/>
                </a:ext>
              </a:extLst>
            </p:cNvPr>
            <p:cNvPicPr>
              <a:picLocks noChangeAspect="1"/>
            </p:cNvPicPr>
            <p:nvPr/>
          </p:nvPicPr>
          <p:blipFill>
            <a:blip r:embed="rId5"/>
            <a:stretch>
              <a:fillRect/>
            </a:stretch>
          </p:blipFill>
          <p:spPr>
            <a:xfrm>
              <a:off x="3338474" y="3481681"/>
              <a:ext cx="1147867" cy="314297"/>
            </a:xfrm>
            <a:prstGeom prst="rect">
              <a:avLst/>
            </a:prstGeom>
          </p:spPr>
        </p:pic>
        <p:pic>
          <p:nvPicPr>
            <p:cNvPr id="18" name="Graphic 36">
              <a:extLst>
                <a:ext uri="{FF2B5EF4-FFF2-40B4-BE49-F238E27FC236}">
                  <a16:creationId xmlns:a16="http://schemas.microsoft.com/office/drawing/2014/main" xmlns="" id="{322D0403-52B3-4944-A286-5EE47607E931}"/>
                </a:ext>
              </a:extLst>
            </p:cNvPr>
            <p:cNvPicPr>
              <a:picLocks noChangeAspect="1"/>
            </p:cNvPicPr>
            <p:nvPr/>
          </p:nvPicPr>
          <p:blipFill>
            <a:blip r:embed="rId6"/>
            <a:stretch>
              <a:fillRect/>
            </a:stretch>
          </p:blipFill>
          <p:spPr>
            <a:xfrm>
              <a:off x="3332990" y="2268453"/>
              <a:ext cx="1147867" cy="327962"/>
            </a:xfrm>
            <a:prstGeom prst="rect">
              <a:avLst/>
            </a:prstGeom>
          </p:spPr>
        </p:pic>
      </p:grpSp>
      <p:grpSp>
        <p:nvGrpSpPr>
          <p:cNvPr id="19" name="Groep 37">
            <a:extLst>
              <a:ext uri="{FF2B5EF4-FFF2-40B4-BE49-F238E27FC236}">
                <a16:creationId xmlns:a16="http://schemas.microsoft.com/office/drawing/2014/main" xmlns="" id="{1E2878F9-135E-4C5C-B734-DF913DD07B9D}"/>
              </a:ext>
            </a:extLst>
          </p:cNvPr>
          <p:cNvGrpSpPr/>
          <p:nvPr/>
        </p:nvGrpSpPr>
        <p:grpSpPr>
          <a:xfrm>
            <a:off x="3367417" y="2173899"/>
            <a:ext cx="1082125" cy="1082125"/>
            <a:chOff x="2243962" y="2453486"/>
            <a:chExt cx="1623188" cy="1623188"/>
          </a:xfrm>
          <a:solidFill>
            <a:schemeClr val="accent2"/>
          </a:solidFill>
        </p:grpSpPr>
        <p:sp>
          <p:nvSpPr>
            <p:cNvPr id="20" name="Ovaal 38">
              <a:extLst>
                <a:ext uri="{FF2B5EF4-FFF2-40B4-BE49-F238E27FC236}">
                  <a16:creationId xmlns:a16="http://schemas.microsoft.com/office/drawing/2014/main" xmlns="" id="{4451CB95-92FF-4A7A-B4A0-C4F8B5DE6BA0}"/>
                </a:ext>
              </a:extLst>
            </p:cNvPr>
            <p:cNvSpPr/>
            <p:nvPr/>
          </p:nvSpPr>
          <p:spPr>
            <a:xfrm>
              <a:off x="2243962" y="2453486"/>
              <a:ext cx="1623188" cy="16231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21" name="Graphic 39">
              <a:extLst>
                <a:ext uri="{FF2B5EF4-FFF2-40B4-BE49-F238E27FC236}">
                  <a16:creationId xmlns:a16="http://schemas.microsoft.com/office/drawing/2014/main" xmlns="" id="{EED7A297-1DFB-4EF3-AA9E-5BF7B015EE3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662593" y="2863537"/>
              <a:ext cx="781265" cy="781265"/>
            </a:xfrm>
            <a:prstGeom prst="rect">
              <a:avLst/>
            </a:prstGeom>
          </p:spPr>
        </p:pic>
      </p:grpSp>
      <p:grpSp>
        <p:nvGrpSpPr>
          <p:cNvPr id="22" name="Groep 40">
            <a:extLst>
              <a:ext uri="{FF2B5EF4-FFF2-40B4-BE49-F238E27FC236}">
                <a16:creationId xmlns:a16="http://schemas.microsoft.com/office/drawing/2014/main" xmlns="" id="{06826D1F-16C0-4BE1-9122-6315A6B8DD70}"/>
              </a:ext>
            </a:extLst>
          </p:cNvPr>
          <p:cNvGrpSpPr>
            <a:grpSpLocks/>
          </p:cNvGrpSpPr>
          <p:nvPr/>
        </p:nvGrpSpPr>
        <p:grpSpPr bwMode="auto">
          <a:xfrm>
            <a:off x="5554664" y="2173289"/>
            <a:ext cx="1082675" cy="1082675"/>
            <a:chOff x="2243962" y="2453486"/>
            <a:chExt cx="1623188" cy="1623188"/>
          </a:xfrm>
        </p:grpSpPr>
        <p:sp>
          <p:nvSpPr>
            <p:cNvPr id="23" name="Ovaal 41">
              <a:extLst>
                <a:ext uri="{FF2B5EF4-FFF2-40B4-BE49-F238E27FC236}">
                  <a16:creationId xmlns:a16="http://schemas.microsoft.com/office/drawing/2014/main" xmlns="" id="{B328F7EC-939C-42A9-9A73-36E68EDEDF28}"/>
                </a:ext>
              </a:extLst>
            </p:cNvPr>
            <p:cNvSpPr/>
            <p:nvPr/>
          </p:nvSpPr>
          <p:spPr>
            <a:xfrm>
              <a:off x="2243962" y="2453486"/>
              <a:ext cx="1623188" cy="16231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24" name="Graphic 42">
              <a:extLst>
                <a:ext uri="{FF2B5EF4-FFF2-40B4-BE49-F238E27FC236}">
                  <a16:creationId xmlns:a16="http://schemas.microsoft.com/office/drawing/2014/main" xmlns="" id="{47A44761-E0A3-4EB6-9B5D-F301AA0D77C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9791" y="2921473"/>
              <a:ext cx="846870" cy="66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ep 43">
            <a:extLst>
              <a:ext uri="{FF2B5EF4-FFF2-40B4-BE49-F238E27FC236}">
                <a16:creationId xmlns:a16="http://schemas.microsoft.com/office/drawing/2014/main" xmlns="" id="{7786A2E4-4C55-495C-827A-562EB72D27AD}"/>
              </a:ext>
            </a:extLst>
          </p:cNvPr>
          <p:cNvGrpSpPr>
            <a:grpSpLocks/>
          </p:cNvGrpSpPr>
          <p:nvPr/>
        </p:nvGrpSpPr>
        <p:grpSpPr bwMode="auto">
          <a:xfrm>
            <a:off x="7688263" y="2173289"/>
            <a:ext cx="1082675" cy="1082675"/>
            <a:chOff x="2243962" y="2453486"/>
            <a:chExt cx="1623188" cy="1623188"/>
          </a:xfrm>
        </p:grpSpPr>
        <p:sp>
          <p:nvSpPr>
            <p:cNvPr id="28" name="Ovaal 44">
              <a:extLst>
                <a:ext uri="{FF2B5EF4-FFF2-40B4-BE49-F238E27FC236}">
                  <a16:creationId xmlns:a16="http://schemas.microsoft.com/office/drawing/2014/main" xmlns="" id="{417E3AB2-9D51-423C-9443-02F0787C72D6}"/>
                </a:ext>
              </a:extLst>
            </p:cNvPr>
            <p:cNvSpPr/>
            <p:nvPr/>
          </p:nvSpPr>
          <p:spPr>
            <a:xfrm>
              <a:off x="2243962" y="2453486"/>
              <a:ext cx="1623188" cy="16231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29" name="Graphic 45">
              <a:extLst>
                <a:ext uri="{FF2B5EF4-FFF2-40B4-BE49-F238E27FC236}">
                  <a16:creationId xmlns:a16="http://schemas.microsoft.com/office/drawing/2014/main" xmlns="" id="{74A8CD17-FC66-4187-947B-A9D287CE33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92835" y="2947244"/>
              <a:ext cx="920781" cy="61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ep 46">
            <a:extLst>
              <a:ext uri="{FF2B5EF4-FFF2-40B4-BE49-F238E27FC236}">
                <a16:creationId xmlns:a16="http://schemas.microsoft.com/office/drawing/2014/main" xmlns="" id="{2E6BCAC1-68F3-4720-B8A3-88FDCAFF8318}"/>
              </a:ext>
            </a:extLst>
          </p:cNvPr>
          <p:cNvGrpSpPr>
            <a:grpSpLocks/>
          </p:cNvGrpSpPr>
          <p:nvPr/>
        </p:nvGrpSpPr>
        <p:grpSpPr bwMode="auto">
          <a:xfrm>
            <a:off x="9875839" y="2173289"/>
            <a:ext cx="1082675" cy="1082675"/>
            <a:chOff x="2243962" y="2453486"/>
            <a:chExt cx="1623188" cy="1623188"/>
          </a:xfrm>
        </p:grpSpPr>
        <p:sp>
          <p:nvSpPr>
            <p:cNvPr id="31" name="Ovaal 47">
              <a:extLst>
                <a:ext uri="{FF2B5EF4-FFF2-40B4-BE49-F238E27FC236}">
                  <a16:creationId xmlns:a16="http://schemas.microsoft.com/office/drawing/2014/main" xmlns="" id="{69A577F4-CD5F-4786-B660-73A4AF1588E8}"/>
                </a:ext>
              </a:extLst>
            </p:cNvPr>
            <p:cNvSpPr/>
            <p:nvPr/>
          </p:nvSpPr>
          <p:spPr>
            <a:xfrm>
              <a:off x="2243962" y="2453486"/>
              <a:ext cx="1623188" cy="16231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32" name="Graphic 48">
              <a:extLst>
                <a:ext uri="{FF2B5EF4-FFF2-40B4-BE49-F238E27FC236}">
                  <a16:creationId xmlns:a16="http://schemas.microsoft.com/office/drawing/2014/main" xmlns="" id="{A12C142F-EB10-4ABF-A2F3-20BAEB9444E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2593" y="2891440"/>
              <a:ext cx="781265" cy="7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Groep 49">
            <a:extLst>
              <a:ext uri="{FF2B5EF4-FFF2-40B4-BE49-F238E27FC236}">
                <a16:creationId xmlns:a16="http://schemas.microsoft.com/office/drawing/2014/main" xmlns="" id="{5E77F948-1DC0-4444-A778-18D29815B62A}"/>
              </a:ext>
            </a:extLst>
          </p:cNvPr>
          <p:cNvGrpSpPr/>
          <p:nvPr/>
        </p:nvGrpSpPr>
        <p:grpSpPr>
          <a:xfrm rot="10800000" flipH="1">
            <a:off x="5508095" y="1967091"/>
            <a:ext cx="1153351" cy="1527525"/>
            <a:chOff x="5508094" y="2273466"/>
            <a:chExt cx="1153351" cy="1527525"/>
          </a:xfrm>
          <a:solidFill>
            <a:schemeClr val="accent3"/>
          </a:solidFill>
        </p:grpSpPr>
        <p:pic>
          <p:nvPicPr>
            <p:cNvPr id="37" name="Graphic 50">
              <a:extLst>
                <a:ext uri="{FF2B5EF4-FFF2-40B4-BE49-F238E27FC236}">
                  <a16:creationId xmlns:a16="http://schemas.microsoft.com/office/drawing/2014/main" xmlns="" id="{3C72363E-9610-4992-B211-D80B94E609D8}"/>
                </a:ext>
              </a:extLst>
            </p:cNvPr>
            <p:cNvPicPr>
              <a:picLocks noChangeAspect="1"/>
            </p:cNvPicPr>
            <p:nvPr/>
          </p:nvPicPr>
          <p:blipFill>
            <a:blip r:embed="rId11"/>
            <a:stretch>
              <a:fillRect/>
            </a:stretch>
          </p:blipFill>
          <p:spPr>
            <a:xfrm>
              <a:off x="5513578" y="3486694"/>
              <a:ext cx="1147867" cy="314297"/>
            </a:xfrm>
            <a:prstGeom prst="rect">
              <a:avLst/>
            </a:prstGeom>
          </p:spPr>
        </p:pic>
        <p:pic>
          <p:nvPicPr>
            <p:cNvPr id="38" name="Graphic 51">
              <a:extLst>
                <a:ext uri="{FF2B5EF4-FFF2-40B4-BE49-F238E27FC236}">
                  <a16:creationId xmlns:a16="http://schemas.microsoft.com/office/drawing/2014/main" xmlns="" id="{5C56F671-64FB-4BDC-B03E-70990BFD1DF7}"/>
                </a:ext>
              </a:extLst>
            </p:cNvPr>
            <p:cNvPicPr>
              <a:picLocks noChangeAspect="1"/>
            </p:cNvPicPr>
            <p:nvPr/>
          </p:nvPicPr>
          <p:blipFill>
            <a:blip r:embed="rId12"/>
            <a:stretch>
              <a:fillRect/>
            </a:stretch>
          </p:blipFill>
          <p:spPr>
            <a:xfrm>
              <a:off x="5508094" y="2273466"/>
              <a:ext cx="1147867" cy="327962"/>
            </a:xfrm>
            <a:prstGeom prst="rect">
              <a:avLst/>
            </a:prstGeom>
          </p:spPr>
        </p:pic>
      </p:grpSp>
      <p:grpSp>
        <p:nvGrpSpPr>
          <p:cNvPr id="39" name="Groep 52">
            <a:extLst>
              <a:ext uri="{FF2B5EF4-FFF2-40B4-BE49-F238E27FC236}">
                <a16:creationId xmlns:a16="http://schemas.microsoft.com/office/drawing/2014/main" xmlns="" id="{E85C55E8-5C93-4F2B-8596-2893F828E9F3}"/>
              </a:ext>
            </a:extLst>
          </p:cNvPr>
          <p:cNvGrpSpPr/>
          <p:nvPr/>
        </p:nvGrpSpPr>
        <p:grpSpPr>
          <a:xfrm>
            <a:off x="7651517" y="1962078"/>
            <a:ext cx="1153351" cy="1527525"/>
            <a:chOff x="3332990" y="2268453"/>
            <a:chExt cx="1153351" cy="1527525"/>
          </a:xfrm>
          <a:solidFill>
            <a:schemeClr val="accent4"/>
          </a:solidFill>
        </p:grpSpPr>
        <p:pic>
          <p:nvPicPr>
            <p:cNvPr id="40" name="Graphic 53">
              <a:extLst>
                <a:ext uri="{FF2B5EF4-FFF2-40B4-BE49-F238E27FC236}">
                  <a16:creationId xmlns:a16="http://schemas.microsoft.com/office/drawing/2014/main" xmlns="" id="{6DD65484-8F67-4B64-9AEB-239F3B2C70C4}"/>
                </a:ext>
              </a:extLst>
            </p:cNvPr>
            <p:cNvPicPr>
              <a:picLocks noChangeAspect="1"/>
            </p:cNvPicPr>
            <p:nvPr/>
          </p:nvPicPr>
          <p:blipFill>
            <a:blip r:embed="rId13"/>
            <a:stretch>
              <a:fillRect/>
            </a:stretch>
          </p:blipFill>
          <p:spPr>
            <a:xfrm>
              <a:off x="3338474" y="3481681"/>
              <a:ext cx="1147867" cy="314297"/>
            </a:xfrm>
            <a:prstGeom prst="rect">
              <a:avLst/>
            </a:prstGeom>
          </p:spPr>
        </p:pic>
        <p:pic>
          <p:nvPicPr>
            <p:cNvPr id="41" name="Graphic 54">
              <a:extLst>
                <a:ext uri="{FF2B5EF4-FFF2-40B4-BE49-F238E27FC236}">
                  <a16:creationId xmlns:a16="http://schemas.microsoft.com/office/drawing/2014/main" xmlns="" id="{0E5EC678-A2ED-4964-8A43-B22F250519D6}"/>
                </a:ext>
              </a:extLst>
            </p:cNvPr>
            <p:cNvPicPr>
              <a:picLocks noChangeAspect="1"/>
            </p:cNvPicPr>
            <p:nvPr/>
          </p:nvPicPr>
          <p:blipFill>
            <a:blip r:embed="rId14"/>
            <a:stretch>
              <a:fillRect/>
            </a:stretch>
          </p:blipFill>
          <p:spPr>
            <a:xfrm>
              <a:off x="3332990" y="2268453"/>
              <a:ext cx="1147867" cy="327962"/>
            </a:xfrm>
            <a:prstGeom prst="rect">
              <a:avLst/>
            </a:prstGeom>
          </p:spPr>
        </p:pic>
      </p:grpSp>
      <p:grpSp>
        <p:nvGrpSpPr>
          <p:cNvPr id="42" name="Groep 55">
            <a:extLst>
              <a:ext uri="{FF2B5EF4-FFF2-40B4-BE49-F238E27FC236}">
                <a16:creationId xmlns:a16="http://schemas.microsoft.com/office/drawing/2014/main" xmlns="" id="{C319D69A-0C1C-4A5F-AB15-E543F57003FB}"/>
              </a:ext>
            </a:extLst>
          </p:cNvPr>
          <p:cNvGrpSpPr/>
          <p:nvPr/>
        </p:nvGrpSpPr>
        <p:grpSpPr>
          <a:xfrm>
            <a:off x="9841094" y="1967090"/>
            <a:ext cx="1296061" cy="1509600"/>
            <a:chOff x="9841093" y="1967090"/>
            <a:chExt cx="1296061" cy="1509600"/>
          </a:xfrm>
          <a:solidFill>
            <a:schemeClr val="accent5"/>
          </a:solidFill>
        </p:grpSpPr>
        <p:pic>
          <p:nvPicPr>
            <p:cNvPr id="43" name="Graphic 56">
              <a:extLst>
                <a:ext uri="{FF2B5EF4-FFF2-40B4-BE49-F238E27FC236}">
                  <a16:creationId xmlns:a16="http://schemas.microsoft.com/office/drawing/2014/main" xmlns="" id="{F809912A-F625-49E2-BBA0-3EFE0DEDFB32}"/>
                </a:ext>
              </a:extLst>
            </p:cNvPr>
            <p:cNvPicPr>
              <a:picLocks noChangeAspect="1"/>
            </p:cNvPicPr>
            <p:nvPr/>
          </p:nvPicPr>
          <p:blipFill>
            <a:blip r:embed="rId15"/>
            <a:stretch>
              <a:fillRect/>
            </a:stretch>
          </p:blipFill>
          <p:spPr>
            <a:xfrm rot="10800000" flipH="1">
              <a:off x="9841093" y="1967090"/>
              <a:ext cx="1147867" cy="314297"/>
            </a:xfrm>
            <a:prstGeom prst="rect">
              <a:avLst/>
            </a:prstGeom>
          </p:spPr>
        </p:pic>
        <p:pic>
          <p:nvPicPr>
            <p:cNvPr id="44" name="Graphic 57">
              <a:extLst>
                <a:ext uri="{FF2B5EF4-FFF2-40B4-BE49-F238E27FC236}">
                  <a16:creationId xmlns:a16="http://schemas.microsoft.com/office/drawing/2014/main" xmlns="" id="{7624BFC4-B79B-4056-9ED3-B2AF9E04531D}"/>
                </a:ext>
              </a:extLst>
            </p:cNvPr>
            <p:cNvPicPr>
              <a:picLocks noChangeAspect="1"/>
            </p:cNvPicPr>
            <p:nvPr/>
          </p:nvPicPr>
          <p:blipFill>
            <a:blip r:embed="rId16"/>
            <a:stretch>
              <a:fillRect/>
            </a:stretch>
          </p:blipFill>
          <p:spPr>
            <a:xfrm flipH="1">
              <a:off x="9858361" y="2736336"/>
              <a:ext cx="1278793" cy="740354"/>
            </a:xfrm>
            <a:prstGeom prst="rect">
              <a:avLst/>
            </a:prstGeom>
          </p:spPr>
        </p:pic>
      </p:grpSp>
      <p:sp>
        <p:nvSpPr>
          <p:cNvPr id="2" name="Titel 1"/>
          <p:cNvSpPr>
            <a:spLocks noGrp="1"/>
          </p:cNvSpPr>
          <p:nvPr>
            <p:ph type="title"/>
          </p:nvPr>
        </p:nvSpPr>
        <p:spPr/>
        <p:txBody>
          <a:bodyPr/>
          <a:lstStyle/>
          <a:p>
            <a:r>
              <a:rPr lang="en-US"/>
              <a:t>Click to edit Master title style</a:t>
            </a:r>
            <a:endParaRPr lang="nl-BE"/>
          </a:p>
        </p:txBody>
      </p:sp>
      <p:sp>
        <p:nvSpPr>
          <p:cNvPr id="26" name="Tijdelijke aanduiding voor tekst 4"/>
          <p:cNvSpPr>
            <a:spLocks noGrp="1"/>
          </p:cNvSpPr>
          <p:nvPr>
            <p:ph type="body" sz="quarter" idx="14"/>
          </p:nvPr>
        </p:nvSpPr>
        <p:spPr>
          <a:xfrm>
            <a:off x="778478" y="3737082"/>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27" name="Tijdelijke aanduiding voor tekst 4"/>
          <p:cNvSpPr>
            <a:spLocks noGrp="1"/>
          </p:cNvSpPr>
          <p:nvPr>
            <p:ph type="body" sz="quarter" idx="15"/>
          </p:nvPr>
        </p:nvSpPr>
        <p:spPr>
          <a:xfrm>
            <a:off x="2908427" y="3737082"/>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4" name="Tijdelijke aanduiding voor tekst 4"/>
          <p:cNvSpPr>
            <a:spLocks noGrp="1"/>
          </p:cNvSpPr>
          <p:nvPr>
            <p:ph type="body" sz="quarter" idx="16"/>
          </p:nvPr>
        </p:nvSpPr>
        <p:spPr>
          <a:xfrm>
            <a:off x="5083531" y="3732391"/>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5" name="Tijdelijke aanduiding voor tekst 4"/>
          <p:cNvSpPr>
            <a:spLocks noGrp="1"/>
          </p:cNvSpPr>
          <p:nvPr>
            <p:ph type="body" sz="quarter" idx="17"/>
          </p:nvPr>
        </p:nvSpPr>
        <p:spPr>
          <a:xfrm>
            <a:off x="7226953" y="3732391"/>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36" name="Tijdelijke aanduiding voor tekst 4"/>
          <p:cNvSpPr>
            <a:spLocks noGrp="1"/>
          </p:cNvSpPr>
          <p:nvPr>
            <p:ph type="body" sz="quarter" idx="18"/>
          </p:nvPr>
        </p:nvSpPr>
        <p:spPr>
          <a:xfrm>
            <a:off x="9416530" y="3732391"/>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1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716273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 calcmode="lin" valueType="num">
                                      <p:cBhvr>
                                        <p:cTn id="23" dur="500" fill="hold"/>
                                        <p:tgtEl>
                                          <p:spTgt spid="19"/>
                                        </p:tgtEl>
                                        <p:attrNameLst>
                                          <p:attrName>style.rotation</p:attrName>
                                        </p:attrNameLst>
                                      </p:cBhvr>
                                      <p:tavLst>
                                        <p:tav tm="0">
                                          <p:val>
                                            <p:fltVal val="360"/>
                                          </p:val>
                                        </p:tav>
                                        <p:tav tm="100000">
                                          <p:val>
                                            <p:fltVal val="0"/>
                                          </p:val>
                                        </p:tav>
                                      </p:tavLst>
                                    </p:anim>
                                    <p:animEffect transition="in" filter="fade">
                                      <p:cBhvr>
                                        <p:cTn id="24" dur="500"/>
                                        <p:tgtEl>
                                          <p:spTgt spid="19"/>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 calcmode="lin" valueType="num">
                                      <p:cBhvr>
                                        <p:cTn id="37" dur="500" fill="hold"/>
                                        <p:tgtEl>
                                          <p:spTgt spid="22"/>
                                        </p:tgtEl>
                                        <p:attrNameLst>
                                          <p:attrName>style.rotation</p:attrName>
                                        </p:attrNameLst>
                                      </p:cBhvr>
                                      <p:tavLst>
                                        <p:tav tm="0">
                                          <p:val>
                                            <p:fltVal val="360"/>
                                          </p:val>
                                        </p:tav>
                                        <p:tav tm="100000">
                                          <p:val>
                                            <p:fltVal val="0"/>
                                          </p:val>
                                        </p:tav>
                                      </p:tavLst>
                                    </p:anim>
                                    <p:animEffect transition="in" filter="fade">
                                      <p:cBhvr>
                                        <p:cTn id="38" dur="500"/>
                                        <p:tgtEl>
                                          <p:spTgt spid="22"/>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360"/>
                                          </p:val>
                                        </p:tav>
                                        <p:tav tm="100000">
                                          <p:val>
                                            <p:fltVal val="0"/>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 calcmode="lin" valueType="num">
                                      <p:cBhvr>
                                        <p:cTn id="51" dur="500" fill="hold"/>
                                        <p:tgtEl>
                                          <p:spTgt spid="25"/>
                                        </p:tgtEl>
                                        <p:attrNameLst>
                                          <p:attrName>style.rotation</p:attrName>
                                        </p:attrNameLst>
                                      </p:cBhvr>
                                      <p:tavLst>
                                        <p:tav tm="0">
                                          <p:val>
                                            <p:fltVal val="360"/>
                                          </p:val>
                                        </p:tav>
                                        <p:tav tm="100000">
                                          <p:val>
                                            <p:fltVal val="0"/>
                                          </p:val>
                                        </p:tav>
                                      </p:tavLst>
                                    </p:anim>
                                    <p:animEffect transition="in" filter="fade">
                                      <p:cBhvr>
                                        <p:cTn id="52" dur="500"/>
                                        <p:tgtEl>
                                          <p:spTgt spid="25"/>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 calcmode="lin" valueType="num">
                                      <p:cBhvr>
                                        <p:cTn id="57" dur="500" fill="hold"/>
                                        <p:tgtEl>
                                          <p:spTgt spid="39"/>
                                        </p:tgtEl>
                                        <p:attrNameLst>
                                          <p:attrName>style.rotation</p:attrName>
                                        </p:attrNameLst>
                                      </p:cBhvr>
                                      <p:tavLst>
                                        <p:tav tm="0">
                                          <p:val>
                                            <p:fltVal val="360"/>
                                          </p:val>
                                        </p:tav>
                                        <p:tav tm="100000">
                                          <p:val>
                                            <p:fltVal val="0"/>
                                          </p:val>
                                        </p:tav>
                                      </p:tavLst>
                                    </p:anim>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Aangepaste indeling">
    <p:spTree>
      <p:nvGrpSpPr>
        <p:cNvPr id="1" name=""/>
        <p:cNvGrpSpPr/>
        <p:nvPr/>
      </p:nvGrpSpPr>
      <p:grpSpPr>
        <a:xfrm>
          <a:off x="0" y="0"/>
          <a:ext cx="0" cy="0"/>
          <a:chOff x="0" y="0"/>
          <a:chExt cx="0" cy="0"/>
        </a:xfrm>
      </p:grpSpPr>
      <p:sp>
        <p:nvSpPr>
          <p:cNvPr id="6" name="Vrije vorm: vorm 11">
            <a:extLst>
              <a:ext uri="{FF2B5EF4-FFF2-40B4-BE49-F238E27FC236}">
                <a16:creationId xmlns:a16="http://schemas.microsoft.com/office/drawing/2014/main" xmlns="" id="{A7818880-A955-4AAA-98F5-7D13238C4FB7}"/>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7" name="Graphic 12">
            <a:extLst>
              <a:ext uri="{FF2B5EF4-FFF2-40B4-BE49-F238E27FC236}">
                <a16:creationId xmlns:a16="http://schemas.microsoft.com/office/drawing/2014/main" xmlns="" id="{8575078D-1320-4A4F-B8C3-C7DAC1A35B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afbeelding 3"/>
          <p:cNvSpPr>
            <a:spLocks noGrp="1"/>
          </p:cNvSpPr>
          <p:nvPr>
            <p:ph type="pic" sz="quarter" idx="10"/>
          </p:nvPr>
        </p:nvSpPr>
        <p:spPr>
          <a:xfrm>
            <a:off x="-1588" y="2"/>
            <a:ext cx="12203113" cy="5315661"/>
          </a:xfrm>
          <a:custGeom>
            <a:avLst/>
            <a:gdLst>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6010954"/>
              <a:gd name="connsiteX1" fmla="*/ 12193588 w 12193588"/>
              <a:gd name="connsiteY1" fmla="*/ 0 h 6010954"/>
              <a:gd name="connsiteX2" fmla="*/ 12193588 w 12193588"/>
              <a:gd name="connsiteY2" fmla="*/ 0 h 6010954"/>
              <a:gd name="connsiteX3" fmla="*/ 12193588 w 12193588"/>
              <a:gd name="connsiteY3" fmla="*/ 5978525 h 6010954"/>
              <a:gd name="connsiteX4" fmla="*/ 0 w 12193588"/>
              <a:gd name="connsiteY4" fmla="*/ 6010954 h 6010954"/>
              <a:gd name="connsiteX5" fmla="*/ 0 w 12193588"/>
              <a:gd name="connsiteY5" fmla="*/ 0 h 6010954"/>
              <a:gd name="connsiteX0" fmla="*/ 0 w 12193588"/>
              <a:gd name="connsiteY0" fmla="*/ 0 h 6021764"/>
              <a:gd name="connsiteX1" fmla="*/ 12193588 w 12193588"/>
              <a:gd name="connsiteY1" fmla="*/ 0 h 6021764"/>
              <a:gd name="connsiteX2" fmla="*/ 12193588 w 12193588"/>
              <a:gd name="connsiteY2" fmla="*/ 0 h 6021764"/>
              <a:gd name="connsiteX3" fmla="*/ 12184063 w 12193588"/>
              <a:gd name="connsiteY3" fmla="*/ 6021764 h 6021764"/>
              <a:gd name="connsiteX4" fmla="*/ 0 w 12193588"/>
              <a:gd name="connsiteY4" fmla="*/ 6010954 h 6021764"/>
              <a:gd name="connsiteX5" fmla="*/ 0 w 12193588"/>
              <a:gd name="connsiteY5" fmla="*/ 0 h 6021764"/>
              <a:gd name="connsiteX0" fmla="*/ 0 w 12203113"/>
              <a:gd name="connsiteY0" fmla="*/ 0 h 6032574"/>
              <a:gd name="connsiteX1" fmla="*/ 12193588 w 12203113"/>
              <a:gd name="connsiteY1" fmla="*/ 0 h 6032574"/>
              <a:gd name="connsiteX2" fmla="*/ 12193588 w 12203113"/>
              <a:gd name="connsiteY2" fmla="*/ 0 h 6032574"/>
              <a:gd name="connsiteX3" fmla="*/ 12203113 w 12203113"/>
              <a:gd name="connsiteY3" fmla="*/ 6032574 h 6032574"/>
              <a:gd name="connsiteX4" fmla="*/ 0 w 12203113"/>
              <a:gd name="connsiteY4" fmla="*/ 6010954 h 6032574"/>
              <a:gd name="connsiteX5" fmla="*/ 0 w 12203113"/>
              <a:gd name="connsiteY5" fmla="*/ 0 h 603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3113" h="6032574">
                <a:moveTo>
                  <a:pt x="0" y="0"/>
                </a:moveTo>
                <a:lnTo>
                  <a:pt x="12193588" y="0"/>
                </a:lnTo>
                <a:lnTo>
                  <a:pt x="12193588" y="0"/>
                </a:lnTo>
                <a:lnTo>
                  <a:pt x="12203113" y="6032574"/>
                </a:lnTo>
                <a:cubicBezTo>
                  <a:pt x="9346283" y="5877299"/>
                  <a:pt x="4918543" y="5726282"/>
                  <a:pt x="0" y="6010954"/>
                </a:cubicBezTo>
                <a:lnTo>
                  <a:pt x="0" y="0"/>
                </a:lnTo>
                <a:close/>
              </a:path>
            </a:pathLst>
          </a:custGeom>
          <a:solidFill>
            <a:schemeClr val="bg1">
              <a:lumMod val="95000"/>
            </a:schemeClr>
          </a:solidFill>
        </p:spPr>
        <p:txBody>
          <a:bodyPr rtlCol="0" anchor="ctr">
            <a:noAutofit/>
          </a:bodyPr>
          <a:lstStyle>
            <a:lvl1pPr algn="ctr">
              <a:defRPr sz="1800"/>
            </a:lvl1pPr>
          </a:lstStyle>
          <a:p>
            <a:pPr lvl="0"/>
            <a:r>
              <a:rPr lang="en-US" noProof="0"/>
              <a:t>Click icon to add picture</a:t>
            </a:r>
            <a:endParaRPr lang="nl-BE" noProof="0"/>
          </a:p>
        </p:txBody>
      </p:sp>
      <p:sp>
        <p:nvSpPr>
          <p:cNvPr id="5" name="Titel 5"/>
          <p:cNvSpPr>
            <a:spLocks noGrp="1"/>
          </p:cNvSpPr>
          <p:nvPr>
            <p:ph type="title"/>
          </p:nvPr>
        </p:nvSpPr>
        <p:spPr>
          <a:xfrm>
            <a:off x="6410324" y="1734393"/>
            <a:ext cx="5781676" cy="1835027"/>
          </a:xfrm>
          <a:solidFill>
            <a:schemeClr val="bg1">
              <a:alpha val="50000"/>
            </a:schemeClr>
          </a:solidFill>
        </p:spPr>
        <p:txBody>
          <a:bodyPr lIns="72000" tIns="360000" rIns="540000" bIns="360000">
            <a:spAutoFit/>
          </a:bodyPr>
          <a:lstStyle>
            <a:lvl1pPr algn="r">
              <a:defRPr/>
            </a:lvl1pPr>
          </a:lstStyle>
          <a:p>
            <a:r>
              <a:rPr lang="en-US"/>
              <a:t>Click to edit Master title style</a:t>
            </a:r>
            <a:endParaRPr lang="nl-BE" dirty="0"/>
          </a:p>
        </p:txBody>
      </p:sp>
    </p:spTree>
    <p:extLst>
      <p:ext uri="{BB962C8B-B14F-4D97-AF65-F5344CB8AC3E}">
        <p14:creationId xmlns:p14="http://schemas.microsoft.com/office/powerpoint/2010/main" val="1428270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9" name="Vrije vorm: vorm 6">
            <a:extLst>
              <a:ext uri="{FF2B5EF4-FFF2-40B4-BE49-F238E27FC236}">
                <a16:creationId xmlns:a16="http://schemas.microsoft.com/office/drawing/2014/main" xmlns="" id="{D344ED32-2556-4F20-A1C0-368293AEBA0F}"/>
              </a:ext>
            </a:extLst>
          </p:cNvPr>
          <p:cNvSpPr/>
          <p:nvPr/>
        </p:nvSpPr>
        <p:spPr>
          <a:xfrm>
            <a:off x="6029325" y="1924050"/>
            <a:ext cx="68263" cy="1379538"/>
          </a:xfrm>
          <a:custGeom>
            <a:avLst/>
            <a:gdLst>
              <a:gd name="connsiteX0" fmla="*/ 35880 w 68505"/>
              <a:gd name="connsiteY0" fmla="*/ 1381842 h 1378673"/>
              <a:gd name="connsiteX1" fmla="*/ 0 w 68505"/>
              <a:gd name="connsiteY1" fmla="*/ 1359150 h 1378673"/>
              <a:gd name="connsiteX2" fmla="*/ 0 w 68505"/>
              <a:gd name="connsiteY2" fmla="*/ 22778 h 1378673"/>
              <a:gd name="connsiteX3" fmla="*/ 35880 w 68505"/>
              <a:gd name="connsiteY3" fmla="*/ 0 h 1378673"/>
              <a:gd name="connsiteX4" fmla="*/ 71845 w 68505"/>
              <a:gd name="connsiteY4" fmla="*/ 22778 h 1378673"/>
              <a:gd name="connsiteX5" fmla="*/ 71845 w 68505"/>
              <a:gd name="connsiteY5" fmla="*/ 1359150 h 1378673"/>
              <a:gd name="connsiteX6" fmla="*/ 35880 w 68505"/>
              <a:gd name="connsiteY6" fmla="*/ 1381842 h 13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5" h="1378673">
                <a:moveTo>
                  <a:pt x="35880" y="1381842"/>
                </a:moveTo>
                <a:cubicBezTo>
                  <a:pt x="16013" y="1381842"/>
                  <a:pt x="0" y="1371738"/>
                  <a:pt x="0" y="1359150"/>
                </a:cubicBezTo>
                <a:lnTo>
                  <a:pt x="0" y="22778"/>
                </a:lnTo>
                <a:cubicBezTo>
                  <a:pt x="0" y="10190"/>
                  <a:pt x="16099" y="0"/>
                  <a:pt x="35880" y="0"/>
                </a:cubicBezTo>
                <a:cubicBezTo>
                  <a:pt x="55746" y="0"/>
                  <a:pt x="71845" y="10190"/>
                  <a:pt x="71845" y="22778"/>
                </a:cubicBezTo>
                <a:lnTo>
                  <a:pt x="71845" y="1359150"/>
                </a:lnTo>
                <a:cubicBezTo>
                  <a:pt x="71845" y="1371738"/>
                  <a:pt x="55746" y="1381842"/>
                  <a:pt x="35880" y="1381842"/>
                </a:cubicBezTo>
                <a:close/>
              </a:path>
            </a:pathLst>
          </a:custGeom>
          <a:solidFill>
            <a:schemeClr val="accent3"/>
          </a:solid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0" name="Vrije vorm: vorm 7">
            <a:extLst>
              <a:ext uri="{FF2B5EF4-FFF2-40B4-BE49-F238E27FC236}">
                <a16:creationId xmlns:a16="http://schemas.microsoft.com/office/drawing/2014/main" xmlns="" id="{41868D84-16EF-4360-8AF2-0665ADB2FA3E}"/>
              </a:ext>
            </a:extLst>
          </p:cNvPr>
          <p:cNvSpPr/>
          <p:nvPr/>
        </p:nvSpPr>
        <p:spPr>
          <a:xfrm>
            <a:off x="10225088" y="1924050"/>
            <a:ext cx="68262" cy="1379538"/>
          </a:xfrm>
          <a:custGeom>
            <a:avLst/>
            <a:gdLst>
              <a:gd name="connsiteX0" fmla="*/ 35966 w 68505"/>
              <a:gd name="connsiteY0" fmla="*/ 1381842 h 1378673"/>
              <a:gd name="connsiteX1" fmla="*/ 0 w 68505"/>
              <a:gd name="connsiteY1" fmla="*/ 1359150 h 1378673"/>
              <a:gd name="connsiteX2" fmla="*/ 0 w 68505"/>
              <a:gd name="connsiteY2" fmla="*/ 22778 h 1378673"/>
              <a:gd name="connsiteX3" fmla="*/ 35966 w 68505"/>
              <a:gd name="connsiteY3" fmla="*/ 0 h 1378673"/>
              <a:gd name="connsiteX4" fmla="*/ 71931 w 68505"/>
              <a:gd name="connsiteY4" fmla="*/ 22778 h 1378673"/>
              <a:gd name="connsiteX5" fmla="*/ 71931 w 68505"/>
              <a:gd name="connsiteY5" fmla="*/ 1359150 h 1378673"/>
              <a:gd name="connsiteX6" fmla="*/ 35966 w 68505"/>
              <a:gd name="connsiteY6" fmla="*/ 1381842 h 13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5" h="1378673">
                <a:moveTo>
                  <a:pt x="35966" y="1381842"/>
                </a:moveTo>
                <a:cubicBezTo>
                  <a:pt x="16099" y="1381842"/>
                  <a:pt x="0" y="1371738"/>
                  <a:pt x="0" y="1359150"/>
                </a:cubicBezTo>
                <a:lnTo>
                  <a:pt x="0" y="22778"/>
                </a:lnTo>
                <a:cubicBezTo>
                  <a:pt x="0" y="10190"/>
                  <a:pt x="16099" y="0"/>
                  <a:pt x="35966" y="0"/>
                </a:cubicBezTo>
                <a:cubicBezTo>
                  <a:pt x="55832" y="0"/>
                  <a:pt x="71931" y="10190"/>
                  <a:pt x="71931" y="22778"/>
                </a:cubicBezTo>
                <a:lnTo>
                  <a:pt x="71931" y="1359150"/>
                </a:lnTo>
                <a:cubicBezTo>
                  <a:pt x="71931" y="1371738"/>
                  <a:pt x="55832" y="1381842"/>
                  <a:pt x="35966" y="1381842"/>
                </a:cubicBezTo>
                <a:close/>
              </a:path>
            </a:pathLst>
          </a:custGeom>
          <a:solidFill>
            <a:schemeClr val="accent5"/>
          </a:solid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1" name="Vrije vorm: vorm 8">
            <a:extLst>
              <a:ext uri="{FF2B5EF4-FFF2-40B4-BE49-F238E27FC236}">
                <a16:creationId xmlns:a16="http://schemas.microsoft.com/office/drawing/2014/main" xmlns="" id="{63B46186-904B-4301-B760-602A13289309}"/>
              </a:ext>
            </a:extLst>
          </p:cNvPr>
          <p:cNvSpPr/>
          <p:nvPr/>
        </p:nvSpPr>
        <p:spPr>
          <a:xfrm>
            <a:off x="8113713" y="1924050"/>
            <a:ext cx="68262" cy="1379538"/>
          </a:xfrm>
          <a:custGeom>
            <a:avLst/>
            <a:gdLst>
              <a:gd name="connsiteX0" fmla="*/ 35966 w 68505"/>
              <a:gd name="connsiteY0" fmla="*/ 1381842 h 1378673"/>
              <a:gd name="connsiteX1" fmla="*/ 0 w 68505"/>
              <a:gd name="connsiteY1" fmla="*/ 1359150 h 1378673"/>
              <a:gd name="connsiteX2" fmla="*/ 0 w 68505"/>
              <a:gd name="connsiteY2" fmla="*/ 22778 h 1378673"/>
              <a:gd name="connsiteX3" fmla="*/ 35966 w 68505"/>
              <a:gd name="connsiteY3" fmla="*/ 0 h 1378673"/>
              <a:gd name="connsiteX4" fmla="*/ 71931 w 68505"/>
              <a:gd name="connsiteY4" fmla="*/ 22778 h 1378673"/>
              <a:gd name="connsiteX5" fmla="*/ 71931 w 68505"/>
              <a:gd name="connsiteY5" fmla="*/ 1359150 h 1378673"/>
              <a:gd name="connsiteX6" fmla="*/ 35966 w 68505"/>
              <a:gd name="connsiteY6" fmla="*/ 1381842 h 13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5" h="1378673">
                <a:moveTo>
                  <a:pt x="35966" y="1381842"/>
                </a:moveTo>
                <a:cubicBezTo>
                  <a:pt x="16185" y="1381842"/>
                  <a:pt x="0" y="1371738"/>
                  <a:pt x="0" y="1359150"/>
                </a:cubicBezTo>
                <a:lnTo>
                  <a:pt x="0" y="22778"/>
                </a:lnTo>
                <a:cubicBezTo>
                  <a:pt x="0" y="10190"/>
                  <a:pt x="16099" y="0"/>
                  <a:pt x="35966" y="0"/>
                </a:cubicBezTo>
                <a:cubicBezTo>
                  <a:pt x="55832" y="0"/>
                  <a:pt x="71931" y="10190"/>
                  <a:pt x="71931" y="22778"/>
                </a:cubicBezTo>
                <a:lnTo>
                  <a:pt x="71931" y="1359150"/>
                </a:lnTo>
                <a:cubicBezTo>
                  <a:pt x="71931" y="1371738"/>
                  <a:pt x="55832" y="1381842"/>
                  <a:pt x="35966" y="1381842"/>
                </a:cubicBezTo>
                <a:close/>
              </a:path>
            </a:pathLst>
          </a:custGeom>
          <a:solidFill>
            <a:schemeClr val="accent4"/>
          </a:solid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2" name="Vrije vorm: vorm 9">
            <a:extLst>
              <a:ext uri="{FF2B5EF4-FFF2-40B4-BE49-F238E27FC236}">
                <a16:creationId xmlns:a16="http://schemas.microsoft.com/office/drawing/2014/main" xmlns="" id="{BC044FA1-B287-451F-B981-2A3640A45D06}"/>
              </a:ext>
            </a:extLst>
          </p:cNvPr>
          <p:cNvSpPr>
            <a:spLocks/>
          </p:cNvSpPr>
          <p:nvPr/>
        </p:nvSpPr>
        <p:spPr bwMode="auto">
          <a:xfrm>
            <a:off x="1898650" y="1924050"/>
            <a:ext cx="68263" cy="1379538"/>
          </a:xfrm>
          <a:custGeom>
            <a:avLst/>
            <a:gdLst>
              <a:gd name="T0" fmla="*/ 35966 w 68505"/>
              <a:gd name="T1" fmla="*/ 1381843 h 1378673"/>
              <a:gd name="T2" fmla="*/ 0 w 68505"/>
              <a:gd name="T3" fmla="*/ 1359151 h 1378673"/>
              <a:gd name="T4" fmla="*/ 0 w 68505"/>
              <a:gd name="T5" fmla="*/ 22778 h 1378673"/>
              <a:gd name="T6" fmla="*/ 35966 w 68505"/>
              <a:gd name="T7" fmla="*/ 0 h 1378673"/>
              <a:gd name="T8" fmla="*/ 71846 w 68505"/>
              <a:gd name="T9" fmla="*/ 22778 h 1378673"/>
              <a:gd name="T10" fmla="*/ 71846 w 68505"/>
              <a:gd name="T11" fmla="*/ 1359151 h 1378673"/>
              <a:gd name="T12" fmla="*/ 35966 w 68505"/>
              <a:gd name="T13" fmla="*/ 1381843 h 13786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05" h="1378673">
                <a:moveTo>
                  <a:pt x="35965" y="1381842"/>
                </a:moveTo>
                <a:cubicBezTo>
                  <a:pt x="16099" y="1381842"/>
                  <a:pt x="0" y="1371738"/>
                  <a:pt x="0" y="1359150"/>
                </a:cubicBezTo>
                <a:lnTo>
                  <a:pt x="0" y="22778"/>
                </a:lnTo>
                <a:cubicBezTo>
                  <a:pt x="0" y="10190"/>
                  <a:pt x="16099" y="0"/>
                  <a:pt x="35965" y="0"/>
                </a:cubicBezTo>
                <a:cubicBezTo>
                  <a:pt x="55832" y="0"/>
                  <a:pt x="71845" y="10190"/>
                  <a:pt x="71845" y="22778"/>
                </a:cubicBezTo>
                <a:lnTo>
                  <a:pt x="71845" y="1359150"/>
                </a:lnTo>
                <a:cubicBezTo>
                  <a:pt x="71931" y="1371738"/>
                  <a:pt x="55832" y="1381842"/>
                  <a:pt x="35965" y="1381842"/>
                </a:cubicBezTo>
                <a:close/>
              </a:path>
            </a:pathLst>
          </a:custGeom>
          <a:solidFill>
            <a:schemeClr val="accent1"/>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sz="4799"/>
          </a:p>
        </p:txBody>
      </p:sp>
      <p:sp>
        <p:nvSpPr>
          <p:cNvPr id="13" name="Vrije vorm: vorm 10">
            <a:extLst>
              <a:ext uri="{FF2B5EF4-FFF2-40B4-BE49-F238E27FC236}">
                <a16:creationId xmlns:a16="http://schemas.microsoft.com/office/drawing/2014/main" xmlns="" id="{B83A01FF-5E2C-4264-A84B-5DF456C41911}"/>
              </a:ext>
            </a:extLst>
          </p:cNvPr>
          <p:cNvSpPr>
            <a:spLocks/>
          </p:cNvSpPr>
          <p:nvPr/>
        </p:nvSpPr>
        <p:spPr bwMode="auto">
          <a:xfrm>
            <a:off x="3944938" y="1924050"/>
            <a:ext cx="68262" cy="1379538"/>
          </a:xfrm>
          <a:custGeom>
            <a:avLst/>
            <a:gdLst>
              <a:gd name="T0" fmla="*/ 35966 w 68505"/>
              <a:gd name="T1" fmla="*/ 0 h 1378673"/>
              <a:gd name="T2" fmla="*/ 71932 w 68505"/>
              <a:gd name="T3" fmla="*/ 22692 h 1378673"/>
              <a:gd name="T4" fmla="*/ 71932 w 68505"/>
              <a:gd name="T5" fmla="*/ 1359065 h 1378673"/>
              <a:gd name="T6" fmla="*/ 35966 w 68505"/>
              <a:gd name="T7" fmla="*/ 1381758 h 1378673"/>
              <a:gd name="T8" fmla="*/ 0 w 68505"/>
              <a:gd name="T9" fmla="*/ 1359065 h 1378673"/>
              <a:gd name="T10" fmla="*/ 0 w 68505"/>
              <a:gd name="T11" fmla="*/ 22778 h 1378673"/>
              <a:gd name="T12" fmla="*/ 35966 w 68505"/>
              <a:gd name="T13" fmla="*/ 0 h 13786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05" h="1378673">
                <a:moveTo>
                  <a:pt x="35965" y="0"/>
                </a:moveTo>
                <a:cubicBezTo>
                  <a:pt x="55746" y="0"/>
                  <a:pt x="71931" y="10190"/>
                  <a:pt x="71931" y="22692"/>
                </a:cubicBezTo>
                <a:lnTo>
                  <a:pt x="71931" y="1359064"/>
                </a:lnTo>
                <a:cubicBezTo>
                  <a:pt x="71931" y="1371652"/>
                  <a:pt x="55746" y="1381757"/>
                  <a:pt x="35965" y="1381757"/>
                </a:cubicBezTo>
                <a:cubicBezTo>
                  <a:pt x="16099" y="1381757"/>
                  <a:pt x="0" y="1371652"/>
                  <a:pt x="0" y="1359064"/>
                </a:cubicBezTo>
                <a:lnTo>
                  <a:pt x="0" y="22778"/>
                </a:lnTo>
                <a:cubicBezTo>
                  <a:pt x="0" y="10190"/>
                  <a:pt x="16099" y="0"/>
                  <a:pt x="35965" y="0"/>
                </a:cubicBezTo>
                <a:close/>
              </a:path>
            </a:pathLst>
          </a:custGeom>
          <a:solidFill>
            <a:schemeClr val="accent2"/>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sz="4799"/>
          </a:p>
        </p:txBody>
      </p:sp>
      <p:sp>
        <p:nvSpPr>
          <p:cNvPr id="14" name="Vrije vorm: vorm 12">
            <a:extLst>
              <a:ext uri="{FF2B5EF4-FFF2-40B4-BE49-F238E27FC236}">
                <a16:creationId xmlns:a16="http://schemas.microsoft.com/office/drawing/2014/main" xmlns="" id="{1DA1D2DA-450F-4489-AFE3-161EF2D5DF21}"/>
              </a:ext>
            </a:extLst>
          </p:cNvPr>
          <p:cNvSpPr/>
          <p:nvPr/>
        </p:nvSpPr>
        <p:spPr>
          <a:xfrm>
            <a:off x="5697538" y="1868488"/>
            <a:ext cx="728662" cy="728662"/>
          </a:xfrm>
          <a:custGeom>
            <a:avLst/>
            <a:gdLst>
              <a:gd name="connsiteX0" fmla="*/ 367446 w 727871"/>
              <a:gd name="connsiteY0" fmla="*/ 0 h 727871"/>
              <a:gd name="connsiteX1" fmla="*/ 0 w 727871"/>
              <a:gd name="connsiteY1" fmla="*/ 367532 h 727871"/>
              <a:gd name="connsiteX2" fmla="*/ 367446 w 727871"/>
              <a:gd name="connsiteY2" fmla="*/ 735064 h 727871"/>
              <a:gd name="connsiteX3" fmla="*/ 734978 w 727871"/>
              <a:gd name="connsiteY3" fmla="*/ 367532 h 727871"/>
              <a:gd name="connsiteX4" fmla="*/ 367446 w 727871"/>
              <a:gd name="connsiteY4" fmla="*/ 0 h 72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1" h="727871">
                <a:moveTo>
                  <a:pt x="367446" y="0"/>
                </a:moveTo>
                <a:cubicBezTo>
                  <a:pt x="164841" y="0"/>
                  <a:pt x="0" y="164841"/>
                  <a:pt x="0" y="367532"/>
                </a:cubicBezTo>
                <a:cubicBezTo>
                  <a:pt x="0" y="570137"/>
                  <a:pt x="164841" y="735064"/>
                  <a:pt x="367446" y="735064"/>
                </a:cubicBezTo>
                <a:cubicBezTo>
                  <a:pt x="570137" y="735064"/>
                  <a:pt x="734978" y="570137"/>
                  <a:pt x="734978" y="367532"/>
                </a:cubicBezTo>
                <a:cubicBezTo>
                  <a:pt x="734893" y="164841"/>
                  <a:pt x="570052" y="0"/>
                  <a:pt x="367446" y="0"/>
                </a:cubicBezTo>
                <a:close/>
              </a:path>
            </a:pathLst>
          </a:custGeom>
          <a:solidFill>
            <a:schemeClr val="accent3"/>
          </a:solid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5" name="Vrije vorm: vorm 13">
            <a:extLst>
              <a:ext uri="{FF2B5EF4-FFF2-40B4-BE49-F238E27FC236}">
                <a16:creationId xmlns:a16="http://schemas.microsoft.com/office/drawing/2014/main" xmlns="" id="{9F766727-0227-4E05-BB6A-F415543C648E}"/>
              </a:ext>
            </a:extLst>
          </p:cNvPr>
          <p:cNvSpPr/>
          <p:nvPr/>
        </p:nvSpPr>
        <p:spPr>
          <a:xfrm>
            <a:off x="9893300" y="1868488"/>
            <a:ext cx="728663" cy="728662"/>
          </a:xfrm>
          <a:custGeom>
            <a:avLst/>
            <a:gdLst>
              <a:gd name="connsiteX0" fmla="*/ 367533 w 727871"/>
              <a:gd name="connsiteY0" fmla="*/ 0 h 727871"/>
              <a:gd name="connsiteX1" fmla="*/ 0 w 727871"/>
              <a:gd name="connsiteY1" fmla="*/ 367532 h 727871"/>
              <a:gd name="connsiteX2" fmla="*/ 367533 w 727871"/>
              <a:gd name="connsiteY2" fmla="*/ 735064 h 727871"/>
              <a:gd name="connsiteX3" fmla="*/ 735064 w 727871"/>
              <a:gd name="connsiteY3" fmla="*/ 367532 h 727871"/>
              <a:gd name="connsiteX4" fmla="*/ 367533 w 727871"/>
              <a:gd name="connsiteY4" fmla="*/ 0 h 72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1" h="727871">
                <a:moveTo>
                  <a:pt x="367533" y="0"/>
                </a:moveTo>
                <a:cubicBezTo>
                  <a:pt x="164927" y="0"/>
                  <a:pt x="0" y="164841"/>
                  <a:pt x="0" y="367532"/>
                </a:cubicBezTo>
                <a:cubicBezTo>
                  <a:pt x="0" y="570137"/>
                  <a:pt x="164841" y="735064"/>
                  <a:pt x="367533" y="735064"/>
                </a:cubicBezTo>
                <a:cubicBezTo>
                  <a:pt x="570137" y="735064"/>
                  <a:pt x="735064" y="570137"/>
                  <a:pt x="735064" y="367532"/>
                </a:cubicBezTo>
                <a:cubicBezTo>
                  <a:pt x="735064" y="164841"/>
                  <a:pt x="570223" y="0"/>
                  <a:pt x="367533" y="0"/>
                </a:cubicBezTo>
                <a:close/>
              </a:path>
            </a:pathLst>
          </a:custGeom>
          <a:solidFill>
            <a:schemeClr val="accent5"/>
          </a:solid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6" name="Vrije vorm: vorm 14">
            <a:extLst>
              <a:ext uri="{FF2B5EF4-FFF2-40B4-BE49-F238E27FC236}">
                <a16:creationId xmlns:a16="http://schemas.microsoft.com/office/drawing/2014/main" xmlns="" id="{62A811E2-110F-49D1-8402-B4CE580DD787}"/>
              </a:ext>
            </a:extLst>
          </p:cNvPr>
          <p:cNvSpPr>
            <a:spLocks/>
          </p:cNvSpPr>
          <p:nvPr/>
        </p:nvSpPr>
        <p:spPr bwMode="auto">
          <a:xfrm>
            <a:off x="1566864" y="1868488"/>
            <a:ext cx="727075" cy="728662"/>
          </a:xfrm>
          <a:custGeom>
            <a:avLst/>
            <a:gdLst>
              <a:gd name="T0" fmla="*/ 367532 w 727871"/>
              <a:gd name="T1" fmla="*/ 0 h 727871"/>
              <a:gd name="T2" fmla="*/ 0 w 727871"/>
              <a:gd name="T3" fmla="*/ 367532 h 727871"/>
              <a:gd name="T4" fmla="*/ 367532 w 727871"/>
              <a:gd name="T5" fmla="*/ 735064 h 727871"/>
              <a:gd name="T6" fmla="*/ 735064 w 727871"/>
              <a:gd name="T7" fmla="*/ 367532 h 727871"/>
              <a:gd name="T8" fmla="*/ 367532 w 727871"/>
              <a:gd name="T9" fmla="*/ 0 h 7278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7871" h="727871">
                <a:moveTo>
                  <a:pt x="367532" y="0"/>
                </a:moveTo>
                <a:cubicBezTo>
                  <a:pt x="164927" y="0"/>
                  <a:pt x="0" y="164841"/>
                  <a:pt x="0" y="367532"/>
                </a:cubicBezTo>
                <a:cubicBezTo>
                  <a:pt x="0" y="570137"/>
                  <a:pt x="164841" y="735064"/>
                  <a:pt x="367532" y="735064"/>
                </a:cubicBezTo>
                <a:cubicBezTo>
                  <a:pt x="570137" y="735064"/>
                  <a:pt x="735064" y="570137"/>
                  <a:pt x="735064" y="367532"/>
                </a:cubicBezTo>
                <a:cubicBezTo>
                  <a:pt x="735064" y="164841"/>
                  <a:pt x="570137" y="0"/>
                  <a:pt x="367532" y="0"/>
                </a:cubicBezTo>
                <a:close/>
              </a:path>
            </a:pathLst>
          </a:custGeom>
          <a:solidFill>
            <a:schemeClr val="accent1"/>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sz="4799"/>
          </a:p>
        </p:txBody>
      </p:sp>
      <p:sp>
        <p:nvSpPr>
          <p:cNvPr id="17" name="Vrije vorm: vorm 15">
            <a:extLst>
              <a:ext uri="{FF2B5EF4-FFF2-40B4-BE49-F238E27FC236}">
                <a16:creationId xmlns:a16="http://schemas.microsoft.com/office/drawing/2014/main" xmlns="" id="{044F8CFF-06C5-4C87-A8C7-369BED6E8FAB}"/>
              </a:ext>
            </a:extLst>
          </p:cNvPr>
          <p:cNvSpPr/>
          <p:nvPr/>
        </p:nvSpPr>
        <p:spPr>
          <a:xfrm>
            <a:off x="7781925" y="1868488"/>
            <a:ext cx="728663" cy="728662"/>
          </a:xfrm>
          <a:custGeom>
            <a:avLst/>
            <a:gdLst>
              <a:gd name="connsiteX0" fmla="*/ 367532 w 727871"/>
              <a:gd name="connsiteY0" fmla="*/ 0 h 727871"/>
              <a:gd name="connsiteX1" fmla="*/ 0 w 727871"/>
              <a:gd name="connsiteY1" fmla="*/ 367532 h 727871"/>
              <a:gd name="connsiteX2" fmla="*/ 367532 w 727871"/>
              <a:gd name="connsiteY2" fmla="*/ 735064 h 727871"/>
              <a:gd name="connsiteX3" fmla="*/ 735064 w 727871"/>
              <a:gd name="connsiteY3" fmla="*/ 367532 h 727871"/>
              <a:gd name="connsiteX4" fmla="*/ 367532 w 727871"/>
              <a:gd name="connsiteY4" fmla="*/ 0 h 72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1" h="727871">
                <a:moveTo>
                  <a:pt x="367532" y="0"/>
                </a:moveTo>
                <a:cubicBezTo>
                  <a:pt x="164927" y="0"/>
                  <a:pt x="0" y="164841"/>
                  <a:pt x="0" y="367532"/>
                </a:cubicBezTo>
                <a:cubicBezTo>
                  <a:pt x="0" y="570137"/>
                  <a:pt x="164927" y="735064"/>
                  <a:pt x="367532" y="735064"/>
                </a:cubicBezTo>
                <a:cubicBezTo>
                  <a:pt x="570137" y="735064"/>
                  <a:pt x="735064" y="570137"/>
                  <a:pt x="735064" y="367532"/>
                </a:cubicBezTo>
                <a:cubicBezTo>
                  <a:pt x="735064" y="164841"/>
                  <a:pt x="570223" y="0"/>
                  <a:pt x="367532" y="0"/>
                </a:cubicBezTo>
                <a:close/>
              </a:path>
            </a:pathLst>
          </a:custGeom>
          <a:solidFill>
            <a:schemeClr val="accent4"/>
          </a:solid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8" name="Vrije vorm: vorm 16">
            <a:extLst>
              <a:ext uri="{FF2B5EF4-FFF2-40B4-BE49-F238E27FC236}">
                <a16:creationId xmlns:a16="http://schemas.microsoft.com/office/drawing/2014/main" xmlns="" id="{7AF29260-B764-47ED-B985-C3D187626A2C}"/>
              </a:ext>
            </a:extLst>
          </p:cNvPr>
          <p:cNvSpPr>
            <a:spLocks/>
          </p:cNvSpPr>
          <p:nvPr/>
        </p:nvSpPr>
        <p:spPr bwMode="auto">
          <a:xfrm>
            <a:off x="3613151" y="1868488"/>
            <a:ext cx="728663" cy="728662"/>
          </a:xfrm>
          <a:custGeom>
            <a:avLst/>
            <a:gdLst>
              <a:gd name="T0" fmla="*/ 367532 w 727871"/>
              <a:gd name="T1" fmla="*/ 735064 h 727871"/>
              <a:gd name="T2" fmla="*/ 734979 w 727871"/>
              <a:gd name="T3" fmla="*/ 367532 h 727871"/>
              <a:gd name="T4" fmla="*/ 367532 w 727871"/>
              <a:gd name="T5" fmla="*/ 0 h 727871"/>
              <a:gd name="T6" fmla="*/ 0 w 727871"/>
              <a:gd name="T7" fmla="*/ 367532 h 727871"/>
              <a:gd name="T8" fmla="*/ 367532 w 727871"/>
              <a:gd name="T9" fmla="*/ 735064 h 7278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7871" h="727871">
                <a:moveTo>
                  <a:pt x="367532" y="735064"/>
                </a:moveTo>
                <a:cubicBezTo>
                  <a:pt x="570137" y="735064"/>
                  <a:pt x="734979" y="570137"/>
                  <a:pt x="734979" y="367532"/>
                </a:cubicBezTo>
                <a:cubicBezTo>
                  <a:pt x="734979" y="164841"/>
                  <a:pt x="570137" y="0"/>
                  <a:pt x="367532" y="0"/>
                </a:cubicBezTo>
                <a:cubicBezTo>
                  <a:pt x="164927" y="0"/>
                  <a:pt x="0" y="164841"/>
                  <a:pt x="0" y="367532"/>
                </a:cubicBezTo>
                <a:cubicBezTo>
                  <a:pt x="0" y="570137"/>
                  <a:pt x="164927" y="735064"/>
                  <a:pt x="367532" y="735064"/>
                </a:cubicBezTo>
                <a:close/>
              </a:path>
            </a:pathLst>
          </a:custGeom>
          <a:solidFill>
            <a:schemeClr val="accent2"/>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sz="4799"/>
          </a:p>
        </p:txBody>
      </p:sp>
      <p:grpSp>
        <p:nvGrpSpPr>
          <p:cNvPr id="19" name="Graphic 3">
            <a:extLst>
              <a:ext uri="{FF2B5EF4-FFF2-40B4-BE49-F238E27FC236}">
                <a16:creationId xmlns:a16="http://schemas.microsoft.com/office/drawing/2014/main" xmlns="" id="{49315523-2534-49CF-A472-391BE884FD6C}"/>
              </a:ext>
            </a:extLst>
          </p:cNvPr>
          <p:cNvGrpSpPr/>
          <p:nvPr/>
        </p:nvGrpSpPr>
        <p:grpSpPr>
          <a:xfrm>
            <a:off x="838200" y="3171881"/>
            <a:ext cx="2183614" cy="393907"/>
            <a:chOff x="838200" y="3171880"/>
            <a:chExt cx="2183614" cy="393907"/>
          </a:xfrm>
          <a:solidFill>
            <a:schemeClr val="accent1"/>
          </a:solidFill>
        </p:grpSpPr>
        <p:grpSp>
          <p:nvGrpSpPr>
            <p:cNvPr id="20" name="Graphic 3">
              <a:extLst>
                <a:ext uri="{FF2B5EF4-FFF2-40B4-BE49-F238E27FC236}">
                  <a16:creationId xmlns:a16="http://schemas.microsoft.com/office/drawing/2014/main" xmlns="" id="{8CB93C07-E55E-4E8B-9699-C61682FC93C6}"/>
                </a:ext>
              </a:extLst>
            </p:cNvPr>
            <p:cNvGrpSpPr/>
            <p:nvPr/>
          </p:nvGrpSpPr>
          <p:grpSpPr>
            <a:xfrm>
              <a:off x="838200" y="3171880"/>
              <a:ext cx="2183614" cy="393907"/>
              <a:chOff x="838200" y="3171880"/>
              <a:chExt cx="2183614" cy="393907"/>
            </a:xfrm>
            <a:grpFill/>
          </p:grpSpPr>
          <p:sp>
            <p:nvSpPr>
              <p:cNvPr id="22" name="Vrije vorm: vorm 19">
                <a:extLst>
                  <a:ext uri="{FF2B5EF4-FFF2-40B4-BE49-F238E27FC236}">
                    <a16:creationId xmlns:a16="http://schemas.microsoft.com/office/drawing/2014/main" xmlns="" id="{1CFE2A79-C312-4052-AAA8-FE08B28A9B23}"/>
                  </a:ext>
                </a:extLst>
              </p:cNvPr>
              <p:cNvSpPr/>
              <p:nvPr/>
            </p:nvSpPr>
            <p:spPr>
              <a:xfrm>
                <a:off x="838200" y="3171965"/>
                <a:ext cx="924825" cy="393907"/>
              </a:xfrm>
              <a:custGeom>
                <a:avLst/>
                <a:gdLst>
                  <a:gd name="connsiteX0" fmla="*/ 927651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651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1" y="400929"/>
                    </a:moveTo>
                    <a:cubicBezTo>
                      <a:pt x="869849" y="352461"/>
                      <a:pt x="833969" y="279931"/>
                      <a:pt x="833969" y="200464"/>
                    </a:cubicBezTo>
                    <a:cubicBezTo>
                      <a:pt x="833969" y="120998"/>
                      <a:pt x="869849" y="48553"/>
                      <a:pt x="927822" y="0"/>
                    </a:cubicBezTo>
                    <a:lnTo>
                      <a:pt x="0" y="0"/>
                    </a:lnTo>
                    <a:lnTo>
                      <a:pt x="240540" y="200464"/>
                    </a:lnTo>
                    <a:lnTo>
                      <a:pt x="0" y="400929"/>
                    </a:lnTo>
                    <a:lnTo>
                      <a:pt x="927651" y="400929"/>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3" name="Vrije vorm: vorm 20">
                <a:extLst>
                  <a:ext uri="{FF2B5EF4-FFF2-40B4-BE49-F238E27FC236}">
                    <a16:creationId xmlns:a16="http://schemas.microsoft.com/office/drawing/2014/main" xmlns="" id="{68075362-1BCB-4880-93D4-119AA375A567}"/>
                  </a:ext>
                </a:extLst>
              </p:cNvPr>
              <p:cNvSpPr/>
              <p:nvPr/>
            </p:nvSpPr>
            <p:spPr>
              <a:xfrm>
                <a:off x="2101956" y="3171880"/>
                <a:ext cx="924825" cy="393907"/>
              </a:xfrm>
              <a:custGeom>
                <a:avLst/>
                <a:gdLst>
                  <a:gd name="connsiteX0" fmla="*/ 687196 w 924824"/>
                  <a:gd name="connsiteY0" fmla="*/ 0 h 393906"/>
                  <a:gd name="connsiteX1" fmla="*/ 0 w 924824"/>
                  <a:gd name="connsiteY1" fmla="*/ 0 h 393906"/>
                  <a:gd name="connsiteX2" fmla="*/ 93853 w 924824"/>
                  <a:gd name="connsiteY2" fmla="*/ 200464 h 393906"/>
                  <a:gd name="connsiteX3" fmla="*/ 86 w 924824"/>
                  <a:gd name="connsiteY3" fmla="*/ 400929 h 393906"/>
                  <a:gd name="connsiteX4" fmla="*/ 687282 w 924824"/>
                  <a:gd name="connsiteY4" fmla="*/ 400929 h 393906"/>
                  <a:gd name="connsiteX5" fmla="*/ 927822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3" y="48553"/>
                      <a:pt x="93853" y="120998"/>
                      <a:pt x="93853" y="200464"/>
                    </a:cubicBezTo>
                    <a:cubicBezTo>
                      <a:pt x="93853" y="279931"/>
                      <a:pt x="58058" y="352461"/>
                      <a:pt x="86" y="400929"/>
                    </a:cubicBezTo>
                    <a:lnTo>
                      <a:pt x="687282" y="400929"/>
                    </a:lnTo>
                    <a:lnTo>
                      <a:pt x="927822"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21" name="Vrije vorm: vorm 21">
              <a:extLst>
                <a:ext uri="{FF2B5EF4-FFF2-40B4-BE49-F238E27FC236}">
                  <a16:creationId xmlns:a16="http://schemas.microsoft.com/office/drawing/2014/main" xmlns="" id="{8910AC05-BB81-4480-8519-FB9E0E57A14F}"/>
                </a:ext>
              </a:extLst>
            </p:cNvPr>
            <p:cNvSpPr/>
            <p:nvPr/>
          </p:nvSpPr>
          <p:spPr>
            <a:xfrm>
              <a:off x="1775013" y="3213583"/>
              <a:ext cx="316838" cy="316838"/>
            </a:xfrm>
            <a:custGeom>
              <a:avLst/>
              <a:gdLst>
                <a:gd name="connsiteX0" fmla="*/ 317866 w 316838"/>
                <a:gd name="connsiteY0" fmla="*/ 158847 h 316838"/>
                <a:gd name="connsiteX1" fmla="*/ 158933 w 316838"/>
                <a:gd name="connsiteY1" fmla="*/ 317694 h 316838"/>
                <a:gd name="connsiteX2" fmla="*/ 0 w 316838"/>
                <a:gd name="connsiteY2" fmla="*/ 158847 h 316838"/>
                <a:gd name="connsiteX3" fmla="*/ 158933 w 316838"/>
                <a:gd name="connsiteY3" fmla="*/ 0 h 316838"/>
                <a:gd name="connsiteX4" fmla="*/ 317866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866" y="158847"/>
                  </a:moveTo>
                  <a:cubicBezTo>
                    <a:pt x="317866" y="246620"/>
                    <a:pt x="246706" y="317694"/>
                    <a:pt x="158933" y="317694"/>
                  </a:cubicBezTo>
                  <a:cubicBezTo>
                    <a:pt x="71246" y="317694"/>
                    <a:pt x="0" y="246620"/>
                    <a:pt x="0" y="158847"/>
                  </a:cubicBezTo>
                  <a:cubicBezTo>
                    <a:pt x="0" y="71075"/>
                    <a:pt x="71160" y="0"/>
                    <a:pt x="158933" y="0"/>
                  </a:cubicBezTo>
                  <a:cubicBezTo>
                    <a:pt x="246706" y="0"/>
                    <a:pt x="317866" y="71075"/>
                    <a:pt x="317866" y="158847"/>
                  </a:cubicBez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grpSp>
        <p:nvGrpSpPr>
          <p:cNvPr id="24" name="Graphic 3">
            <a:extLst>
              <a:ext uri="{FF2B5EF4-FFF2-40B4-BE49-F238E27FC236}">
                <a16:creationId xmlns:a16="http://schemas.microsoft.com/office/drawing/2014/main" xmlns="" id="{D7F5908E-F921-4079-991A-8AEEDC442AF0}"/>
              </a:ext>
            </a:extLst>
          </p:cNvPr>
          <p:cNvGrpSpPr/>
          <p:nvPr/>
        </p:nvGrpSpPr>
        <p:grpSpPr>
          <a:xfrm>
            <a:off x="2885060" y="3171881"/>
            <a:ext cx="2183614" cy="393907"/>
            <a:chOff x="2885060" y="3171880"/>
            <a:chExt cx="2183614" cy="393907"/>
          </a:xfrm>
          <a:solidFill>
            <a:schemeClr val="accent2"/>
          </a:solidFill>
        </p:grpSpPr>
        <p:grpSp>
          <p:nvGrpSpPr>
            <p:cNvPr id="25" name="Graphic 3">
              <a:extLst>
                <a:ext uri="{FF2B5EF4-FFF2-40B4-BE49-F238E27FC236}">
                  <a16:creationId xmlns:a16="http://schemas.microsoft.com/office/drawing/2014/main" xmlns="" id="{EBCC78D6-F8BC-48B2-A8AF-C7C6093CDDCA}"/>
                </a:ext>
              </a:extLst>
            </p:cNvPr>
            <p:cNvGrpSpPr/>
            <p:nvPr/>
          </p:nvGrpSpPr>
          <p:grpSpPr>
            <a:xfrm>
              <a:off x="2885060" y="3171880"/>
              <a:ext cx="2183614" cy="393907"/>
              <a:chOff x="2885060" y="3171880"/>
              <a:chExt cx="2183614" cy="393907"/>
            </a:xfrm>
            <a:grpFill/>
          </p:grpSpPr>
          <p:sp>
            <p:nvSpPr>
              <p:cNvPr id="27" name="Vrije vorm: vorm 24">
                <a:extLst>
                  <a:ext uri="{FF2B5EF4-FFF2-40B4-BE49-F238E27FC236}">
                    <a16:creationId xmlns:a16="http://schemas.microsoft.com/office/drawing/2014/main" xmlns="" id="{3FF205F8-3365-4CB6-90BA-CB59C1609133}"/>
                  </a:ext>
                </a:extLst>
              </p:cNvPr>
              <p:cNvSpPr/>
              <p:nvPr/>
            </p:nvSpPr>
            <p:spPr>
              <a:xfrm>
                <a:off x="2885060" y="3171965"/>
                <a:ext cx="924825" cy="393907"/>
              </a:xfrm>
              <a:custGeom>
                <a:avLst/>
                <a:gdLst>
                  <a:gd name="connsiteX0" fmla="*/ 927565 w 924824"/>
                  <a:gd name="connsiteY0" fmla="*/ 400929 h 393906"/>
                  <a:gd name="connsiteX1" fmla="*/ 833884 w 924824"/>
                  <a:gd name="connsiteY1" fmla="*/ 200464 h 393906"/>
                  <a:gd name="connsiteX2" fmla="*/ 927736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565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565" y="400929"/>
                    </a:moveTo>
                    <a:cubicBezTo>
                      <a:pt x="869763" y="352461"/>
                      <a:pt x="833884" y="279931"/>
                      <a:pt x="833884" y="200464"/>
                    </a:cubicBezTo>
                    <a:cubicBezTo>
                      <a:pt x="833884" y="120998"/>
                      <a:pt x="869763" y="48553"/>
                      <a:pt x="927736" y="0"/>
                    </a:cubicBezTo>
                    <a:lnTo>
                      <a:pt x="0" y="0"/>
                    </a:lnTo>
                    <a:lnTo>
                      <a:pt x="240540" y="200464"/>
                    </a:lnTo>
                    <a:lnTo>
                      <a:pt x="0" y="400929"/>
                    </a:lnTo>
                    <a:lnTo>
                      <a:pt x="927565" y="400929"/>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8" name="Vrije vorm: vorm 25">
                <a:extLst>
                  <a:ext uri="{FF2B5EF4-FFF2-40B4-BE49-F238E27FC236}">
                    <a16:creationId xmlns:a16="http://schemas.microsoft.com/office/drawing/2014/main" xmlns="" id="{D431DA05-3B68-4B45-8678-D4DBF1FBDCBC}"/>
                  </a:ext>
                </a:extLst>
              </p:cNvPr>
              <p:cNvSpPr/>
              <p:nvPr/>
            </p:nvSpPr>
            <p:spPr>
              <a:xfrm>
                <a:off x="4148730" y="3171880"/>
                <a:ext cx="924825" cy="393907"/>
              </a:xfrm>
              <a:custGeom>
                <a:avLst/>
                <a:gdLst>
                  <a:gd name="connsiteX0" fmla="*/ 687282 w 924824"/>
                  <a:gd name="connsiteY0" fmla="*/ 0 h 393906"/>
                  <a:gd name="connsiteX1" fmla="*/ 0 w 924824"/>
                  <a:gd name="connsiteY1" fmla="*/ 0 h 393906"/>
                  <a:gd name="connsiteX2" fmla="*/ 93853 w 924824"/>
                  <a:gd name="connsiteY2" fmla="*/ 200464 h 393906"/>
                  <a:gd name="connsiteX3" fmla="*/ 85 w 924824"/>
                  <a:gd name="connsiteY3" fmla="*/ 400929 h 393906"/>
                  <a:gd name="connsiteX4" fmla="*/ 687367 w 924824"/>
                  <a:gd name="connsiteY4" fmla="*/ 400929 h 393906"/>
                  <a:gd name="connsiteX5" fmla="*/ 927907 w 924824"/>
                  <a:gd name="connsiteY5" fmla="*/ 200464 h 393906"/>
                  <a:gd name="connsiteX6" fmla="*/ 687282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282" y="0"/>
                    </a:moveTo>
                    <a:lnTo>
                      <a:pt x="0" y="0"/>
                    </a:lnTo>
                    <a:cubicBezTo>
                      <a:pt x="57973" y="48553"/>
                      <a:pt x="93853" y="120998"/>
                      <a:pt x="93853" y="200464"/>
                    </a:cubicBezTo>
                    <a:cubicBezTo>
                      <a:pt x="93853" y="279931"/>
                      <a:pt x="58058" y="352461"/>
                      <a:pt x="85" y="400929"/>
                    </a:cubicBezTo>
                    <a:lnTo>
                      <a:pt x="687367" y="400929"/>
                    </a:lnTo>
                    <a:lnTo>
                      <a:pt x="927907" y="200464"/>
                    </a:lnTo>
                    <a:lnTo>
                      <a:pt x="687282" y="0"/>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26" name="Vrije vorm: vorm 26">
              <a:extLst>
                <a:ext uri="{FF2B5EF4-FFF2-40B4-BE49-F238E27FC236}">
                  <a16:creationId xmlns:a16="http://schemas.microsoft.com/office/drawing/2014/main" xmlns="" id="{3850011B-93D4-4FCD-8657-0BA0AEFF2F87}"/>
                </a:ext>
              </a:extLst>
            </p:cNvPr>
            <p:cNvSpPr/>
            <p:nvPr/>
          </p:nvSpPr>
          <p:spPr>
            <a:xfrm>
              <a:off x="3821873" y="3213582"/>
              <a:ext cx="316838" cy="316838"/>
            </a:xfrm>
            <a:custGeom>
              <a:avLst/>
              <a:gdLst>
                <a:gd name="connsiteX0" fmla="*/ 317780 w 316838"/>
                <a:gd name="connsiteY0" fmla="*/ 158847 h 316838"/>
                <a:gd name="connsiteX1" fmla="*/ 158847 w 316838"/>
                <a:gd name="connsiteY1" fmla="*/ 317695 h 316838"/>
                <a:gd name="connsiteX2" fmla="*/ 0 w 316838"/>
                <a:gd name="connsiteY2" fmla="*/ 158847 h 316838"/>
                <a:gd name="connsiteX3" fmla="*/ 158847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5"/>
                    <a:pt x="158847" y="317695"/>
                  </a:cubicBezTo>
                  <a:cubicBezTo>
                    <a:pt x="71075" y="317695"/>
                    <a:pt x="0" y="246620"/>
                    <a:pt x="0" y="158847"/>
                  </a:cubicBezTo>
                  <a:cubicBezTo>
                    <a:pt x="0" y="71075"/>
                    <a:pt x="71160" y="0"/>
                    <a:pt x="158847" y="0"/>
                  </a:cubicBezTo>
                  <a:cubicBezTo>
                    <a:pt x="246620" y="-86"/>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grpSp>
        <p:nvGrpSpPr>
          <p:cNvPr id="29" name="Graphic 3">
            <a:extLst>
              <a:ext uri="{FF2B5EF4-FFF2-40B4-BE49-F238E27FC236}">
                <a16:creationId xmlns:a16="http://schemas.microsoft.com/office/drawing/2014/main" xmlns="" id="{4CAE3203-2E4D-4B66-90A5-D2B056823B66}"/>
              </a:ext>
            </a:extLst>
          </p:cNvPr>
          <p:cNvGrpSpPr/>
          <p:nvPr/>
        </p:nvGrpSpPr>
        <p:grpSpPr>
          <a:xfrm>
            <a:off x="4969683" y="3171881"/>
            <a:ext cx="2183614" cy="393907"/>
            <a:chOff x="4969683" y="3171880"/>
            <a:chExt cx="2183614" cy="393907"/>
          </a:xfrm>
          <a:solidFill>
            <a:schemeClr val="accent3"/>
          </a:solidFill>
        </p:grpSpPr>
        <p:grpSp>
          <p:nvGrpSpPr>
            <p:cNvPr id="30" name="Graphic 3">
              <a:extLst>
                <a:ext uri="{FF2B5EF4-FFF2-40B4-BE49-F238E27FC236}">
                  <a16:creationId xmlns:a16="http://schemas.microsoft.com/office/drawing/2014/main" xmlns="" id="{16CC04E8-5F82-45BD-B265-7AA756A1E463}"/>
                </a:ext>
              </a:extLst>
            </p:cNvPr>
            <p:cNvGrpSpPr/>
            <p:nvPr/>
          </p:nvGrpSpPr>
          <p:grpSpPr>
            <a:xfrm>
              <a:off x="4969683" y="3171880"/>
              <a:ext cx="2183614" cy="393907"/>
              <a:chOff x="4969683" y="3171880"/>
              <a:chExt cx="2183614" cy="393907"/>
            </a:xfrm>
            <a:grpFill/>
          </p:grpSpPr>
          <p:sp>
            <p:nvSpPr>
              <p:cNvPr id="32" name="Vrije vorm: vorm 29">
                <a:extLst>
                  <a:ext uri="{FF2B5EF4-FFF2-40B4-BE49-F238E27FC236}">
                    <a16:creationId xmlns:a16="http://schemas.microsoft.com/office/drawing/2014/main" xmlns="" id="{F126C5BA-CD64-458A-8BF2-8B0D80ABFF31}"/>
                  </a:ext>
                </a:extLst>
              </p:cNvPr>
              <p:cNvSpPr/>
              <p:nvPr/>
            </p:nvSpPr>
            <p:spPr>
              <a:xfrm>
                <a:off x="6233439" y="3171880"/>
                <a:ext cx="924825" cy="393907"/>
              </a:xfrm>
              <a:custGeom>
                <a:avLst/>
                <a:gdLst>
                  <a:gd name="connsiteX0" fmla="*/ 687196 w 924824"/>
                  <a:gd name="connsiteY0" fmla="*/ 0 h 393906"/>
                  <a:gd name="connsiteX1" fmla="*/ 0 w 924824"/>
                  <a:gd name="connsiteY1" fmla="*/ 0 h 393906"/>
                  <a:gd name="connsiteX2" fmla="*/ 93853 w 924824"/>
                  <a:gd name="connsiteY2" fmla="*/ 200464 h 393906"/>
                  <a:gd name="connsiteX3" fmla="*/ 0 w 924824"/>
                  <a:gd name="connsiteY3" fmla="*/ 400929 h 393906"/>
                  <a:gd name="connsiteX4" fmla="*/ 687196 w 924824"/>
                  <a:gd name="connsiteY4" fmla="*/ 400929 h 393906"/>
                  <a:gd name="connsiteX5" fmla="*/ 927736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3" y="48553"/>
                      <a:pt x="93853" y="120998"/>
                      <a:pt x="93853" y="200464"/>
                    </a:cubicBezTo>
                    <a:cubicBezTo>
                      <a:pt x="93853" y="279931"/>
                      <a:pt x="57973" y="352461"/>
                      <a:pt x="0" y="400929"/>
                    </a:cubicBezTo>
                    <a:lnTo>
                      <a:pt x="687196" y="400929"/>
                    </a:lnTo>
                    <a:lnTo>
                      <a:pt x="927736"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3" name="Vrije vorm: vorm 30">
                <a:extLst>
                  <a:ext uri="{FF2B5EF4-FFF2-40B4-BE49-F238E27FC236}">
                    <a16:creationId xmlns:a16="http://schemas.microsoft.com/office/drawing/2014/main" xmlns="" id="{B0F390BB-B93B-4080-A481-DCD6794C50A2}"/>
                  </a:ext>
                </a:extLst>
              </p:cNvPr>
              <p:cNvSpPr/>
              <p:nvPr/>
            </p:nvSpPr>
            <p:spPr>
              <a:xfrm>
                <a:off x="4969683" y="3171965"/>
                <a:ext cx="924825" cy="393907"/>
              </a:xfrm>
              <a:custGeom>
                <a:avLst/>
                <a:gdLst>
                  <a:gd name="connsiteX0" fmla="*/ 927650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650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0" y="400929"/>
                    </a:moveTo>
                    <a:cubicBezTo>
                      <a:pt x="869849" y="352461"/>
                      <a:pt x="833969" y="279931"/>
                      <a:pt x="833969" y="200464"/>
                    </a:cubicBezTo>
                    <a:cubicBezTo>
                      <a:pt x="833969" y="120998"/>
                      <a:pt x="869849" y="48553"/>
                      <a:pt x="927822" y="0"/>
                    </a:cubicBezTo>
                    <a:lnTo>
                      <a:pt x="0" y="0"/>
                    </a:lnTo>
                    <a:lnTo>
                      <a:pt x="240540" y="200464"/>
                    </a:lnTo>
                    <a:lnTo>
                      <a:pt x="0" y="400929"/>
                    </a:lnTo>
                    <a:lnTo>
                      <a:pt x="927650" y="400929"/>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31" name="Vrije vorm: vorm 31">
              <a:extLst>
                <a:ext uri="{FF2B5EF4-FFF2-40B4-BE49-F238E27FC236}">
                  <a16:creationId xmlns:a16="http://schemas.microsoft.com/office/drawing/2014/main" xmlns="" id="{0CDEB4A1-FEB7-4D61-A51B-8B6A0ACE84E1}"/>
                </a:ext>
              </a:extLst>
            </p:cNvPr>
            <p:cNvSpPr/>
            <p:nvPr/>
          </p:nvSpPr>
          <p:spPr>
            <a:xfrm>
              <a:off x="5906582" y="3213582"/>
              <a:ext cx="316838" cy="316838"/>
            </a:xfrm>
            <a:custGeom>
              <a:avLst/>
              <a:gdLst>
                <a:gd name="connsiteX0" fmla="*/ 317780 w 316838"/>
                <a:gd name="connsiteY0" fmla="*/ 158847 h 316838"/>
                <a:gd name="connsiteX1" fmla="*/ 158847 w 316838"/>
                <a:gd name="connsiteY1" fmla="*/ 317695 h 316838"/>
                <a:gd name="connsiteX2" fmla="*/ 0 w 316838"/>
                <a:gd name="connsiteY2" fmla="*/ 158847 h 316838"/>
                <a:gd name="connsiteX3" fmla="*/ 158847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5"/>
                    <a:pt x="158847" y="317695"/>
                  </a:cubicBezTo>
                  <a:cubicBezTo>
                    <a:pt x="71160" y="317695"/>
                    <a:pt x="0" y="246620"/>
                    <a:pt x="0" y="158847"/>
                  </a:cubicBezTo>
                  <a:cubicBezTo>
                    <a:pt x="0" y="71075"/>
                    <a:pt x="71160" y="0"/>
                    <a:pt x="158847" y="0"/>
                  </a:cubicBezTo>
                  <a:cubicBezTo>
                    <a:pt x="246620" y="-86"/>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grpSp>
        <p:nvGrpSpPr>
          <p:cNvPr id="34" name="Graphic 3">
            <a:extLst>
              <a:ext uri="{FF2B5EF4-FFF2-40B4-BE49-F238E27FC236}">
                <a16:creationId xmlns:a16="http://schemas.microsoft.com/office/drawing/2014/main" xmlns="" id="{464F26C1-1EE3-4F05-AE64-513F9C4CD477}"/>
              </a:ext>
            </a:extLst>
          </p:cNvPr>
          <p:cNvGrpSpPr/>
          <p:nvPr/>
        </p:nvGrpSpPr>
        <p:grpSpPr>
          <a:xfrm>
            <a:off x="7054306" y="3171881"/>
            <a:ext cx="2183614" cy="393907"/>
            <a:chOff x="7054306" y="3171880"/>
            <a:chExt cx="2183614" cy="393907"/>
          </a:xfrm>
          <a:solidFill>
            <a:schemeClr val="accent4"/>
          </a:solidFill>
        </p:grpSpPr>
        <p:grpSp>
          <p:nvGrpSpPr>
            <p:cNvPr id="35" name="Graphic 3">
              <a:extLst>
                <a:ext uri="{FF2B5EF4-FFF2-40B4-BE49-F238E27FC236}">
                  <a16:creationId xmlns:a16="http://schemas.microsoft.com/office/drawing/2014/main" xmlns="" id="{E47D6F25-E2AB-4186-9F1A-5FF17FF74931}"/>
                </a:ext>
              </a:extLst>
            </p:cNvPr>
            <p:cNvGrpSpPr/>
            <p:nvPr/>
          </p:nvGrpSpPr>
          <p:grpSpPr>
            <a:xfrm>
              <a:off x="7054306" y="3171880"/>
              <a:ext cx="2183614" cy="393907"/>
              <a:chOff x="7054306" y="3171880"/>
              <a:chExt cx="2183614" cy="393907"/>
            </a:xfrm>
            <a:grpFill/>
          </p:grpSpPr>
          <p:sp>
            <p:nvSpPr>
              <p:cNvPr id="37" name="Vrije vorm: vorm 34">
                <a:extLst>
                  <a:ext uri="{FF2B5EF4-FFF2-40B4-BE49-F238E27FC236}">
                    <a16:creationId xmlns:a16="http://schemas.microsoft.com/office/drawing/2014/main" xmlns="" id="{FD2873EE-E55E-4832-A6EA-4DD71268D9EC}"/>
                  </a:ext>
                </a:extLst>
              </p:cNvPr>
              <p:cNvSpPr/>
              <p:nvPr/>
            </p:nvSpPr>
            <p:spPr>
              <a:xfrm>
                <a:off x="7054306" y="3171965"/>
                <a:ext cx="924825" cy="393907"/>
              </a:xfrm>
              <a:custGeom>
                <a:avLst/>
                <a:gdLst>
                  <a:gd name="connsiteX0" fmla="*/ 927651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626 w 924824"/>
                  <a:gd name="connsiteY4" fmla="*/ 200464 h 393906"/>
                  <a:gd name="connsiteX5" fmla="*/ 0 w 924824"/>
                  <a:gd name="connsiteY5" fmla="*/ 400929 h 393906"/>
                  <a:gd name="connsiteX6" fmla="*/ 927651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1" y="400929"/>
                    </a:moveTo>
                    <a:cubicBezTo>
                      <a:pt x="869849" y="352461"/>
                      <a:pt x="833969" y="279931"/>
                      <a:pt x="833969" y="200464"/>
                    </a:cubicBezTo>
                    <a:cubicBezTo>
                      <a:pt x="833969" y="120998"/>
                      <a:pt x="869849" y="48553"/>
                      <a:pt x="927822" y="0"/>
                    </a:cubicBezTo>
                    <a:lnTo>
                      <a:pt x="0" y="0"/>
                    </a:lnTo>
                    <a:lnTo>
                      <a:pt x="240626" y="200464"/>
                    </a:lnTo>
                    <a:lnTo>
                      <a:pt x="0" y="400929"/>
                    </a:lnTo>
                    <a:lnTo>
                      <a:pt x="927651" y="400929"/>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8" name="Vrije vorm: vorm 35">
                <a:extLst>
                  <a:ext uri="{FF2B5EF4-FFF2-40B4-BE49-F238E27FC236}">
                    <a16:creationId xmlns:a16="http://schemas.microsoft.com/office/drawing/2014/main" xmlns="" id="{8CBD19B0-9458-482B-AF0C-FAB00B98B7A8}"/>
                  </a:ext>
                </a:extLst>
              </p:cNvPr>
              <p:cNvSpPr/>
              <p:nvPr/>
            </p:nvSpPr>
            <p:spPr>
              <a:xfrm>
                <a:off x="8318062" y="3171880"/>
                <a:ext cx="924825" cy="393907"/>
              </a:xfrm>
              <a:custGeom>
                <a:avLst/>
                <a:gdLst>
                  <a:gd name="connsiteX0" fmla="*/ 687196 w 924824"/>
                  <a:gd name="connsiteY0" fmla="*/ 0 h 393906"/>
                  <a:gd name="connsiteX1" fmla="*/ 0 w 924824"/>
                  <a:gd name="connsiteY1" fmla="*/ 0 h 393906"/>
                  <a:gd name="connsiteX2" fmla="*/ 93853 w 924824"/>
                  <a:gd name="connsiteY2" fmla="*/ 200464 h 393906"/>
                  <a:gd name="connsiteX3" fmla="*/ 86 w 924824"/>
                  <a:gd name="connsiteY3" fmla="*/ 400929 h 393906"/>
                  <a:gd name="connsiteX4" fmla="*/ 687282 w 924824"/>
                  <a:gd name="connsiteY4" fmla="*/ 400929 h 393906"/>
                  <a:gd name="connsiteX5" fmla="*/ 927822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3" y="48553"/>
                      <a:pt x="93853" y="120998"/>
                      <a:pt x="93853" y="200464"/>
                    </a:cubicBezTo>
                    <a:cubicBezTo>
                      <a:pt x="93853" y="279931"/>
                      <a:pt x="57973" y="352461"/>
                      <a:pt x="86" y="400929"/>
                    </a:cubicBezTo>
                    <a:lnTo>
                      <a:pt x="687282" y="400929"/>
                    </a:lnTo>
                    <a:lnTo>
                      <a:pt x="927822"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36" name="Vrije vorm: vorm 36">
              <a:extLst>
                <a:ext uri="{FF2B5EF4-FFF2-40B4-BE49-F238E27FC236}">
                  <a16:creationId xmlns:a16="http://schemas.microsoft.com/office/drawing/2014/main" xmlns="" id="{D0C62297-876C-4D50-8068-75A2EB49487A}"/>
                </a:ext>
              </a:extLst>
            </p:cNvPr>
            <p:cNvSpPr/>
            <p:nvPr/>
          </p:nvSpPr>
          <p:spPr>
            <a:xfrm>
              <a:off x="7991205" y="3213583"/>
              <a:ext cx="316838" cy="316838"/>
            </a:xfrm>
            <a:custGeom>
              <a:avLst/>
              <a:gdLst>
                <a:gd name="connsiteX0" fmla="*/ 317780 w 316838"/>
                <a:gd name="connsiteY0" fmla="*/ 158847 h 316838"/>
                <a:gd name="connsiteX1" fmla="*/ 158847 w 316838"/>
                <a:gd name="connsiteY1" fmla="*/ 317694 h 316838"/>
                <a:gd name="connsiteX2" fmla="*/ 0 w 316838"/>
                <a:gd name="connsiteY2" fmla="*/ 158847 h 316838"/>
                <a:gd name="connsiteX3" fmla="*/ 158847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4"/>
                    <a:pt x="158847" y="317694"/>
                  </a:cubicBezTo>
                  <a:cubicBezTo>
                    <a:pt x="71160" y="317694"/>
                    <a:pt x="0" y="246620"/>
                    <a:pt x="0" y="158847"/>
                  </a:cubicBezTo>
                  <a:cubicBezTo>
                    <a:pt x="0" y="71075"/>
                    <a:pt x="71160" y="0"/>
                    <a:pt x="158847" y="0"/>
                  </a:cubicBezTo>
                  <a:cubicBezTo>
                    <a:pt x="246620" y="0"/>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grpSp>
        <p:nvGrpSpPr>
          <p:cNvPr id="39" name="Graphic 3">
            <a:extLst>
              <a:ext uri="{FF2B5EF4-FFF2-40B4-BE49-F238E27FC236}">
                <a16:creationId xmlns:a16="http://schemas.microsoft.com/office/drawing/2014/main" xmlns="" id="{62ECAEE5-D03D-4735-857B-C6C7D8F3B750}"/>
              </a:ext>
            </a:extLst>
          </p:cNvPr>
          <p:cNvGrpSpPr/>
          <p:nvPr/>
        </p:nvGrpSpPr>
        <p:grpSpPr>
          <a:xfrm>
            <a:off x="9165646" y="3171881"/>
            <a:ext cx="2183614" cy="393907"/>
            <a:chOff x="9165646" y="3171880"/>
            <a:chExt cx="2183614" cy="393907"/>
          </a:xfrm>
          <a:solidFill>
            <a:schemeClr val="accent5"/>
          </a:solidFill>
        </p:grpSpPr>
        <p:grpSp>
          <p:nvGrpSpPr>
            <p:cNvPr id="40" name="Graphic 3">
              <a:extLst>
                <a:ext uri="{FF2B5EF4-FFF2-40B4-BE49-F238E27FC236}">
                  <a16:creationId xmlns:a16="http://schemas.microsoft.com/office/drawing/2014/main" xmlns="" id="{81B30388-7C83-4625-A864-8CD5D4E9D1C3}"/>
                </a:ext>
              </a:extLst>
            </p:cNvPr>
            <p:cNvGrpSpPr/>
            <p:nvPr/>
          </p:nvGrpSpPr>
          <p:grpSpPr>
            <a:xfrm>
              <a:off x="9165646" y="3171880"/>
              <a:ext cx="2183614" cy="393907"/>
              <a:chOff x="9165646" y="3171880"/>
              <a:chExt cx="2183614" cy="393907"/>
            </a:xfrm>
            <a:grpFill/>
          </p:grpSpPr>
          <p:sp>
            <p:nvSpPr>
              <p:cNvPr id="42" name="Vrije vorm: vorm 39">
                <a:extLst>
                  <a:ext uri="{FF2B5EF4-FFF2-40B4-BE49-F238E27FC236}">
                    <a16:creationId xmlns:a16="http://schemas.microsoft.com/office/drawing/2014/main" xmlns="" id="{56792B9B-7015-4D85-A646-775F365AA4E7}"/>
                  </a:ext>
                </a:extLst>
              </p:cNvPr>
              <p:cNvSpPr/>
              <p:nvPr/>
            </p:nvSpPr>
            <p:spPr>
              <a:xfrm>
                <a:off x="9165646" y="3171965"/>
                <a:ext cx="924825" cy="393907"/>
              </a:xfrm>
              <a:custGeom>
                <a:avLst/>
                <a:gdLst>
                  <a:gd name="connsiteX0" fmla="*/ 927651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651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1" y="400929"/>
                    </a:moveTo>
                    <a:cubicBezTo>
                      <a:pt x="869850" y="352461"/>
                      <a:pt x="833969" y="279931"/>
                      <a:pt x="833969" y="200464"/>
                    </a:cubicBezTo>
                    <a:cubicBezTo>
                      <a:pt x="833969" y="120998"/>
                      <a:pt x="869850" y="48553"/>
                      <a:pt x="927822" y="0"/>
                    </a:cubicBezTo>
                    <a:lnTo>
                      <a:pt x="0" y="0"/>
                    </a:lnTo>
                    <a:lnTo>
                      <a:pt x="240540" y="200464"/>
                    </a:lnTo>
                    <a:lnTo>
                      <a:pt x="0" y="400929"/>
                    </a:lnTo>
                    <a:lnTo>
                      <a:pt x="927651" y="400929"/>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48" name="Vrije vorm: vorm 40">
                <a:extLst>
                  <a:ext uri="{FF2B5EF4-FFF2-40B4-BE49-F238E27FC236}">
                    <a16:creationId xmlns:a16="http://schemas.microsoft.com/office/drawing/2014/main" xmlns="" id="{3F5E306A-E4AE-4C10-8553-74FA68912555}"/>
                  </a:ext>
                </a:extLst>
              </p:cNvPr>
              <p:cNvSpPr/>
              <p:nvPr/>
            </p:nvSpPr>
            <p:spPr>
              <a:xfrm>
                <a:off x="10429489" y="3171880"/>
                <a:ext cx="924825" cy="393907"/>
              </a:xfrm>
              <a:custGeom>
                <a:avLst/>
                <a:gdLst>
                  <a:gd name="connsiteX0" fmla="*/ 687196 w 924824"/>
                  <a:gd name="connsiteY0" fmla="*/ 0 h 393906"/>
                  <a:gd name="connsiteX1" fmla="*/ 0 w 924824"/>
                  <a:gd name="connsiteY1" fmla="*/ 0 h 393906"/>
                  <a:gd name="connsiteX2" fmla="*/ 93852 w 924824"/>
                  <a:gd name="connsiteY2" fmla="*/ 200464 h 393906"/>
                  <a:gd name="connsiteX3" fmla="*/ 85 w 924824"/>
                  <a:gd name="connsiteY3" fmla="*/ 400929 h 393906"/>
                  <a:gd name="connsiteX4" fmla="*/ 687281 w 924824"/>
                  <a:gd name="connsiteY4" fmla="*/ 400929 h 393906"/>
                  <a:gd name="connsiteX5" fmla="*/ 927822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2" y="48553"/>
                      <a:pt x="93852" y="120998"/>
                      <a:pt x="93852" y="200464"/>
                    </a:cubicBezTo>
                    <a:cubicBezTo>
                      <a:pt x="93852" y="279931"/>
                      <a:pt x="57972" y="352461"/>
                      <a:pt x="85" y="400929"/>
                    </a:cubicBezTo>
                    <a:lnTo>
                      <a:pt x="687281" y="400929"/>
                    </a:lnTo>
                    <a:lnTo>
                      <a:pt x="927822"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41" name="Vrije vorm: vorm 41">
              <a:extLst>
                <a:ext uri="{FF2B5EF4-FFF2-40B4-BE49-F238E27FC236}">
                  <a16:creationId xmlns:a16="http://schemas.microsoft.com/office/drawing/2014/main" xmlns="" id="{96F9885A-7735-4B91-8926-43CE1A12B40B}"/>
                </a:ext>
              </a:extLst>
            </p:cNvPr>
            <p:cNvSpPr/>
            <p:nvPr/>
          </p:nvSpPr>
          <p:spPr>
            <a:xfrm>
              <a:off x="10102546" y="3213582"/>
              <a:ext cx="316838" cy="316838"/>
            </a:xfrm>
            <a:custGeom>
              <a:avLst/>
              <a:gdLst>
                <a:gd name="connsiteX0" fmla="*/ 317780 w 316838"/>
                <a:gd name="connsiteY0" fmla="*/ 158847 h 316838"/>
                <a:gd name="connsiteX1" fmla="*/ 158848 w 316838"/>
                <a:gd name="connsiteY1" fmla="*/ 317695 h 316838"/>
                <a:gd name="connsiteX2" fmla="*/ 0 w 316838"/>
                <a:gd name="connsiteY2" fmla="*/ 158847 h 316838"/>
                <a:gd name="connsiteX3" fmla="*/ 158848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5"/>
                    <a:pt x="158848" y="317695"/>
                  </a:cubicBezTo>
                  <a:cubicBezTo>
                    <a:pt x="71075" y="317695"/>
                    <a:pt x="0" y="246620"/>
                    <a:pt x="0" y="158847"/>
                  </a:cubicBezTo>
                  <a:cubicBezTo>
                    <a:pt x="0" y="71075"/>
                    <a:pt x="71075" y="0"/>
                    <a:pt x="158848" y="0"/>
                  </a:cubicBezTo>
                  <a:cubicBezTo>
                    <a:pt x="246705" y="-86"/>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2" name="Titel 1"/>
          <p:cNvSpPr>
            <a:spLocks noGrp="1"/>
          </p:cNvSpPr>
          <p:nvPr>
            <p:ph type="title"/>
          </p:nvPr>
        </p:nvSpPr>
        <p:spPr/>
        <p:txBody>
          <a:bodyPr/>
          <a:lstStyle/>
          <a:p>
            <a:r>
              <a:rPr lang="en-US"/>
              <a:t>Click to edit Master title style</a:t>
            </a:r>
            <a:endParaRPr lang="nl-BE"/>
          </a:p>
        </p:txBody>
      </p:sp>
      <p:sp>
        <p:nvSpPr>
          <p:cNvPr id="43" name="Tijdelijke aanduiding voor tekst 4"/>
          <p:cNvSpPr>
            <a:spLocks noGrp="1"/>
          </p:cNvSpPr>
          <p:nvPr>
            <p:ph type="body" sz="quarter" idx="14"/>
          </p:nvPr>
        </p:nvSpPr>
        <p:spPr>
          <a:xfrm>
            <a:off x="893563" y="3795585"/>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4" name="Tijdelijke aanduiding voor tekst 4"/>
          <p:cNvSpPr>
            <a:spLocks noGrp="1"/>
          </p:cNvSpPr>
          <p:nvPr>
            <p:ph type="body" sz="quarter" idx="15"/>
          </p:nvPr>
        </p:nvSpPr>
        <p:spPr>
          <a:xfrm>
            <a:off x="2961630" y="3795585"/>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5" name="Tijdelijke aanduiding voor tekst 4"/>
          <p:cNvSpPr>
            <a:spLocks noGrp="1"/>
          </p:cNvSpPr>
          <p:nvPr>
            <p:ph type="body" sz="quarter" idx="16"/>
          </p:nvPr>
        </p:nvSpPr>
        <p:spPr>
          <a:xfrm>
            <a:off x="5046738" y="3795585"/>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6" name="Tijdelijke aanduiding voor tekst 4"/>
          <p:cNvSpPr>
            <a:spLocks noGrp="1"/>
          </p:cNvSpPr>
          <p:nvPr>
            <p:ph type="body" sz="quarter" idx="17"/>
          </p:nvPr>
        </p:nvSpPr>
        <p:spPr>
          <a:xfrm>
            <a:off x="7141337" y="3795585"/>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7" name="Tijdelijke aanduiding voor tekst 4"/>
          <p:cNvSpPr>
            <a:spLocks noGrp="1"/>
          </p:cNvSpPr>
          <p:nvPr>
            <p:ph type="body" sz="quarter" idx="18"/>
          </p:nvPr>
        </p:nvSpPr>
        <p:spPr>
          <a:xfrm>
            <a:off x="9226931" y="3795585"/>
            <a:ext cx="1996992" cy="1850654"/>
          </a:xfrm>
        </p:spPr>
        <p:txBody>
          <a:bodyPr>
            <a:noAutofit/>
          </a:bodyPr>
          <a:lstStyle>
            <a:lvl1pPr marL="0" indent="0" algn="ctr">
              <a:buNone/>
              <a:defRPr sz="2400" b="0"/>
            </a:lvl1pPr>
            <a:lvl5pPr marL="1828388" indent="0">
              <a:buNone/>
              <a:defRPr/>
            </a:lvl5pPr>
          </a:lstStyle>
          <a:p>
            <a:pPr lvl="0"/>
            <a:r>
              <a:rPr lang="en-US"/>
              <a:t>Click to edit Master text styles</a:t>
            </a:r>
          </a:p>
        </p:txBody>
      </p:sp>
      <p:sp>
        <p:nvSpPr>
          <p:cNvPr id="49"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547648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35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53" presetClass="entr" presetSubtype="16" fill="hold" nodeType="withEffect">
                                  <p:stCondLst>
                                    <p:cond delay="35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85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22" presetClass="entr" presetSubtype="4" fill="hold" nodeType="withEffect">
                                  <p:stCondLst>
                                    <p:cond delay="35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53" presetClass="entr" presetSubtype="16" fill="hold" nodeType="withEffect">
                                  <p:stCondLst>
                                    <p:cond delay="3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par>
                          <p:cTn id="30" fill="hold">
                            <p:stCondLst>
                              <p:cond delay="1700"/>
                            </p:stCondLst>
                            <p:childTnLst>
                              <p:par>
                                <p:cTn id="31" presetID="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par>
                                <p:cTn id="35" presetID="22" presetClass="entr" presetSubtype="4" fill="hold" nodeType="withEffect">
                                  <p:stCondLst>
                                    <p:cond delay="35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53" presetClass="entr" presetSubtype="16" fill="hold" nodeType="withEffect">
                                  <p:stCondLst>
                                    <p:cond delay="35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2550"/>
                            </p:stCondLst>
                            <p:childTnLst>
                              <p:par>
                                <p:cTn id="44" presetID="2" presetClass="entr" presetSubtype="8"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0-#ppt_w/2"/>
                                          </p:val>
                                        </p:tav>
                                        <p:tav tm="100000">
                                          <p:val>
                                            <p:strVal val="#ppt_x"/>
                                          </p:val>
                                        </p:tav>
                                      </p:tavLst>
                                    </p:anim>
                                    <p:anim calcmode="lin" valueType="num">
                                      <p:cBhvr additive="base">
                                        <p:cTn id="47" dur="500" fill="hold"/>
                                        <p:tgtEl>
                                          <p:spTgt spid="34"/>
                                        </p:tgtEl>
                                        <p:attrNameLst>
                                          <p:attrName>ppt_y</p:attrName>
                                        </p:attrNameLst>
                                      </p:cBhvr>
                                      <p:tavLst>
                                        <p:tav tm="0">
                                          <p:val>
                                            <p:strVal val="#ppt_y"/>
                                          </p:val>
                                        </p:tav>
                                        <p:tav tm="100000">
                                          <p:val>
                                            <p:strVal val="#ppt_y"/>
                                          </p:val>
                                        </p:tav>
                                      </p:tavLst>
                                    </p:anim>
                                  </p:childTnLst>
                                </p:cTn>
                              </p:par>
                              <p:par>
                                <p:cTn id="48" presetID="22" presetClass="entr" presetSubtype="4" fill="hold" nodeType="withEffect">
                                  <p:stCondLst>
                                    <p:cond delay="35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53" presetClass="entr" presetSubtype="16" fill="hold" nodeType="withEffect">
                                  <p:stCondLst>
                                    <p:cond delay="35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3400"/>
                            </p:stCondLst>
                            <p:childTnLst>
                              <p:par>
                                <p:cTn id="57" presetID="2" presetClass="entr" presetSubtype="8"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0-#ppt_w/2"/>
                                          </p:val>
                                        </p:tav>
                                        <p:tav tm="100000">
                                          <p:val>
                                            <p:strVal val="#ppt_x"/>
                                          </p:val>
                                        </p:tav>
                                      </p:tavLst>
                                    </p:anim>
                                    <p:anim calcmode="lin" valueType="num">
                                      <p:cBhvr additive="base">
                                        <p:cTn id="60" dur="500" fill="hold"/>
                                        <p:tgtEl>
                                          <p:spTgt spid="39"/>
                                        </p:tgtEl>
                                        <p:attrNameLst>
                                          <p:attrName>ppt_y</p:attrName>
                                        </p:attrNameLst>
                                      </p:cBhvr>
                                      <p:tavLst>
                                        <p:tav tm="0">
                                          <p:val>
                                            <p:strVal val="#ppt_y"/>
                                          </p:val>
                                        </p:tav>
                                        <p:tav tm="100000">
                                          <p:val>
                                            <p:strVal val="#ppt_y"/>
                                          </p:val>
                                        </p:tav>
                                      </p:tavLst>
                                    </p:anim>
                                  </p:childTnLst>
                                </p:cTn>
                              </p:par>
                              <p:par>
                                <p:cTn id="61" presetID="22" presetClass="entr" presetSubtype="4" fill="hold" nodeType="withEffect">
                                  <p:stCondLst>
                                    <p:cond delay="35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par>
                                <p:cTn id="64" presetID="53" presetClass="entr" presetSubtype="16" fill="hold" nodeType="withEffect">
                                  <p:stCondLst>
                                    <p:cond delay="35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Inhoud van twee">
    <p:spTree>
      <p:nvGrpSpPr>
        <p:cNvPr id="1" name=""/>
        <p:cNvGrpSpPr/>
        <p:nvPr/>
      </p:nvGrpSpPr>
      <p:grpSpPr>
        <a:xfrm>
          <a:off x="0" y="0"/>
          <a:ext cx="0" cy="0"/>
          <a:chOff x="0" y="0"/>
          <a:chExt cx="0" cy="0"/>
        </a:xfrm>
      </p:grpSpPr>
      <p:sp>
        <p:nvSpPr>
          <p:cNvPr id="24" name="Tijdelijke aanduiding voor tekst 4"/>
          <p:cNvSpPr>
            <a:spLocks noGrp="1"/>
          </p:cNvSpPr>
          <p:nvPr>
            <p:ph type="body" sz="quarter" idx="22"/>
          </p:nvPr>
        </p:nvSpPr>
        <p:spPr>
          <a:xfrm>
            <a:off x="4017963"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5" name="Tijdelijke aanduiding voor tekst 4"/>
          <p:cNvSpPr>
            <a:spLocks noGrp="1"/>
          </p:cNvSpPr>
          <p:nvPr>
            <p:ph type="body" sz="quarter" idx="23"/>
          </p:nvPr>
        </p:nvSpPr>
        <p:spPr>
          <a:xfrm>
            <a:off x="6803163"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6" name="Tijdelijke aanduiding voor tekst 4"/>
          <p:cNvSpPr>
            <a:spLocks noGrp="1"/>
          </p:cNvSpPr>
          <p:nvPr>
            <p:ph type="body" sz="quarter" idx="24"/>
          </p:nvPr>
        </p:nvSpPr>
        <p:spPr>
          <a:xfrm>
            <a:off x="9586819"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5" name="Tijdelijke aanduiding voor tekst 4"/>
          <p:cNvSpPr>
            <a:spLocks noGrp="1"/>
          </p:cNvSpPr>
          <p:nvPr>
            <p:ph type="body" sz="quarter" idx="21"/>
          </p:nvPr>
        </p:nvSpPr>
        <p:spPr>
          <a:xfrm>
            <a:off x="1192480"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afbeelding 10"/>
          <p:cNvSpPr>
            <a:spLocks noGrp="1"/>
          </p:cNvSpPr>
          <p:nvPr>
            <p:ph type="pic" sz="quarter" idx="12"/>
          </p:nvPr>
        </p:nvSpPr>
        <p:spPr>
          <a:xfrm>
            <a:off x="838200"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3" name="Tijdelijke aanduiding voor afbeelding 10"/>
          <p:cNvSpPr>
            <a:spLocks noGrp="1"/>
          </p:cNvSpPr>
          <p:nvPr>
            <p:ph type="pic" sz="quarter" idx="13"/>
          </p:nvPr>
        </p:nvSpPr>
        <p:spPr>
          <a:xfrm>
            <a:off x="3623400"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4" name="Tijdelijke aanduiding voor afbeelding 10"/>
          <p:cNvSpPr>
            <a:spLocks noGrp="1"/>
          </p:cNvSpPr>
          <p:nvPr>
            <p:ph type="pic" sz="quarter" idx="14"/>
          </p:nvPr>
        </p:nvSpPr>
        <p:spPr>
          <a:xfrm>
            <a:off x="6408600"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5" name="Tijdelijke aanduiding voor afbeelding 10"/>
          <p:cNvSpPr>
            <a:spLocks noGrp="1"/>
          </p:cNvSpPr>
          <p:nvPr>
            <p:ph type="pic" sz="quarter" idx="15"/>
          </p:nvPr>
        </p:nvSpPr>
        <p:spPr>
          <a:xfrm>
            <a:off x="9193799"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2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21" name="Tijdelijke aanduiding voor tekst 19"/>
          <p:cNvSpPr>
            <a:spLocks noGrp="1"/>
          </p:cNvSpPr>
          <p:nvPr>
            <p:ph type="body" sz="quarter" idx="25"/>
          </p:nvPr>
        </p:nvSpPr>
        <p:spPr>
          <a:xfrm>
            <a:off x="838201"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2" name="Tijdelijke aanduiding voor tekst 19"/>
          <p:cNvSpPr>
            <a:spLocks noGrp="1"/>
          </p:cNvSpPr>
          <p:nvPr>
            <p:ph type="body" sz="quarter" idx="26"/>
          </p:nvPr>
        </p:nvSpPr>
        <p:spPr>
          <a:xfrm>
            <a:off x="838201"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3" name="Tijdelijke aanduiding voor tekst 19"/>
          <p:cNvSpPr>
            <a:spLocks noGrp="1"/>
          </p:cNvSpPr>
          <p:nvPr>
            <p:ph type="body" sz="quarter" idx="27"/>
          </p:nvPr>
        </p:nvSpPr>
        <p:spPr>
          <a:xfrm>
            <a:off x="838201"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27" name="Tijdelijke aanduiding voor tekst 19"/>
          <p:cNvSpPr>
            <a:spLocks noGrp="1"/>
          </p:cNvSpPr>
          <p:nvPr>
            <p:ph type="body" sz="quarter" idx="28"/>
          </p:nvPr>
        </p:nvSpPr>
        <p:spPr>
          <a:xfrm>
            <a:off x="3623400"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8" name="Tijdelijke aanduiding voor tekst 19"/>
          <p:cNvSpPr>
            <a:spLocks noGrp="1"/>
          </p:cNvSpPr>
          <p:nvPr>
            <p:ph type="body" sz="quarter" idx="29"/>
          </p:nvPr>
        </p:nvSpPr>
        <p:spPr>
          <a:xfrm>
            <a:off x="3623400"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9" name="Tijdelijke aanduiding voor tekst 19"/>
          <p:cNvSpPr>
            <a:spLocks noGrp="1"/>
          </p:cNvSpPr>
          <p:nvPr>
            <p:ph type="body" sz="quarter" idx="30"/>
          </p:nvPr>
        </p:nvSpPr>
        <p:spPr>
          <a:xfrm>
            <a:off x="3623400"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30" name="Tijdelijke aanduiding voor tekst 19"/>
          <p:cNvSpPr>
            <a:spLocks noGrp="1"/>
          </p:cNvSpPr>
          <p:nvPr>
            <p:ph type="body" sz="quarter" idx="31"/>
          </p:nvPr>
        </p:nvSpPr>
        <p:spPr>
          <a:xfrm>
            <a:off x="6408599"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1" name="Tijdelijke aanduiding voor tekst 19"/>
          <p:cNvSpPr>
            <a:spLocks noGrp="1"/>
          </p:cNvSpPr>
          <p:nvPr>
            <p:ph type="body" sz="quarter" idx="32"/>
          </p:nvPr>
        </p:nvSpPr>
        <p:spPr>
          <a:xfrm>
            <a:off x="6408599"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2" name="Tijdelijke aanduiding voor tekst 19"/>
          <p:cNvSpPr>
            <a:spLocks noGrp="1"/>
          </p:cNvSpPr>
          <p:nvPr>
            <p:ph type="body" sz="quarter" idx="33"/>
          </p:nvPr>
        </p:nvSpPr>
        <p:spPr>
          <a:xfrm>
            <a:off x="6408599"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33" name="Tijdelijke aanduiding voor tekst 19"/>
          <p:cNvSpPr>
            <a:spLocks noGrp="1"/>
          </p:cNvSpPr>
          <p:nvPr>
            <p:ph type="body" sz="quarter" idx="34"/>
          </p:nvPr>
        </p:nvSpPr>
        <p:spPr>
          <a:xfrm>
            <a:off x="9193798"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4" name="Tijdelijke aanduiding voor tekst 19"/>
          <p:cNvSpPr>
            <a:spLocks noGrp="1"/>
          </p:cNvSpPr>
          <p:nvPr>
            <p:ph type="body" sz="quarter" idx="35"/>
          </p:nvPr>
        </p:nvSpPr>
        <p:spPr>
          <a:xfrm>
            <a:off x="9193798"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5" name="Tijdelijke aanduiding voor tekst 19"/>
          <p:cNvSpPr>
            <a:spLocks noGrp="1"/>
          </p:cNvSpPr>
          <p:nvPr>
            <p:ph type="body" sz="quarter" idx="36"/>
          </p:nvPr>
        </p:nvSpPr>
        <p:spPr>
          <a:xfrm>
            <a:off x="9193798"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665508572"/>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Inhoud van twee">
    <p:spTree>
      <p:nvGrpSpPr>
        <p:cNvPr id="1" name=""/>
        <p:cNvGrpSpPr/>
        <p:nvPr/>
      </p:nvGrpSpPr>
      <p:grpSpPr>
        <a:xfrm>
          <a:off x="0" y="0"/>
          <a:ext cx="0" cy="0"/>
          <a:chOff x="0" y="0"/>
          <a:chExt cx="0" cy="0"/>
        </a:xfrm>
      </p:grpSpPr>
      <p:sp>
        <p:nvSpPr>
          <p:cNvPr id="24" name="Tijdelijke aanduiding voor tekst 4"/>
          <p:cNvSpPr>
            <a:spLocks noGrp="1"/>
          </p:cNvSpPr>
          <p:nvPr>
            <p:ph type="body" sz="quarter" idx="22"/>
          </p:nvPr>
        </p:nvSpPr>
        <p:spPr>
          <a:xfrm>
            <a:off x="5260170"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5" name="Tijdelijke aanduiding voor tekst 4"/>
          <p:cNvSpPr>
            <a:spLocks noGrp="1"/>
          </p:cNvSpPr>
          <p:nvPr>
            <p:ph type="body" sz="quarter" idx="23"/>
          </p:nvPr>
        </p:nvSpPr>
        <p:spPr>
          <a:xfrm>
            <a:off x="8045370"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5" name="Tijdelijke aanduiding voor tekst 4"/>
          <p:cNvSpPr>
            <a:spLocks noGrp="1"/>
          </p:cNvSpPr>
          <p:nvPr>
            <p:ph type="body" sz="quarter" idx="21"/>
          </p:nvPr>
        </p:nvSpPr>
        <p:spPr>
          <a:xfrm>
            <a:off x="2434687" y="2290764"/>
            <a:ext cx="2078037" cy="1957387"/>
          </a:xfrm>
          <a:ln w="57150" cap="sq">
            <a:solidFill>
              <a:schemeClr val="accent3"/>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afbeelding 10"/>
          <p:cNvSpPr>
            <a:spLocks noGrp="1"/>
          </p:cNvSpPr>
          <p:nvPr>
            <p:ph type="pic" sz="quarter" idx="12"/>
          </p:nvPr>
        </p:nvSpPr>
        <p:spPr>
          <a:xfrm>
            <a:off x="2080407"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3" name="Tijdelijke aanduiding voor afbeelding 10"/>
          <p:cNvSpPr>
            <a:spLocks noGrp="1"/>
          </p:cNvSpPr>
          <p:nvPr>
            <p:ph type="pic" sz="quarter" idx="13"/>
          </p:nvPr>
        </p:nvSpPr>
        <p:spPr>
          <a:xfrm>
            <a:off x="4865607"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4" name="Tijdelijke aanduiding voor afbeelding 10"/>
          <p:cNvSpPr>
            <a:spLocks noGrp="1"/>
          </p:cNvSpPr>
          <p:nvPr>
            <p:ph type="pic" sz="quarter" idx="14"/>
          </p:nvPr>
        </p:nvSpPr>
        <p:spPr>
          <a:xfrm>
            <a:off x="7650807"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5"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19" name="Tijdelijke aanduiding voor tekst 19"/>
          <p:cNvSpPr>
            <a:spLocks noGrp="1"/>
          </p:cNvSpPr>
          <p:nvPr>
            <p:ph type="body" sz="quarter" idx="25"/>
          </p:nvPr>
        </p:nvSpPr>
        <p:spPr>
          <a:xfrm>
            <a:off x="2080407"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0" name="Tijdelijke aanduiding voor tekst 19"/>
          <p:cNvSpPr>
            <a:spLocks noGrp="1"/>
          </p:cNvSpPr>
          <p:nvPr>
            <p:ph type="body" sz="quarter" idx="26"/>
          </p:nvPr>
        </p:nvSpPr>
        <p:spPr>
          <a:xfrm>
            <a:off x="2080407"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1" name="Tijdelijke aanduiding voor tekst 19"/>
          <p:cNvSpPr>
            <a:spLocks noGrp="1"/>
          </p:cNvSpPr>
          <p:nvPr>
            <p:ph type="body" sz="quarter" idx="27"/>
          </p:nvPr>
        </p:nvSpPr>
        <p:spPr>
          <a:xfrm>
            <a:off x="2080407"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22" name="Tijdelijke aanduiding voor tekst 19"/>
          <p:cNvSpPr>
            <a:spLocks noGrp="1"/>
          </p:cNvSpPr>
          <p:nvPr>
            <p:ph type="body" sz="quarter" idx="28"/>
          </p:nvPr>
        </p:nvSpPr>
        <p:spPr>
          <a:xfrm>
            <a:off x="4865606"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3" name="Tijdelijke aanduiding voor tekst 19"/>
          <p:cNvSpPr>
            <a:spLocks noGrp="1"/>
          </p:cNvSpPr>
          <p:nvPr>
            <p:ph type="body" sz="quarter" idx="29"/>
          </p:nvPr>
        </p:nvSpPr>
        <p:spPr>
          <a:xfrm>
            <a:off x="4865606"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6" name="Tijdelijke aanduiding voor tekst 19"/>
          <p:cNvSpPr>
            <a:spLocks noGrp="1"/>
          </p:cNvSpPr>
          <p:nvPr>
            <p:ph type="body" sz="quarter" idx="30"/>
          </p:nvPr>
        </p:nvSpPr>
        <p:spPr>
          <a:xfrm>
            <a:off x="4865606"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27" name="Tijdelijke aanduiding voor tekst 19"/>
          <p:cNvSpPr>
            <a:spLocks noGrp="1"/>
          </p:cNvSpPr>
          <p:nvPr>
            <p:ph type="body" sz="quarter" idx="31"/>
          </p:nvPr>
        </p:nvSpPr>
        <p:spPr>
          <a:xfrm>
            <a:off x="7650805"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8" name="Tijdelijke aanduiding voor tekst 19"/>
          <p:cNvSpPr>
            <a:spLocks noGrp="1"/>
          </p:cNvSpPr>
          <p:nvPr>
            <p:ph type="body" sz="quarter" idx="32"/>
          </p:nvPr>
        </p:nvSpPr>
        <p:spPr>
          <a:xfrm>
            <a:off x="7650805"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9" name="Tijdelijke aanduiding voor tekst 19"/>
          <p:cNvSpPr>
            <a:spLocks noGrp="1"/>
          </p:cNvSpPr>
          <p:nvPr>
            <p:ph type="body" sz="quarter" idx="33"/>
          </p:nvPr>
        </p:nvSpPr>
        <p:spPr>
          <a:xfrm>
            <a:off x="7650805"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430609421"/>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Inhoud van twee">
    <p:spTree>
      <p:nvGrpSpPr>
        <p:cNvPr id="1" name=""/>
        <p:cNvGrpSpPr/>
        <p:nvPr/>
      </p:nvGrpSpPr>
      <p:grpSpPr>
        <a:xfrm>
          <a:off x="0" y="0"/>
          <a:ext cx="0" cy="0"/>
          <a:chOff x="0" y="0"/>
          <a:chExt cx="0" cy="0"/>
        </a:xfrm>
      </p:grpSpPr>
      <p:grpSp>
        <p:nvGrpSpPr>
          <p:cNvPr id="11" name="Graphic 8">
            <a:extLst>
              <a:ext uri="{FF2B5EF4-FFF2-40B4-BE49-F238E27FC236}">
                <a16:creationId xmlns:a16="http://schemas.microsoft.com/office/drawing/2014/main" xmlns="" id="{0097F683-117E-46CB-8D01-AA72FAA4A593}"/>
              </a:ext>
            </a:extLst>
          </p:cNvPr>
          <p:cNvGrpSpPr>
            <a:grpSpLocks/>
          </p:cNvGrpSpPr>
          <p:nvPr/>
        </p:nvGrpSpPr>
        <p:grpSpPr bwMode="auto">
          <a:xfrm>
            <a:off x="5299076" y="2724151"/>
            <a:ext cx="252413" cy="250825"/>
            <a:chOff x="2336766" y="2212836"/>
            <a:chExt cx="394823" cy="394823"/>
          </a:xfrm>
        </p:grpSpPr>
        <p:sp>
          <p:nvSpPr>
            <p:cNvPr id="12" name="Vrije vorm: vorm 23">
              <a:extLst>
                <a:ext uri="{FF2B5EF4-FFF2-40B4-BE49-F238E27FC236}">
                  <a16:creationId xmlns:a16="http://schemas.microsoft.com/office/drawing/2014/main" xmlns="" id="{E294909D-6D7D-4183-A3EA-AA7F7CA1D1C1}"/>
                </a:ext>
              </a:extLst>
            </p:cNvPr>
            <p:cNvSpPr>
              <a:spLocks/>
            </p:cNvSpPr>
            <p:nvPr/>
          </p:nvSpPr>
          <p:spPr bwMode="auto">
            <a:xfrm>
              <a:off x="2336766" y="2212836"/>
              <a:ext cx="394823" cy="324319"/>
            </a:xfrm>
            <a:custGeom>
              <a:avLst/>
              <a:gdLst>
                <a:gd name="T0" fmla="*/ 58095 w 394823"/>
                <a:gd name="T1" fmla="*/ 337152 h 324318"/>
                <a:gd name="T2" fmla="*/ 59928 w 394823"/>
                <a:gd name="T3" fmla="*/ 332921 h 324318"/>
                <a:gd name="T4" fmla="*/ 197412 w 394823"/>
                <a:gd name="T5" fmla="*/ 239715 h 324318"/>
                <a:gd name="T6" fmla="*/ 334895 w 394823"/>
                <a:gd name="T7" fmla="*/ 332921 h 324318"/>
                <a:gd name="T8" fmla="*/ 336587 w 394823"/>
                <a:gd name="T9" fmla="*/ 337011 h 324318"/>
                <a:gd name="T10" fmla="*/ 394823 w 394823"/>
                <a:gd name="T11" fmla="*/ 197413 h 324318"/>
                <a:gd name="T12" fmla="*/ 197412 w 394823"/>
                <a:gd name="T13" fmla="*/ 0 h 324318"/>
                <a:gd name="T14" fmla="*/ 0 w 394823"/>
                <a:gd name="T15" fmla="*/ 197413 h 324318"/>
                <a:gd name="T16" fmla="*/ 58095 w 394823"/>
                <a:gd name="T17" fmla="*/ 337152 h 324318"/>
                <a:gd name="T18" fmla="*/ 197412 w 394823"/>
                <a:gd name="T19" fmla="*/ 42302 h 324318"/>
                <a:gd name="T20" fmla="*/ 282016 w 394823"/>
                <a:gd name="T21" fmla="*/ 126907 h 324318"/>
                <a:gd name="T22" fmla="*/ 197412 w 394823"/>
                <a:gd name="T23" fmla="*/ 211513 h 324318"/>
                <a:gd name="T24" fmla="*/ 112807 w 394823"/>
                <a:gd name="T25" fmla="*/ 126907 h 324318"/>
                <a:gd name="T26" fmla="*/ 197412 w 394823"/>
                <a:gd name="T27" fmla="*/ 42302 h 3243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4823" h="324318">
                  <a:moveTo>
                    <a:pt x="58095" y="337151"/>
                  </a:moveTo>
                  <a:lnTo>
                    <a:pt x="59928" y="332920"/>
                  </a:lnTo>
                  <a:cubicBezTo>
                    <a:pt x="82490" y="276376"/>
                    <a:pt x="136355" y="239714"/>
                    <a:pt x="197412" y="239714"/>
                  </a:cubicBezTo>
                  <a:cubicBezTo>
                    <a:pt x="258468" y="239714"/>
                    <a:pt x="312333" y="276376"/>
                    <a:pt x="334895" y="332920"/>
                  </a:cubicBezTo>
                  <a:lnTo>
                    <a:pt x="336587" y="337010"/>
                  </a:lnTo>
                  <a:cubicBezTo>
                    <a:pt x="372544" y="301335"/>
                    <a:pt x="394823" y="251982"/>
                    <a:pt x="394823" y="197412"/>
                  </a:cubicBezTo>
                  <a:cubicBezTo>
                    <a:pt x="394823" y="88553"/>
                    <a:pt x="306270" y="0"/>
                    <a:pt x="197412" y="0"/>
                  </a:cubicBezTo>
                  <a:cubicBezTo>
                    <a:pt x="88553" y="0"/>
                    <a:pt x="0" y="88553"/>
                    <a:pt x="0" y="197412"/>
                  </a:cubicBezTo>
                  <a:cubicBezTo>
                    <a:pt x="0" y="251982"/>
                    <a:pt x="22279" y="301335"/>
                    <a:pt x="58095" y="337151"/>
                  </a:cubicBezTo>
                  <a:close/>
                  <a:moveTo>
                    <a:pt x="197412" y="42302"/>
                  </a:moveTo>
                  <a:cubicBezTo>
                    <a:pt x="244085" y="42302"/>
                    <a:pt x="282016" y="80234"/>
                    <a:pt x="282016" y="126907"/>
                  </a:cubicBezTo>
                  <a:cubicBezTo>
                    <a:pt x="282016" y="173581"/>
                    <a:pt x="244085" y="211512"/>
                    <a:pt x="197412" y="211512"/>
                  </a:cubicBezTo>
                  <a:cubicBezTo>
                    <a:pt x="150738" y="211512"/>
                    <a:pt x="112807" y="173581"/>
                    <a:pt x="112807" y="126907"/>
                  </a:cubicBezTo>
                  <a:cubicBezTo>
                    <a:pt x="112807" y="80234"/>
                    <a:pt x="150738" y="42302"/>
                    <a:pt x="197412" y="42302"/>
                  </a:cubicBezTo>
                  <a:close/>
                </a:path>
              </a:pathLst>
            </a:custGeom>
            <a:solidFill>
              <a:srgbClr val="02426A"/>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sz="4799"/>
            </a:p>
          </p:txBody>
        </p:sp>
        <p:sp>
          <p:nvSpPr>
            <p:cNvPr id="13" name="Vrije vorm: vorm 24">
              <a:extLst>
                <a:ext uri="{FF2B5EF4-FFF2-40B4-BE49-F238E27FC236}">
                  <a16:creationId xmlns:a16="http://schemas.microsoft.com/office/drawing/2014/main" xmlns="" id="{D601BF45-F191-4671-B631-063A3EF3772C}"/>
                </a:ext>
              </a:extLst>
            </p:cNvPr>
            <p:cNvSpPr>
              <a:spLocks/>
            </p:cNvSpPr>
            <p:nvPr/>
          </p:nvSpPr>
          <p:spPr bwMode="auto">
            <a:xfrm>
              <a:off x="2463673" y="2269239"/>
              <a:ext cx="141008" cy="141008"/>
            </a:xfrm>
            <a:custGeom>
              <a:avLst/>
              <a:gdLst>
                <a:gd name="T0" fmla="*/ 141008 w 141008"/>
                <a:gd name="T1" fmla="*/ 70504 h 141008"/>
                <a:gd name="T2" fmla="*/ 70504 w 141008"/>
                <a:gd name="T3" fmla="*/ 141008 h 141008"/>
                <a:gd name="T4" fmla="*/ 0 w 141008"/>
                <a:gd name="T5" fmla="*/ 70504 h 141008"/>
                <a:gd name="T6" fmla="*/ 70504 w 141008"/>
                <a:gd name="T7" fmla="*/ 0 h 141008"/>
                <a:gd name="T8" fmla="*/ 141008 w 141008"/>
                <a:gd name="T9" fmla="*/ 70504 h 14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008" h="141008">
                  <a:moveTo>
                    <a:pt x="141008" y="70504"/>
                  </a:moveTo>
                  <a:cubicBezTo>
                    <a:pt x="141008" y="109442"/>
                    <a:pt x="109442" y="141008"/>
                    <a:pt x="70504" y="141008"/>
                  </a:cubicBezTo>
                  <a:cubicBezTo>
                    <a:pt x="31566" y="141008"/>
                    <a:pt x="0" y="109442"/>
                    <a:pt x="0" y="70504"/>
                  </a:cubicBezTo>
                  <a:cubicBezTo>
                    <a:pt x="0" y="31566"/>
                    <a:pt x="31566" y="0"/>
                    <a:pt x="70504" y="0"/>
                  </a:cubicBezTo>
                  <a:cubicBezTo>
                    <a:pt x="109442" y="0"/>
                    <a:pt x="141008" y="31566"/>
                    <a:pt x="141008" y="70504"/>
                  </a:cubicBez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sz="4799"/>
            </a:p>
          </p:txBody>
        </p:sp>
        <p:sp>
          <p:nvSpPr>
            <p:cNvPr id="14" name="Vrije vorm: vorm 25">
              <a:extLst>
                <a:ext uri="{FF2B5EF4-FFF2-40B4-BE49-F238E27FC236}">
                  <a16:creationId xmlns:a16="http://schemas.microsoft.com/office/drawing/2014/main" xmlns="" id="{364FEFF2-972A-428E-A258-25DA1A3F94AF}"/>
                </a:ext>
              </a:extLst>
            </p:cNvPr>
            <p:cNvSpPr>
              <a:spLocks/>
            </p:cNvSpPr>
            <p:nvPr/>
          </p:nvSpPr>
          <p:spPr bwMode="auto">
            <a:xfrm>
              <a:off x="2405860" y="2466651"/>
              <a:ext cx="253815" cy="141008"/>
            </a:xfrm>
            <a:custGeom>
              <a:avLst/>
              <a:gdLst>
                <a:gd name="T0" fmla="*/ 252829 w 253814"/>
                <a:gd name="T1" fmla="*/ 84464 h 141008"/>
                <a:gd name="T2" fmla="*/ 128318 w 253814"/>
                <a:gd name="T3" fmla="*/ 0 h 141008"/>
                <a:gd name="T4" fmla="*/ 3807 w 253814"/>
                <a:gd name="T5" fmla="*/ 84323 h 141008"/>
                <a:gd name="T6" fmla="*/ 0 w 253814"/>
                <a:gd name="T7" fmla="*/ 93347 h 141008"/>
                <a:gd name="T8" fmla="*/ 128318 w 253814"/>
                <a:gd name="T9" fmla="*/ 141008 h 141008"/>
                <a:gd name="T10" fmla="*/ 256495 w 253814"/>
                <a:gd name="T11" fmla="*/ 93347 h 141008"/>
                <a:gd name="T12" fmla="*/ 252829 w 253814"/>
                <a:gd name="T13" fmla="*/ 84464 h 14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814" h="141008">
                  <a:moveTo>
                    <a:pt x="252828" y="84464"/>
                  </a:moveTo>
                  <a:cubicBezTo>
                    <a:pt x="232382" y="33137"/>
                    <a:pt x="183452" y="0"/>
                    <a:pt x="128317" y="0"/>
                  </a:cubicBezTo>
                  <a:cubicBezTo>
                    <a:pt x="73183" y="0"/>
                    <a:pt x="24253" y="33137"/>
                    <a:pt x="3807" y="84323"/>
                  </a:cubicBezTo>
                  <a:lnTo>
                    <a:pt x="0" y="93347"/>
                  </a:lnTo>
                  <a:cubicBezTo>
                    <a:pt x="34688" y="122959"/>
                    <a:pt x="79388" y="141008"/>
                    <a:pt x="128317" y="141008"/>
                  </a:cubicBezTo>
                  <a:cubicBezTo>
                    <a:pt x="177247" y="141008"/>
                    <a:pt x="221947" y="122959"/>
                    <a:pt x="256494" y="93347"/>
                  </a:cubicBezTo>
                  <a:lnTo>
                    <a:pt x="252828" y="84464"/>
                  </a:ln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sz="4799"/>
            </a:p>
          </p:txBody>
        </p:sp>
      </p:grpSp>
      <p:grpSp>
        <p:nvGrpSpPr>
          <p:cNvPr id="16" name="Graphic 21">
            <a:extLst>
              <a:ext uri="{FF2B5EF4-FFF2-40B4-BE49-F238E27FC236}">
                <a16:creationId xmlns:a16="http://schemas.microsoft.com/office/drawing/2014/main" xmlns="" id="{D5A6ED8E-6C50-4E02-9726-13C38CA7F427}"/>
              </a:ext>
            </a:extLst>
          </p:cNvPr>
          <p:cNvGrpSpPr>
            <a:grpSpLocks/>
          </p:cNvGrpSpPr>
          <p:nvPr/>
        </p:nvGrpSpPr>
        <p:grpSpPr bwMode="auto">
          <a:xfrm>
            <a:off x="5302251" y="4502151"/>
            <a:ext cx="252413" cy="239713"/>
            <a:chOff x="1531210" y="3009923"/>
            <a:chExt cx="315601" cy="281786"/>
          </a:xfrm>
        </p:grpSpPr>
        <p:sp>
          <p:nvSpPr>
            <p:cNvPr id="17" name="Vrije vorm: vorm 27">
              <a:extLst>
                <a:ext uri="{FF2B5EF4-FFF2-40B4-BE49-F238E27FC236}">
                  <a16:creationId xmlns:a16="http://schemas.microsoft.com/office/drawing/2014/main" xmlns="" id="{1431D0BF-887F-45F4-8C8C-56AF3EA1C4EB}"/>
                </a:ext>
              </a:extLst>
            </p:cNvPr>
            <p:cNvSpPr>
              <a:spLocks/>
            </p:cNvSpPr>
            <p:nvPr/>
          </p:nvSpPr>
          <p:spPr bwMode="auto">
            <a:xfrm>
              <a:off x="1779182" y="3054558"/>
              <a:ext cx="56357" cy="78900"/>
            </a:xfrm>
            <a:custGeom>
              <a:avLst/>
              <a:gdLst>
                <a:gd name="T0" fmla="*/ 0 w 56357"/>
                <a:gd name="T1" fmla="*/ 79126 h 78900"/>
                <a:gd name="T2" fmla="*/ 62331 w 56357"/>
                <a:gd name="T3" fmla="*/ 44522 h 78900"/>
                <a:gd name="T4" fmla="*/ 0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79126"/>
                  </a:moveTo>
                  <a:lnTo>
                    <a:pt x="62331" y="44522"/>
                  </a:lnTo>
                  <a:lnTo>
                    <a:pt x="0" y="0"/>
                  </a:lnTo>
                  <a:lnTo>
                    <a:pt x="0" y="79126"/>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18" name="Vrije vorm: vorm 28">
              <a:extLst>
                <a:ext uri="{FF2B5EF4-FFF2-40B4-BE49-F238E27FC236}">
                  <a16:creationId xmlns:a16="http://schemas.microsoft.com/office/drawing/2014/main" xmlns="" id="{9F6BF8E6-AA9E-4E1F-BAF4-F25E348F1E30}"/>
                </a:ext>
              </a:extLst>
            </p:cNvPr>
            <p:cNvSpPr>
              <a:spLocks/>
            </p:cNvSpPr>
            <p:nvPr/>
          </p:nvSpPr>
          <p:spPr bwMode="auto">
            <a:xfrm>
              <a:off x="1538424" y="3196916"/>
              <a:ext cx="293058" cy="90172"/>
            </a:xfrm>
            <a:custGeom>
              <a:avLst/>
              <a:gdLst>
                <a:gd name="T0" fmla="*/ 150587 w 293058"/>
                <a:gd name="T1" fmla="*/ 0 h 90171"/>
                <a:gd name="T2" fmla="*/ 0 w 293058"/>
                <a:gd name="T3" fmla="*/ 94794 h 90171"/>
                <a:gd name="T4" fmla="*/ 301174 w 293058"/>
                <a:gd name="T5" fmla="*/ 94794 h 90171"/>
                <a:gd name="T6" fmla="*/ 0 60000 65536"/>
                <a:gd name="T7" fmla="*/ 0 60000 65536"/>
                <a:gd name="T8" fmla="*/ 0 60000 65536"/>
              </a:gdLst>
              <a:ahLst/>
              <a:cxnLst>
                <a:cxn ang="T6">
                  <a:pos x="T0" y="T1"/>
                </a:cxn>
                <a:cxn ang="T7">
                  <a:pos x="T2" y="T3"/>
                </a:cxn>
                <a:cxn ang="T8">
                  <a:pos x="T4" y="T5"/>
                </a:cxn>
              </a:cxnLst>
              <a:rect l="0" t="0" r="r" b="b"/>
              <a:pathLst>
                <a:path w="293058" h="90171">
                  <a:moveTo>
                    <a:pt x="150587" y="0"/>
                  </a:moveTo>
                  <a:lnTo>
                    <a:pt x="0" y="94793"/>
                  </a:lnTo>
                  <a:lnTo>
                    <a:pt x="301174" y="94793"/>
                  </a:lnTo>
                  <a:lnTo>
                    <a:pt x="150587"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0" name="Vrije vorm: vorm 29">
              <a:extLst>
                <a:ext uri="{FF2B5EF4-FFF2-40B4-BE49-F238E27FC236}">
                  <a16:creationId xmlns:a16="http://schemas.microsoft.com/office/drawing/2014/main" xmlns="" id="{CA291B4B-963C-4ADC-B41E-E8370B7B3E58}"/>
                </a:ext>
              </a:extLst>
            </p:cNvPr>
            <p:cNvSpPr>
              <a:spLocks/>
            </p:cNvSpPr>
            <p:nvPr/>
          </p:nvSpPr>
          <p:spPr bwMode="auto">
            <a:xfrm>
              <a:off x="1531210" y="3108999"/>
              <a:ext cx="146529" cy="169072"/>
            </a:xfrm>
            <a:custGeom>
              <a:avLst/>
              <a:gdLst>
                <a:gd name="T0" fmla="*/ 0 w 146529"/>
                <a:gd name="T1" fmla="*/ 0 h 169071"/>
                <a:gd name="T2" fmla="*/ 0 w 146529"/>
                <a:gd name="T3" fmla="*/ 173919 h 169071"/>
                <a:gd name="T4" fmla="*/ 146754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0" y="0"/>
                  </a:moveTo>
                  <a:lnTo>
                    <a:pt x="0" y="173918"/>
                  </a:lnTo>
                  <a:lnTo>
                    <a:pt x="146754" y="81605"/>
                  </a:lnTo>
                  <a:lnTo>
                    <a:pt x="0"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1" name="Vrije vorm: vorm 30">
              <a:extLst>
                <a:ext uri="{FF2B5EF4-FFF2-40B4-BE49-F238E27FC236}">
                  <a16:creationId xmlns:a16="http://schemas.microsoft.com/office/drawing/2014/main" xmlns="" id="{99129B03-AB08-4535-907D-CE85F37FECE5}"/>
                </a:ext>
              </a:extLst>
            </p:cNvPr>
            <p:cNvSpPr>
              <a:spLocks/>
            </p:cNvSpPr>
            <p:nvPr/>
          </p:nvSpPr>
          <p:spPr bwMode="auto">
            <a:xfrm>
              <a:off x="1610110" y="3009923"/>
              <a:ext cx="157801" cy="169072"/>
            </a:xfrm>
            <a:custGeom>
              <a:avLst/>
              <a:gdLst>
                <a:gd name="T0" fmla="*/ 0 w 157800"/>
                <a:gd name="T1" fmla="*/ 130073 h 169071"/>
                <a:gd name="T2" fmla="*/ 78901 w 157800"/>
                <a:gd name="T3" fmla="*/ 173919 h 169071"/>
                <a:gd name="T4" fmla="*/ 157802 w 157800"/>
                <a:gd name="T5" fmla="*/ 130073 h 169071"/>
                <a:gd name="T6" fmla="*/ 157802 w 157800"/>
                <a:gd name="T7" fmla="*/ 36519 h 169071"/>
                <a:gd name="T8" fmla="*/ 157802 w 157800"/>
                <a:gd name="T9" fmla="*/ 5636 h 169071"/>
                <a:gd name="T10" fmla="*/ 152166 w 157800"/>
                <a:gd name="T11" fmla="*/ 0 h 169071"/>
                <a:gd name="T12" fmla="*/ 5636 w 157800"/>
                <a:gd name="T13" fmla="*/ 0 h 169071"/>
                <a:gd name="T14" fmla="*/ 0 w 157800"/>
                <a:gd name="T15" fmla="*/ 5636 h 169071"/>
                <a:gd name="T16" fmla="*/ 0 w 157800"/>
                <a:gd name="T17" fmla="*/ 36519 h 169071"/>
                <a:gd name="T18" fmla="*/ 0 w 157800"/>
                <a:gd name="T19" fmla="*/ 130073 h 169071"/>
                <a:gd name="T20" fmla="*/ 28179 w 157800"/>
                <a:gd name="T21" fmla="*/ 33814 h 169071"/>
                <a:gd name="T22" fmla="*/ 129623 w 157800"/>
                <a:gd name="T23" fmla="*/ 33814 h 169071"/>
                <a:gd name="T24" fmla="*/ 135259 w 157800"/>
                <a:gd name="T25" fmla="*/ 39450 h 169071"/>
                <a:gd name="T26" fmla="*/ 129623 w 157800"/>
                <a:gd name="T27" fmla="*/ 45086 h 169071"/>
                <a:gd name="T28" fmla="*/ 28179 w 157800"/>
                <a:gd name="T29" fmla="*/ 45086 h 169071"/>
                <a:gd name="T30" fmla="*/ 22543 w 157800"/>
                <a:gd name="T31" fmla="*/ 39450 h 169071"/>
                <a:gd name="T32" fmla="*/ 28179 w 157800"/>
                <a:gd name="T33" fmla="*/ 33814 h 169071"/>
                <a:gd name="T34" fmla="*/ 28179 w 157800"/>
                <a:gd name="T35" fmla="*/ 56357 h 169071"/>
                <a:gd name="T36" fmla="*/ 129623 w 157800"/>
                <a:gd name="T37" fmla="*/ 56357 h 169071"/>
                <a:gd name="T38" fmla="*/ 135259 w 157800"/>
                <a:gd name="T39" fmla="*/ 61993 h 169071"/>
                <a:gd name="T40" fmla="*/ 129623 w 157800"/>
                <a:gd name="T41" fmla="*/ 67629 h 169071"/>
                <a:gd name="T42" fmla="*/ 28179 w 157800"/>
                <a:gd name="T43" fmla="*/ 67629 h 169071"/>
                <a:gd name="T44" fmla="*/ 22543 w 157800"/>
                <a:gd name="T45" fmla="*/ 61993 h 169071"/>
                <a:gd name="T46" fmla="*/ 28179 w 157800"/>
                <a:gd name="T47" fmla="*/ 56357 h 169071"/>
                <a:gd name="T48" fmla="*/ 28179 w 157800"/>
                <a:gd name="T49" fmla="*/ 78900 h 169071"/>
                <a:gd name="T50" fmla="*/ 129623 w 157800"/>
                <a:gd name="T51" fmla="*/ 78900 h 169071"/>
                <a:gd name="T52" fmla="*/ 135259 w 157800"/>
                <a:gd name="T53" fmla="*/ 84537 h 169071"/>
                <a:gd name="T54" fmla="*/ 129623 w 157800"/>
                <a:gd name="T55" fmla="*/ 90173 h 169071"/>
                <a:gd name="T56" fmla="*/ 28179 w 157800"/>
                <a:gd name="T57" fmla="*/ 90173 h 169071"/>
                <a:gd name="T58" fmla="*/ 22543 w 157800"/>
                <a:gd name="T59" fmla="*/ 84537 h 169071"/>
                <a:gd name="T60" fmla="*/ 28179 w 157800"/>
                <a:gd name="T61" fmla="*/ 78900 h 169071"/>
                <a:gd name="T62" fmla="*/ 28179 w 157800"/>
                <a:gd name="T63" fmla="*/ 101444 h 169071"/>
                <a:gd name="T64" fmla="*/ 129623 w 157800"/>
                <a:gd name="T65" fmla="*/ 101444 h 169071"/>
                <a:gd name="T66" fmla="*/ 135259 w 157800"/>
                <a:gd name="T67" fmla="*/ 107080 h 169071"/>
                <a:gd name="T68" fmla="*/ 129623 w 157800"/>
                <a:gd name="T69" fmla="*/ 112715 h 169071"/>
                <a:gd name="T70" fmla="*/ 28179 w 157800"/>
                <a:gd name="T71" fmla="*/ 112715 h 169071"/>
                <a:gd name="T72" fmla="*/ 22543 w 157800"/>
                <a:gd name="T73" fmla="*/ 107080 h 169071"/>
                <a:gd name="T74" fmla="*/ 28179 w 157800"/>
                <a:gd name="T75" fmla="*/ 101444 h 169071"/>
                <a:gd name="T76" fmla="*/ 28179 w 157800"/>
                <a:gd name="T77" fmla="*/ 123987 h 169071"/>
                <a:gd name="T78" fmla="*/ 107080 w 157800"/>
                <a:gd name="T79" fmla="*/ 123987 h 169071"/>
                <a:gd name="T80" fmla="*/ 112716 w 157800"/>
                <a:gd name="T81" fmla="*/ 129623 h 169071"/>
                <a:gd name="T82" fmla="*/ 107080 w 157800"/>
                <a:gd name="T83" fmla="*/ 135258 h 169071"/>
                <a:gd name="T84" fmla="*/ 28179 w 157800"/>
                <a:gd name="T85" fmla="*/ 135258 h 169071"/>
                <a:gd name="T86" fmla="*/ 22543 w 157800"/>
                <a:gd name="T87" fmla="*/ 129623 h 169071"/>
                <a:gd name="T88" fmla="*/ 28179 w 157800"/>
                <a:gd name="T89" fmla="*/ 123987 h 1690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7800" h="169071">
                  <a:moveTo>
                    <a:pt x="0" y="130072"/>
                  </a:moveTo>
                  <a:lnTo>
                    <a:pt x="78900" y="173918"/>
                  </a:lnTo>
                  <a:lnTo>
                    <a:pt x="157801" y="130072"/>
                  </a:lnTo>
                  <a:lnTo>
                    <a:pt x="157801" y="36519"/>
                  </a:lnTo>
                  <a:lnTo>
                    <a:pt x="157801" y="5636"/>
                  </a:lnTo>
                  <a:cubicBezTo>
                    <a:pt x="157801" y="2480"/>
                    <a:pt x="155321" y="0"/>
                    <a:pt x="152165" y="0"/>
                  </a:cubicBezTo>
                  <a:lnTo>
                    <a:pt x="5636" y="0"/>
                  </a:lnTo>
                  <a:cubicBezTo>
                    <a:pt x="2480" y="0"/>
                    <a:pt x="0" y="2480"/>
                    <a:pt x="0" y="5636"/>
                  </a:cubicBezTo>
                  <a:lnTo>
                    <a:pt x="0" y="36519"/>
                  </a:lnTo>
                  <a:lnTo>
                    <a:pt x="0" y="130072"/>
                  </a:lnTo>
                  <a:close/>
                  <a:moveTo>
                    <a:pt x="28179" y="33814"/>
                  </a:moveTo>
                  <a:lnTo>
                    <a:pt x="129622" y="33814"/>
                  </a:lnTo>
                  <a:cubicBezTo>
                    <a:pt x="132778" y="33814"/>
                    <a:pt x="135258" y="36294"/>
                    <a:pt x="135258" y="39450"/>
                  </a:cubicBezTo>
                  <a:cubicBezTo>
                    <a:pt x="135258" y="42606"/>
                    <a:pt x="132778" y="45086"/>
                    <a:pt x="129622" y="45086"/>
                  </a:cubicBezTo>
                  <a:lnTo>
                    <a:pt x="28179" y="45086"/>
                  </a:lnTo>
                  <a:cubicBezTo>
                    <a:pt x="25023" y="45086"/>
                    <a:pt x="22543" y="42606"/>
                    <a:pt x="22543" y="39450"/>
                  </a:cubicBezTo>
                  <a:cubicBezTo>
                    <a:pt x="22543" y="36294"/>
                    <a:pt x="25023" y="33814"/>
                    <a:pt x="28179" y="33814"/>
                  </a:cubicBezTo>
                  <a:close/>
                  <a:moveTo>
                    <a:pt x="28179" y="56357"/>
                  </a:moveTo>
                  <a:lnTo>
                    <a:pt x="129622" y="56357"/>
                  </a:lnTo>
                  <a:cubicBezTo>
                    <a:pt x="132778" y="56357"/>
                    <a:pt x="135258" y="58837"/>
                    <a:pt x="135258" y="61993"/>
                  </a:cubicBezTo>
                  <a:cubicBezTo>
                    <a:pt x="135258" y="65149"/>
                    <a:pt x="132778" y="67629"/>
                    <a:pt x="129622" y="67629"/>
                  </a:cubicBezTo>
                  <a:lnTo>
                    <a:pt x="28179" y="67629"/>
                  </a:lnTo>
                  <a:cubicBezTo>
                    <a:pt x="25023" y="67629"/>
                    <a:pt x="22543" y="65149"/>
                    <a:pt x="22543" y="61993"/>
                  </a:cubicBezTo>
                  <a:cubicBezTo>
                    <a:pt x="22543" y="58837"/>
                    <a:pt x="25023" y="56357"/>
                    <a:pt x="28179" y="56357"/>
                  </a:cubicBezTo>
                  <a:close/>
                  <a:moveTo>
                    <a:pt x="28179" y="78900"/>
                  </a:moveTo>
                  <a:lnTo>
                    <a:pt x="129622" y="78900"/>
                  </a:lnTo>
                  <a:cubicBezTo>
                    <a:pt x="132778" y="78900"/>
                    <a:pt x="135258" y="81380"/>
                    <a:pt x="135258" y="84536"/>
                  </a:cubicBezTo>
                  <a:cubicBezTo>
                    <a:pt x="135258" y="87692"/>
                    <a:pt x="132778" y="90172"/>
                    <a:pt x="129622" y="90172"/>
                  </a:cubicBezTo>
                  <a:lnTo>
                    <a:pt x="28179" y="90172"/>
                  </a:lnTo>
                  <a:cubicBezTo>
                    <a:pt x="25023" y="90172"/>
                    <a:pt x="22543" y="87692"/>
                    <a:pt x="22543" y="84536"/>
                  </a:cubicBezTo>
                  <a:cubicBezTo>
                    <a:pt x="22543" y="81380"/>
                    <a:pt x="25023" y="78900"/>
                    <a:pt x="28179" y="78900"/>
                  </a:cubicBezTo>
                  <a:close/>
                  <a:moveTo>
                    <a:pt x="28179" y="101443"/>
                  </a:moveTo>
                  <a:lnTo>
                    <a:pt x="129622" y="101443"/>
                  </a:lnTo>
                  <a:cubicBezTo>
                    <a:pt x="132778" y="101443"/>
                    <a:pt x="135258" y="103923"/>
                    <a:pt x="135258" y="107079"/>
                  </a:cubicBezTo>
                  <a:cubicBezTo>
                    <a:pt x="135258" y="110235"/>
                    <a:pt x="132778" y="112714"/>
                    <a:pt x="129622" y="112714"/>
                  </a:cubicBezTo>
                  <a:lnTo>
                    <a:pt x="28179" y="112714"/>
                  </a:lnTo>
                  <a:cubicBezTo>
                    <a:pt x="25023" y="112714"/>
                    <a:pt x="22543" y="110235"/>
                    <a:pt x="22543" y="107079"/>
                  </a:cubicBezTo>
                  <a:cubicBezTo>
                    <a:pt x="22543" y="103923"/>
                    <a:pt x="25023" y="101443"/>
                    <a:pt x="28179" y="101443"/>
                  </a:cubicBezTo>
                  <a:close/>
                  <a:moveTo>
                    <a:pt x="28179" y="123986"/>
                  </a:moveTo>
                  <a:lnTo>
                    <a:pt x="107079" y="123986"/>
                  </a:lnTo>
                  <a:cubicBezTo>
                    <a:pt x="110235" y="123986"/>
                    <a:pt x="112715" y="126466"/>
                    <a:pt x="112715" y="129622"/>
                  </a:cubicBezTo>
                  <a:cubicBezTo>
                    <a:pt x="112715" y="132778"/>
                    <a:pt x="110235" y="135257"/>
                    <a:pt x="107079" y="135257"/>
                  </a:cubicBezTo>
                  <a:lnTo>
                    <a:pt x="28179" y="135257"/>
                  </a:lnTo>
                  <a:cubicBezTo>
                    <a:pt x="25023" y="135257"/>
                    <a:pt x="22543" y="132778"/>
                    <a:pt x="22543" y="129622"/>
                  </a:cubicBezTo>
                  <a:cubicBezTo>
                    <a:pt x="22543" y="126466"/>
                    <a:pt x="25023" y="123986"/>
                    <a:pt x="28179" y="123986"/>
                  </a:cubicBezTo>
                  <a:close/>
                </a:path>
              </a:pathLst>
            </a:custGeom>
            <a:solidFill>
              <a:srgbClr val="0085BF"/>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2" name="Vrije vorm: vorm 31">
              <a:extLst>
                <a:ext uri="{FF2B5EF4-FFF2-40B4-BE49-F238E27FC236}">
                  <a16:creationId xmlns:a16="http://schemas.microsoft.com/office/drawing/2014/main" xmlns="" id="{E9C18831-8890-45FA-A183-619A754D2228}"/>
                </a:ext>
              </a:extLst>
            </p:cNvPr>
            <p:cNvSpPr>
              <a:spLocks/>
            </p:cNvSpPr>
            <p:nvPr/>
          </p:nvSpPr>
          <p:spPr bwMode="auto">
            <a:xfrm>
              <a:off x="1536508" y="3054558"/>
              <a:ext cx="56357" cy="78900"/>
            </a:xfrm>
            <a:custGeom>
              <a:avLst/>
              <a:gdLst>
                <a:gd name="T0" fmla="*/ 0 w 56357"/>
                <a:gd name="T1" fmla="*/ 44522 h 78900"/>
                <a:gd name="T2" fmla="*/ 62331 w 56357"/>
                <a:gd name="T3" fmla="*/ 79126 h 78900"/>
                <a:gd name="T4" fmla="*/ 62331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44522"/>
                  </a:moveTo>
                  <a:lnTo>
                    <a:pt x="62331" y="79126"/>
                  </a:lnTo>
                  <a:lnTo>
                    <a:pt x="62331" y="0"/>
                  </a:lnTo>
                  <a:lnTo>
                    <a:pt x="0" y="44522"/>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3" name="Vrije vorm: vorm 32">
              <a:extLst>
                <a:ext uri="{FF2B5EF4-FFF2-40B4-BE49-F238E27FC236}">
                  <a16:creationId xmlns:a16="http://schemas.microsoft.com/office/drawing/2014/main" xmlns="" id="{A76EB478-1D1F-4E6C-B086-707519F4FFDE}"/>
                </a:ext>
              </a:extLst>
            </p:cNvPr>
            <p:cNvSpPr>
              <a:spLocks/>
            </p:cNvSpPr>
            <p:nvPr/>
          </p:nvSpPr>
          <p:spPr bwMode="auto">
            <a:xfrm>
              <a:off x="1700057" y="3108999"/>
              <a:ext cx="146529" cy="169072"/>
            </a:xfrm>
            <a:custGeom>
              <a:avLst/>
              <a:gdLst>
                <a:gd name="T0" fmla="*/ 146754 w 146529"/>
                <a:gd name="T1" fmla="*/ 173919 h 169071"/>
                <a:gd name="T2" fmla="*/ 146754 w 146529"/>
                <a:gd name="T3" fmla="*/ 0 h 169071"/>
                <a:gd name="T4" fmla="*/ 0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146754" y="173918"/>
                  </a:moveTo>
                  <a:lnTo>
                    <a:pt x="146754" y="0"/>
                  </a:lnTo>
                  <a:lnTo>
                    <a:pt x="0" y="81605"/>
                  </a:lnTo>
                  <a:lnTo>
                    <a:pt x="146754" y="173918"/>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grpSp>
      <p:grpSp>
        <p:nvGrpSpPr>
          <p:cNvPr id="24" name="Graphic 42">
            <a:extLst>
              <a:ext uri="{FF2B5EF4-FFF2-40B4-BE49-F238E27FC236}">
                <a16:creationId xmlns:a16="http://schemas.microsoft.com/office/drawing/2014/main" xmlns="" id="{0A19B1C5-9B8F-48DF-AE3E-08A2F5F0303A}"/>
              </a:ext>
            </a:extLst>
          </p:cNvPr>
          <p:cNvGrpSpPr>
            <a:grpSpLocks/>
          </p:cNvGrpSpPr>
          <p:nvPr/>
        </p:nvGrpSpPr>
        <p:grpSpPr bwMode="auto">
          <a:xfrm>
            <a:off x="5345114" y="5000625"/>
            <a:ext cx="160337" cy="280988"/>
            <a:chOff x="3988495" y="3677313"/>
            <a:chExt cx="250946" cy="439155"/>
          </a:xfrm>
        </p:grpSpPr>
        <p:sp>
          <p:nvSpPr>
            <p:cNvPr id="25" name="Vrije vorm: vorm 34">
              <a:extLst>
                <a:ext uri="{FF2B5EF4-FFF2-40B4-BE49-F238E27FC236}">
                  <a16:creationId xmlns:a16="http://schemas.microsoft.com/office/drawing/2014/main" xmlns="" id="{855E97B2-57CC-40E0-9ADD-4D1B98D80D29}"/>
                </a:ext>
              </a:extLst>
            </p:cNvPr>
            <p:cNvSpPr>
              <a:spLocks/>
            </p:cNvSpPr>
            <p:nvPr/>
          </p:nvSpPr>
          <p:spPr bwMode="auto">
            <a:xfrm>
              <a:off x="3988495" y="3677313"/>
              <a:ext cx="250946" cy="47052"/>
            </a:xfrm>
            <a:custGeom>
              <a:avLst/>
              <a:gdLst>
                <a:gd name="T0" fmla="*/ 250946 w 250946"/>
                <a:gd name="T1" fmla="*/ 47052 h 47052"/>
                <a:gd name="T2" fmla="*/ 250946 w 250946"/>
                <a:gd name="T3" fmla="*/ 39210 h 47052"/>
                <a:gd name="T4" fmla="*/ 211736 w 250946"/>
                <a:gd name="T5" fmla="*/ 0 h 47052"/>
                <a:gd name="T6" fmla="*/ 39210 w 250946"/>
                <a:gd name="T7" fmla="*/ 0 h 47052"/>
                <a:gd name="T8" fmla="*/ 0 w 250946"/>
                <a:gd name="T9" fmla="*/ 39210 h 47052"/>
                <a:gd name="T10" fmla="*/ 0 w 250946"/>
                <a:gd name="T11" fmla="*/ 47052 h 47052"/>
                <a:gd name="T12" fmla="*/ 250946 w 250946"/>
                <a:gd name="T13" fmla="*/ 47052 h 470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0946" h="47052">
                  <a:moveTo>
                    <a:pt x="250946" y="47052"/>
                  </a:moveTo>
                  <a:lnTo>
                    <a:pt x="250946" y="39210"/>
                  </a:lnTo>
                  <a:cubicBezTo>
                    <a:pt x="250946" y="17566"/>
                    <a:pt x="233380" y="0"/>
                    <a:pt x="211736" y="0"/>
                  </a:cubicBezTo>
                  <a:lnTo>
                    <a:pt x="39210" y="0"/>
                  </a:lnTo>
                  <a:cubicBezTo>
                    <a:pt x="17566" y="0"/>
                    <a:pt x="0" y="17566"/>
                    <a:pt x="0" y="39210"/>
                  </a:cubicBezTo>
                  <a:lnTo>
                    <a:pt x="0" y="47052"/>
                  </a:lnTo>
                  <a:lnTo>
                    <a:pt x="250946" y="47052"/>
                  </a:ln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sp>
          <p:nvSpPr>
            <p:cNvPr id="26" name="Vrije vorm: vorm 35">
              <a:extLst>
                <a:ext uri="{FF2B5EF4-FFF2-40B4-BE49-F238E27FC236}">
                  <a16:creationId xmlns:a16="http://schemas.microsoft.com/office/drawing/2014/main" xmlns="" id="{FF7720F7-E247-4FBD-9399-ABA535F717F9}"/>
                </a:ext>
              </a:extLst>
            </p:cNvPr>
            <p:cNvSpPr>
              <a:spLocks/>
            </p:cNvSpPr>
            <p:nvPr/>
          </p:nvSpPr>
          <p:spPr bwMode="auto">
            <a:xfrm>
              <a:off x="3988495" y="4038047"/>
              <a:ext cx="250946" cy="78421"/>
            </a:xfrm>
            <a:custGeom>
              <a:avLst/>
              <a:gdLst>
                <a:gd name="T0" fmla="*/ 0 w 250946"/>
                <a:gd name="T1" fmla="*/ 0 h 78420"/>
                <a:gd name="T2" fmla="*/ 0 w 250946"/>
                <a:gd name="T3" fmla="*/ 39211 h 78420"/>
                <a:gd name="T4" fmla="*/ 39210 w 250946"/>
                <a:gd name="T5" fmla="*/ 78422 h 78420"/>
                <a:gd name="T6" fmla="*/ 211736 w 250946"/>
                <a:gd name="T7" fmla="*/ 78422 h 78420"/>
                <a:gd name="T8" fmla="*/ 250946 w 250946"/>
                <a:gd name="T9" fmla="*/ 39211 h 78420"/>
                <a:gd name="T10" fmla="*/ 250946 w 250946"/>
                <a:gd name="T11" fmla="*/ 0 h 78420"/>
                <a:gd name="T12" fmla="*/ 0 w 250946"/>
                <a:gd name="T13" fmla="*/ 0 h 78420"/>
                <a:gd name="T14" fmla="*/ 125473 w 250946"/>
                <a:gd name="T15" fmla="*/ 54895 h 78420"/>
                <a:gd name="T16" fmla="*/ 101947 w 250946"/>
                <a:gd name="T17" fmla="*/ 31368 h 78420"/>
                <a:gd name="T18" fmla="*/ 125473 w 250946"/>
                <a:gd name="T19" fmla="*/ 7842 h 78420"/>
                <a:gd name="T20" fmla="*/ 148999 w 250946"/>
                <a:gd name="T21" fmla="*/ 31368 h 78420"/>
                <a:gd name="T22" fmla="*/ 125473 w 250946"/>
                <a:gd name="T23" fmla="*/ 54895 h 78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0946" h="78420">
                  <a:moveTo>
                    <a:pt x="0" y="0"/>
                  </a:moveTo>
                  <a:lnTo>
                    <a:pt x="0" y="39210"/>
                  </a:lnTo>
                  <a:cubicBezTo>
                    <a:pt x="0" y="60854"/>
                    <a:pt x="17566" y="78421"/>
                    <a:pt x="39210" y="78421"/>
                  </a:cubicBezTo>
                  <a:lnTo>
                    <a:pt x="211736" y="78421"/>
                  </a:lnTo>
                  <a:cubicBezTo>
                    <a:pt x="233380" y="78421"/>
                    <a:pt x="250946" y="60854"/>
                    <a:pt x="250946" y="39210"/>
                  </a:cubicBezTo>
                  <a:lnTo>
                    <a:pt x="250946" y="0"/>
                  </a:lnTo>
                  <a:lnTo>
                    <a:pt x="0" y="0"/>
                  </a:lnTo>
                  <a:close/>
                  <a:moveTo>
                    <a:pt x="125473" y="54894"/>
                  </a:moveTo>
                  <a:cubicBezTo>
                    <a:pt x="112455" y="54894"/>
                    <a:pt x="101947" y="44386"/>
                    <a:pt x="101947" y="31368"/>
                  </a:cubicBezTo>
                  <a:cubicBezTo>
                    <a:pt x="101947" y="18350"/>
                    <a:pt x="112455" y="7842"/>
                    <a:pt x="125473" y="7842"/>
                  </a:cubicBezTo>
                  <a:cubicBezTo>
                    <a:pt x="138491" y="7842"/>
                    <a:pt x="148999" y="18350"/>
                    <a:pt x="148999" y="31368"/>
                  </a:cubicBezTo>
                  <a:cubicBezTo>
                    <a:pt x="148999" y="44386"/>
                    <a:pt x="138491" y="54894"/>
                    <a:pt x="125473" y="54894"/>
                  </a:cubicBez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sp>
          <p:nvSpPr>
            <p:cNvPr id="27" name="Vrije vorm: vorm 36">
              <a:extLst>
                <a:ext uri="{FF2B5EF4-FFF2-40B4-BE49-F238E27FC236}">
                  <a16:creationId xmlns:a16="http://schemas.microsoft.com/office/drawing/2014/main" xmlns="" id="{92E1DF55-4A1C-45DE-A1AB-1A38C9D6CE58}"/>
                </a:ext>
              </a:extLst>
            </p:cNvPr>
            <p:cNvSpPr>
              <a:spLocks/>
            </p:cNvSpPr>
            <p:nvPr/>
          </p:nvSpPr>
          <p:spPr bwMode="auto">
            <a:xfrm>
              <a:off x="4106126" y="4061574"/>
              <a:ext cx="15684" cy="15684"/>
            </a:xfrm>
            <a:custGeom>
              <a:avLst/>
              <a:gdLst>
                <a:gd name="T0" fmla="*/ 15684 w 15684"/>
                <a:gd name="T1" fmla="*/ 7842 h 15684"/>
                <a:gd name="T2" fmla="*/ 7842 w 15684"/>
                <a:gd name="T3" fmla="*/ 15684 h 15684"/>
                <a:gd name="T4" fmla="*/ 0 w 15684"/>
                <a:gd name="T5" fmla="*/ 7842 h 15684"/>
                <a:gd name="T6" fmla="*/ 7842 w 15684"/>
                <a:gd name="T7" fmla="*/ 0 h 15684"/>
                <a:gd name="T8" fmla="*/ 15684 w 15684"/>
                <a:gd name="T9" fmla="*/ 7842 h 15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84" h="15684">
                  <a:moveTo>
                    <a:pt x="15684" y="7842"/>
                  </a:moveTo>
                  <a:cubicBezTo>
                    <a:pt x="15684" y="12173"/>
                    <a:pt x="12173" y="15684"/>
                    <a:pt x="7842" y="15684"/>
                  </a:cubicBezTo>
                  <a:cubicBezTo>
                    <a:pt x="3511" y="15684"/>
                    <a:pt x="0" y="12173"/>
                    <a:pt x="0" y="7842"/>
                  </a:cubicBezTo>
                  <a:cubicBezTo>
                    <a:pt x="0" y="3511"/>
                    <a:pt x="3511" y="0"/>
                    <a:pt x="7842" y="0"/>
                  </a:cubicBezTo>
                  <a:cubicBezTo>
                    <a:pt x="12173" y="0"/>
                    <a:pt x="15684" y="3511"/>
                    <a:pt x="15684" y="7842"/>
                  </a:cubicBez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sp>
          <p:nvSpPr>
            <p:cNvPr id="28" name="Vrije vorm: vorm 37">
              <a:extLst>
                <a:ext uri="{FF2B5EF4-FFF2-40B4-BE49-F238E27FC236}">
                  <a16:creationId xmlns:a16="http://schemas.microsoft.com/office/drawing/2014/main" xmlns="" id="{76D5DA2D-106D-4DCE-BD35-F5F95BD41A40}"/>
                </a:ext>
              </a:extLst>
            </p:cNvPr>
            <p:cNvSpPr>
              <a:spLocks/>
            </p:cNvSpPr>
            <p:nvPr/>
          </p:nvSpPr>
          <p:spPr bwMode="auto">
            <a:xfrm>
              <a:off x="3988495" y="3740049"/>
              <a:ext cx="250946" cy="282314"/>
            </a:xfrm>
            <a:custGeom>
              <a:avLst/>
              <a:gdLst>
                <a:gd name="T0" fmla="*/ 250946 w 250946"/>
                <a:gd name="T1" fmla="*/ 0 h 282313"/>
                <a:gd name="T2" fmla="*/ 0 w 250946"/>
                <a:gd name="T3" fmla="*/ 0 h 282313"/>
                <a:gd name="T4" fmla="*/ 0 w 250946"/>
                <a:gd name="T5" fmla="*/ 282315 h 282313"/>
                <a:gd name="T6" fmla="*/ 250946 w 250946"/>
                <a:gd name="T7" fmla="*/ 282315 h 282313"/>
                <a:gd name="T8" fmla="*/ 250946 w 250946"/>
                <a:gd name="T9" fmla="*/ 0 h 282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946" h="282313">
                  <a:moveTo>
                    <a:pt x="250946" y="0"/>
                  </a:moveTo>
                  <a:lnTo>
                    <a:pt x="0" y="0"/>
                  </a:lnTo>
                  <a:lnTo>
                    <a:pt x="0" y="282314"/>
                  </a:lnTo>
                  <a:lnTo>
                    <a:pt x="250946" y="282314"/>
                  </a:lnTo>
                  <a:lnTo>
                    <a:pt x="250946" y="0"/>
                  </a:ln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grpSp>
      <p:grpSp>
        <p:nvGrpSpPr>
          <p:cNvPr id="29" name="Graphic 19">
            <a:extLst>
              <a:ext uri="{FF2B5EF4-FFF2-40B4-BE49-F238E27FC236}">
                <a16:creationId xmlns:a16="http://schemas.microsoft.com/office/drawing/2014/main" xmlns="" id="{7623AEB2-A1F9-4B75-97B8-7A8D6C2CA54C}"/>
              </a:ext>
            </a:extLst>
          </p:cNvPr>
          <p:cNvGrpSpPr>
            <a:grpSpLocks/>
          </p:cNvGrpSpPr>
          <p:nvPr/>
        </p:nvGrpSpPr>
        <p:grpSpPr bwMode="auto">
          <a:xfrm>
            <a:off x="5349875" y="3265488"/>
            <a:ext cx="231775" cy="233362"/>
            <a:chOff x="6536777" y="2228294"/>
            <a:chExt cx="363907" cy="363907"/>
          </a:xfrm>
        </p:grpSpPr>
        <p:sp>
          <p:nvSpPr>
            <p:cNvPr id="30" name="Vrije vorm: vorm 52">
              <a:extLst>
                <a:ext uri="{FF2B5EF4-FFF2-40B4-BE49-F238E27FC236}">
                  <a16:creationId xmlns:a16="http://schemas.microsoft.com/office/drawing/2014/main" xmlns="" id="{6ADF3AA3-0128-4C68-B083-C537C6C995B7}"/>
                </a:ext>
              </a:extLst>
            </p:cNvPr>
            <p:cNvSpPr>
              <a:spLocks/>
            </p:cNvSpPr>
            <p:nvPr/>
          </p:nvSpPr>
          <p:spPr bwMode="auto">
            <a:xfrm>
              <a:off x="6572518" y="2228294"/>
              <a:ext cx="77980" cy="77980"/>
            </a:xfrm>
            <a:custGeom>
              <a:avLst/>
              <a:gdLst>
                <a:gd name="T0" fmla="*/ 77980 w 77980"/>
                <a:gd name="T1" fmla="*/ 38990 h 77980"/>
                <a:gd name="T2" fmla="*/ 38990 w 77980"/>
                <a:gd name="T3" fmla="*/ 77980 h 77980"/>
                <a:gd name="T4" fmla="*/ 0 w 77980"/>
                <a:gd name="T5" fmla="*/ 38990 h 77980"/>
                <a:gd name="T6" fmla="*/ 38990 w 77980"/>
                <a:gd name="T7" fmla="*/ 0 h 77980"/>
                <a:gd name="T8" fmla="*/ 77980 w 77980"/>
                <a:gd name="T9" fmla="*/ 38990 h 779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980" h="77980">
                  <a:moveTo>
                    <a:pt x="77980" y="38990"/>
                  </a:moveTo>
                  <a:cubicBezTo>
                    <a:pt x="77980" y="60524"/>
                    <a:pt x="60524" y="77980"/>
                    <a:pt x="38990" y="77980"/>
                  </a:cubicBezTo>
                  <a:cubicBezTo>
                    <a:pt x="17456" y="77980"/>
                    <a:pt x="0" y="60524"/>
                    <a:pt x="0" y="38990"/>
                  </a:cubicBezTo>
                  <a:cubicBezTo>
                    <a:pt x="0" y="17456"/>
                    <a:pt x="17456" y="0"/>
                    <a:pt x="38990" y="0"/>
                  </a:cubicBezTo>
                  <a:cubicBezTo>
                    <a:pt x="60524" y="0"/>
                    <a:pt x="77980" y="17456"/>
                    <a:pt x="77980" y="38990"/>
                  </a:cubicBez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sz="4799"/>
            </a:p>
          </p:txBody>
        </p:sp>
        <p:sp>
          <p:nvSpPr>
            <p:cNvPr id="31" name="Vrije vorm: vorm 53">
              <a:extLst>
                <a:ext uri="{FF2B5EF4-FFF2-40B4-BE49-F238E27FC236}">
                  <a16:creationId xmlns:a16="http://schemas.microsoft.com/office/drawing/2014/main" xmlns="" id="{FB07B8A4-67C5-4307-AA8F-A4CFAC216905}"/>
                </a:ext>
              </a:extLst>
            </p:cNvPr>
            <p:cNvSpPr>
              <a:spLocks/>
            </p:cNvSpPr>
            <p:nvPr/>
          </p:nvSpPr>
          <p:spPr bwMode="auto">
            <a:xfrm>
              <a:off x="6536695" y="2319271"/>
              <a:ext cx="142963" cy="272930"/>
            </a:xfrm>
            <a:custGeom>
              <a:avLst/>
              <a:gdLst>
                <a:gd name="T0" fmla="*/ 129009 w 142963"/>
                <a:gd name="T1" fmla="*/ 15206 h 272930"/>
                <a:gd name="T2" fmla="*/ 109903 w 142963"/>
                <a:gd name="T3" fmla="*/ 0 h 272930"/>
                <a:gd name="T4" fmla="*/ 39721 w 142963"/>
                <a:gd name="T5" fmla="*/ 0 h 272930"/>
                <a:gd name="T6" fmla="*/ 20746 w 142963"/>
                <a:gd name="T7" fmla="*/ 15206 h 272930"/>
                <a:gd name="T8" fmla="*/ 471 w 142963"/>
                <a:gd name="T9" fmla="*/ 106183 h 272930"/>
                <a:gd name="T10" fmla="*/ 4240 w 142963"/>
                <a:gd name="T11" fmla="*/ 122559 h 272930"/>
                <a:gd name="T12" fmla="*/ 19577 w 142963"/>
                <a:gd name="T13" fmla="*/ 129967 h 272930"/>
                <a:gd name="T14" fmla="*/ 23476 w 142963"/>
                <a:gd name="T15" fmla="*/ 129967 h 272930"/>
                <a:gd name="T16" fmla="*/ 35952 w 142963"/>
                <a:gd name="T17" fmla="*/ 266952 h 272930"/>
                <a:gd name="T18" fmla="*/ 42321 w 142963"/>
                <a:gd name="T19" fmla="*/ 272930 h 272930"/>
                <a:gd name="T20" fmla="*/ 107304 w 142963"/>
                <a:gd name="T21" fmla="*/ 272930 h 272930"/>
                <a:gd name="T22" fmla="*/ 113802 w 142963"/>
                <a:gd name="T23" fmla="*/ 266952 h 272930"/>
                <a:gd name="T24" fmla="*/ 126279 w 142963"/>
                <a:gd name="T25" fmla="*/ 129967 h 272930"/>
                <a:gd name="T26" fmla="*/ 130178 w 142963"/>
                <a:gd name="T27" fmla="*/ 129967 h 272930"/>
                <a:gd name="T28" fmla="*/ 145384 w 142963"/>
                <a:gd name="T29" fmla="*/ 122689 h 272930"/>
                <a:gd name="T30" fmla="*/ 149153 w 142963"/>
                <a:gd name="T31" fmla="*/ 106313 h 272930"/>
                <a:gd name="T32" fmla="*/ 129009 w 142963"/>
                <a:gd name="T33" fmla="*/ 15206 h 2729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963" h="272930">
                  <a:moveTo>
                    <a:pt x="129009" y="15206"/>
                  </a:moveTo>
                  <a:cubicBezTo>
                    <a:pt x="126929" y="6238"/>
                    <a:pt x="119131" y="0"/>
                    <a:pt x="109903" y="0"/>
                  </a:cubicBezTo>
                  <a:lnTo>
                    <a:pt x="39721" y="0"/>
                  </a:lnTo>
                  <a:cubicBezTo>
                    <a:pt x="30624" y="0"/>
                    <a:pt x="22696" y="6238"/>
                    <a:pt x="20746" y="15206"/>
                  </a:cubicBezTo>
                  <a:lnTo>
                    <a:pt x="471" y="106183"/>
                  </a:lnTo>
                  <a:cubicBezTo>
                    <a:pt x="-828" y="112031"/>
                    <a:pt x="601" y="118010"/>
                    <a:pt x="4240" y="122559"/>
                  </a:cubicBezTo>
                  <a:cubicBezTo>
                    <a:pt x="8139" y="127237"/>
                    <a:pt x="13598" y="129967"/>
                    <a:pt x="19577" y="129967"/>
                  </a:cubicBezTo>
                  <a:lnTo>
                    <a:pt x="23476" y="129967"/>
                  </a:lnTo>
                  <a:lnTo>
                    <a:pt x="35952" y="266952"/>
                  </a:lnTo>
                  <a:cubicBezTo>
                    <a:pt x="36212" y="270331"/>
                    <a:pt x="38942" y="272930"/>
                    <a:pt x="42321" y="272930"/>
                  </a:cubicBezTo>
                  <a:lnTo>
                    <a:pt x="107304" y="272930"/>
                  </a:lnTo>
                  <a:cubicBezTo>
                    <a:pt x="110683" y="272930"/>
                    <a:pt x="113413" y="270331"/>
                    <a:pt x="113802" y="266952"/>
                  </a:cubicBezTo>
                  <a:lnTo>
                    <a:pt x="126279" y="129967"/>
                  </a:lnTo>
                  <a:lnTo>
                    <a:pt x="130178" y="129967"/>
                  </a:lnTo>
                  <a:cubicBezTo>
                    <a:pt x="136157" y="129967"/>
                    <a:pt x="141615" y="127237"/>
                    <a:pt x="145384" y="122689"/>
                  </a:cubicBezTo>
                  <a:cubicBezTo>
                    <a:pt x="149153" y="118010"/>
                    <a:pt x="150453" y="112031"/>
                    <a:pt x="149153" y="106313"/>
                  </a:cubicBezTo>
                  <a:lnTo>
                    <a:pt x="129009" y="15206"/>
                  </a:ln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sz="4799"/>
            </a:p>
          </p:txBody>
        </p:sp>
        <p:sp>
          <p:nvSpPr>
            <p:cNvPr id="32" name="Vrije vorm: vorm 54">
              <a:extLst>
                <a:ext uri="{FF2B5EF4-FFF2-40B4-BE49-F238E27FC236}">
                  <a16:creationId xmlns:a16="http://schemas.microsoft.com/office/drawing/2014/main" xmlns="" id="{E0C589A7-EA39-47B7-9774-CAA838147829}"/>
                </a:ext>
              </a:extLst>
            </p:cNvPr>
            <p:cNvSpPr>
              <a:spLocks/>
            </p:cNvSpPr>
            <p:nvPr/>
          </p:nvSpPr>
          <p:spPr bwMode="auto">
            <a:xfrm>
              <a:off x="6702485" y="2228294"/>
              <a:ext cx="194950" cy="363907"/>
            </a:xfrm>
            <a:custGeom>
              <a:avLst/>
              <a:gdLst>
                <a:gd name="T0" fmla="*/ 123468 w 194950"/>
                <a:gd name="T1" fmla="*/ 90977 h 363907"/>
                <a:gd name="T2" fmla="*/ 175455 w 194950"/>
                <a:gd name="T3" fmla="*/ 90977 h 363907"/>
                <a:gd name="T4" fmla="*/ 194950 w 194950"/>
                <a:gd name="T5" fmla="*/ 71482 h 363907"/>
                <a:gd name="T6" fmla="*/ 194950 w 194950"/>
                <a:gd name="T7" fmla="*/ 19495 h 363907"/>
                <a:gd name="T8" fmla="*/ 175455 w 194950"/>
                <a:gd name="T9" fmla="*/ 0 h 363907"/>
                <a:gd name="T10" fmla="*/ 123468 w 194950"/>
                <a:gd name="T11" fmla="*/ 0 h 363907"/>
                <a:gd name="T12" fmla="*/ 103973 w 194950"/>
                <a:gd name="T13" fmla="*/ 19495 h 363907"/>
                <a:gd name="T14" fmla="*/ 103973 w 194950"/>
                <a:gd name="T15" fmla="*/ 38990 h 363907"/>
                <a:gd name="T16" fmla="*/ 45488 w 194950"/>
                <a:gd name="T17" fmla="*/ 38990 h 363907"/>
                <a:gd name="T18" fmla="*/ 38990 w 194950"/>
                <a:gd name="T19" fmla="*/ 45488 h 363907"/>
                <a:gd name="T20" fmla="*/ 38990 w 194950"/>
                <a:gd name="T21" fmla="*/ 175455 h 363907"/>
                <a:gd name="T22" fmla="*/ 6498 w 194950"/>
                <a:gd name="T23" fmla="*/ 175455 h 363907"/>
                <a:gd name="T24" fmla="*/ 0 w 194950"/>
                <a:gd name="T25" fmla="*/ 181954 h 363907"/>
                <a:gd name="T26" fmla="*/ 6498 w 194950"/>
                <a:gd name="T27" fmla="*/ 188452 h 363907"/>
                <a:gd name="T28" fmla="*/ 38990 w 194950"/>
                <a:gd name="T29" fmla="*/ 188452 h 363907"/>
                <a:gd name="T30" fmla="*/ 38990 w 194950"/>
                <a:gd name="T31" fmla="*/ 318419 h 363907"/>
                <a:gd name="T32" fmla="*/ 45488 w 194950"/>
                <a:gd name="T33" fmla="*/ 324917 h 363907"/>
                <a:gd name="T34" fmla="*/ 103973 w 194950"/>
                <a:gd name="T35" fmla="*/ 324917 h 363907"/>
                <a:gd name="T36" fmla="*/ 103973 w 194950"/>
                <a:gd name="T37" fmla="*/ 344412 h 363907"/>
                <a:gd name="T38" fmla="*/ 123468 w 194950"/>
                <a:gd name="T39" fmla="*/ 363907 h 363907"/>
                <a:gd name="T40" fmla="*/ 175455 w 194950"/>
                <a:gd name="T41" fmla="*/ 363907 h 363907"/>
                <a:gd name="T42" fmla="*/ 194950 w 194950"/>
                <a:gd name="T43" fmla="*/ 344412 h 363907"/>
                <a:gd name="T44" fmla="*/ 194950 w 194950"/>
                <a:gd name="T45" fmla="*/ 292425 h 363907"/>
                <a:gd name="T46" fmla="*/ 175455 w 194950"/>
                <a:gd name="T47" fmla="*/ 272930 h 363907"/>
                <a:gd name="T48" fmla="*/ 123468 w 194950"/>
                <a:gd name="T49" fmla="*/ 272930 h 363907"/>
                <a:gd name="T50" fmla="*/ 103973 w 194950"/>
                <a:gd name="T51" fmla="*/ 292425 h 363907"/>
                <a:gd name="T52" fmla="*/ 103973 w 194950"/>
                <a:gd name="T53" fmla="*/ 311920 h 363907"/>
                <a:gd name="T54" fmla="*/ 51987 w 194950"/>
                <a:gd name="T55" fmla="*/ 311920 h 363907"/>
                <a:gd name="T56" fmla="*/ 51987 w 194950"/>
                <a:gd name="T57" fmla="*/ 188452 h 363907"/>
                <a:gd name="T58" fmla="*/ 103973 w 194950"/>
                <a:gd name="T59" fmla="*/ 188452 h 363907"/>
                <a:gd name="T60" fmla="*/ 103973 w 194950"/>
                <a:gd name="T61" fmla="*/ 207947 h 363907"/>
                <a:gd name="T62" fmla="*/ 123468 w 194950"/>
                <a:gd name="T63" fmla="*/ 227442 h 363907"/>
                <a:gd name="T64" fmla="*/ 175455 w 194950"/>
                <a:gd name="T65" fmla="*/ 227442 h 363907"/>
                <a:gd name="T66" fmla="*/ 194950 w 194950"/>
                <a:gd name="T67" fmla="*/ 207947 h 363907"/>
                <a:gd name="T68" fmla="*/ 194950 w 194950"/>
                <a:gd name="T69" fmla="*/ 155960 h 363907"/>
                <a:gd name="T70" fmla="*/ 175455 w 194950"/>
                <a:gd name="T71" fmla="*/ 136465 h 363907"/>
                <a:gd name="T72" fmla="*/ 123468 w 194950"/>
                <a:gd name="T73" fmla="*/ 136465 h 363907"/>
                <a:gd name="T74" fmla="*/ 103973 w 194950"/>
                <a:gd name="T75" fmla="*/ 155960 h 363907"/>
                <a:gd name="T76" fmla="*/ 103973 w 194950"/>
                <a:gd name="T77" fmla="*/ 175455 h 363907"/>
                <a:gd name="T78" fmla="*/ 51987 w 194950"/>
                <a:gd name="T79" fmla="*/ 175455 h 363907"/>
                <a:gd name="T80" fmla="*/ 51987 w 194950"/>
                <a:gd name="T81" fmla="*/ 51987 h 363907"/>
                <a:gd name="T82" fmla="*/ 103973 w 194950"/>
                <a:gd name="T83" fmla="*/ 51987 h 363907"/>
                <a:gd name="T84" fmla="*/ 103973 w 194950"/>
                <a:gd name="T85" fmla="*/ 71482 h 363907"/>
                <a:gd name="T86" fmla="*/ 123468 w 194950"/>
                <a:gd name="T87" fmla="*/ 90977 h 3639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4950" h="363907">
                  <a:moveTo>
                    <a:pt x="123468" y="90977"/>
                  </a:moveTo>
                  <a:lnTo>
                    <a:pt x="175455" y="90977"/>
                  </a:lnTo>
                  <a:cubicBezTo>
                    <a:pt x="186242" y="90977"/>
                    <a:pt x="194950" y="82269"/>
                    <a:pt x="194950" y="71482"/>
                  </a:cubicBezTo>
                  <a:lnTo>
                    <a:pt x="194950" y="19495"/>
                  </a:lnTo>
                  <a:cubicBezTo>
                    <a:pt x="194950" y="8708"/>
                    <a:pt x="186242" y="0"/>
                    <a:pt x="175455" y="0"/>
                  </a:cubicBezTo>
                  <a:lnTo>
                    <a:pt x="123468" y="0"/>
                  </a:lnTo>
                  <a:cubicBezTo>
                    <a:pt x="112681" y="0"/>
                    <a:pt x="103973" y="8708"/>
                    <a:pt x="103973" y="19495"/>
                  </a:cubicBezTo>
                  <a:lnTo>
                    <a:pt x="103973" y="38990"/>
                  </a:lnTo>
                  <a:lnTo>
                    <a:pt x="45488" y="38990"/>
                  </a:lnTo>
                  <a:cubicBezTo>
                    <a:pt x="41849" y="38990"/>
                    <a:pt x="38990" y="41849"/>
                    <a:pt x="38990" y="45488"/>
                  </a:cubicBezTo>
                  <a:lnTo>
                    <a:pt x="38990" y="175455"/>
                  </a:lnTo>
                  <a:lnTo>
                    <a:pt x="6498" y="175455"/>
                  </a:lnTo>
                  <a:cubicBezTo>
                    <a:pt x="2859" y="175455"/>
                    <a:pt x="0" y="178314"/>
                    <a:pt x="0" y="181954"/>
                  </a:cubicBezTo>
                  <a:cubicBezTo>
                    <a:pt x="0" y="185593"/>
                    <a:pt x="2859" y="188452"/>
                    <a:pt x="6498" y="188452"/>
                  </a:cubicBezTo>
                  <a:lnTo>
                    <a:pt x="38990" y="188452"/>
                  </a:lnTo>
                  <a:lnTo>
                    <a:pt x="38990" y="318419"/>
                  </a:lnTo>
                  <a:cubicBezTo>
                    <a:pt x="38990" y="322058"/>
                    <a:pt x="41849" y="324917"/>
                    <a:pt x="45488" y="324917"/>
                  </a:cubicBezTo>
                  <a:lnTo>
                    <a:pt x="103973" y="324917"/>
                  </a:lnTo>
                  <a:lnTo>
                    <a:pt x="103973" y="344412"/>
                  </a:lnTo>
                  <a:cubicBezTo>
                    <a:pt x="103973" y="355199"/>
                    <a:pt x="112681" y="363907"/>
                    <a:pt x="123468" y="363907"/>
                  </a:cubicBezTo>
                  <a:lnTo>
                    <a:pt x="175455" y="363907"/>
                  </a:lnTo>
                  <a:cubicBezTo>
                    <a:pt x="186242" y="363907"/>
                    <a:pt x="194950" y="355199"/>
                    <a:pt x="194950" y="344412"/>
                  </a:cubicBezTo>
                  <a:lnTo>
                    <a:pt x="194950" y="292425"/>
                  </a:lnTo>
                  <a:cubicBezTo>
                    <a:pt x="194950" y="281638"/>
                    <a:pt x="186242" y="272930"/>
                    <a:pt x="175455" y="272930"/>
                  </a:cubicBezTo>
                  <a:lnTo>
                    <a:pt x="123468" y="272930"/>
                  </a:lnTo>
                  <a:cubicBezTo>
                    <a:pt x="112681" y="272930"/>
                    <a:pt x="103973" y="281638"/>
                    <a:pt x="103973" y="292425"/>
                  </a:cubicBezTo>
                  <a:lnTo>
                    <a:pt x="103973" y="311920"/>
                  </a:lnTo>
                  <a:lnTo>
                    <a:pt x="51987" y="311920"/>
                  </a:lnTo>
                  <a:lnTo>
                    <a:pt x="51987" y="188452"/>
                  </a:lnTo>
                  <a:lnTo>
                    <a:pt x="103973" y="188452"/>
                  </a:lnTo>
                  <a:lnTo>
                    <a:pt x="103973" y="207947"/>
                  </a:lnTo>
                  <a:cubicBezTo>
                    <a:pt x="103973" y="218734"/>
                    <a:pt x="112681" y="227442"/>
                    <a:pt x="123468" y="227442"/>
                  </a:cubicBezTo>
                  <a:lnTo>
                    <a:pt x="175455" y="227442"/>
                  </a:lnTo>
                  <a:cubicBezTo>
                    <a:pt x="186242" y="227442"/>
                    <a:pt x="194950" y="218734"/>
                    <a:pt x="194950" y="207947"/>
                  </a:cubicBezTo>
                  <a:lnTo>
                    <a:pt x="194950" y="155960"/>
                  </a:lnTo>
                  <a:cubicBezTo>
                    <a:pt x="194950" y="145173"/>
                    <a:pt x="186242" y="136465"/>
                    <a:pt x="175455" y="136465"/>
                  </a:cubicBezTo>
                  <a:lnTo>
                    <a:pt x="123468" y="136465"/>
                  </a:lnTo>
                  <a:cubicBezTo>
                    <a:pt x="112681" y="136465"/>
                    <a:pt x="103973" y="145173"/>
                    <a:pt x="103973" y="155960"/>
                  </a:cubicBezTo>
                  <a:lnTo>
                    <a:pt x="103973" y="175455"/>
                  </a:lnTo>
                  <a:lnTo>
                    <a:pt x="51987" y="175455"/>
                  </a:lnTo>
                  <a:lnTo>
                    <a:pt x="51987" y="51987"/>
                  </a:lnTo>
                  <a:lnTo>
                    <a:pt x="103973" y="51987"/>
                  </a:lnTo>
                  <a:lnTo>
                    <a:pt x="103973" y="71482"/>
                  </a:lnTo>
                  <a:cubicBezTo>
                    <a:pt x="103973" y="82269"/>
                    <a:pt x="112811" y="90977"/>
                    <a:pt x="123468" y="90977"/>
                  </a:cubicBezTo>
                  <a:close/>
                </a:path>
              </a:pathLst>
            </a:custGeom>
            <a:solidFill>
              <a:srgbClr val="02426A"/>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sz="4799"/>
            </a:p>
          </p:txBody>
        </p:sp>
      </p:grpSp>
      <p:grpSp>
        <p:nvGrpSpPr>
          <p:cNvPr id="33" name="Graphic 41">
            <a:extLst>
              <a:ext uri="{FF2B5EF4-FFF2-40B4-BE49-F238E27FC236}">
                <a16:creationId xmlns:a16="http://schemas.microsoft.com/office/drawing/2014/main" xmlns="" id="{19391316-C2F3-4A30-9E34-6D5BAE037612}"/>
              </a:ext>
            </a:extLst>
          </p:cNvPr>
          <p:cNvGrpSpPr>
            <a:grpSpLocks/>
          </p:cNvGrpSpPr>
          <p:nvPr/>
        </p:nvGrpSpPr>
        <p:grpSpPr bwMode="auto">
          <a:xfrm>
            <a:off x="5340351" y="3732213"/>
            <a:ext cx="220663" cy="279400"/>
            <a:chOff x="4584317" y="3677312"/>
            <a:chExt cx="345051" cy="439156"/>
          </a:xfrm>
        </p:grpSpPr>
        <p:sp>
          <p:nvSpPr>
            <p:cNvPr id="34" name="Vrije vorm: vorm 56">
              <a:extLst>
                <a:ext uri="{FF2B5EF4-FFF2-40B4-BE49-F238E27FC236}">
                  <a16:creationId xmlns:a16="http://schemas.microsoft.com/office/drawing/2014/main" xmlns="" id="{4C54B911-62EF-4B37-9B1C-869125AA7A71}"/>
                </a:ext>
              </a:extLst>
            </p:cNvPr>
            <p:cNvSpPr>
              <a:spLocks/>
            </p:cNvSpPr>
            <p:nvPr/>
          </p:nvSpPr>
          <p:spPr bwMode="auto">
            <a:xfrm>
              <a:off x="4584317" y="3970449"/>
              <a:ext cx="345051" cy="141157"/>
            </a:xfrm>
            <a:custGeom>
              <a:avLst/>
              <a:gdLst>
                <a:gd name="T0" fmla="*/ 260827 w 345051"/>
                <a:gd name="T1" fmla="*/ 0 h 141157"/>
                <a:gd name="T2" fmla="*/ 190249 w 345051"/>
                <a:gd name="T3" fmla="*/ 90968 h 141157"/>
                <a:gd name="T4" fmla="*/ 178329 w 345051"/>
                <a:gd name="T5" fmla="*/ 104613 h 141157"/>
                <a:gd name="T6" fmla="*/ 172369 w 345051"/>
                <a:gd name="T7" fmla="*/ 107280 h 141157"/>
                <a:gd name="T8" fmla="*/ 166409 w 345051"/>
                <a:gd name="T9" fmla="*/ 104613 h 141157"/>
                <a:gd name="T10" fmla="*/ 154489 w 345051"/>
                <a:gd name="T11" fmla="*/ 90968 h 141157"/>
                <a:gd name="T12" fmla="*/ 154489 w 345051"/>
                <a:gd name="T13" fmla="*/ 90968 h 141157"/>
                <a:gd name="T14" fmla="*/ 83910 w 345051"/>
                <a:gd name="T15" fmla="*/ 0 h 141157"/>
                <a:gd name="T16" fmla="*/ 0 w 345051"/>
                <a:gd name="T17" fmla="*/ 67599 h 141157"/>
                <a:gd name="T18" fmla="*/ 172526 w 345051"/>
                <a:gd name="T19" fmla="*/ 146019 h 141157"/>
                <a:gd name="T20" fmla="*/ 345051 w 345051"/>
                <a:gd name="T21" fmla="*/ 67599 h 141157"/>
                <a:gd name="T22" fmla="*/ 260827 w 345051"/>
                <a:gd name="T23" fmla="*/ 0 h 141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5051" h="141157">
                  <a:moveTo>
                    <a:pt x="260827" y="0"/>
                  </a:moveTo>
                  <a:cubicBezTo>
                    <a:pt x="231184" y="42661"/>
                    <a:pt x="200914" y="78578"/>
                    <a:pt x="190249" y="90968"/>
                  </a:cubicBezTo>
                  <a:lnTo>
                    <a:pt x="178329" y="104613"/>
                  </a:lnTo>
                  <a:cubicBezTo>
                    <a:pt x="176917" y="106338"/>
                    <a:pt x="174721" y="107280"/>
                    <a:pt x="172369" y="107280"/>
                  </a:cubicBezTo>
                  <a:cubicBezTo>
                    <a:pt x="170016" y="107280"/>
                    <a:pt x="167977" y="106338"/>
                    <a:pt x="166409" y="104613"/>
                  </a:cubicBezTo>
                  <a:lnTo>
                    <a:pt x="154489" y="90968"/>
                  </a:lnTo>
                  <a:cubicBezTo>
                    <a:pt x="154489" y="90968"/>
                    <a:pt x="154489" y="90968"/>
                    <a:pt x="154489" y="90968"/>
                  </a:cubicBezTo>
                  <a:cubicBezTo>
                    <a:pt x="143824" y="78578"/>
                    <a:pt x="113553" y="42818"/>
                    <a:pt x="83910" y="0"/>
                  </a:cubicBezTo>
                  <a:cubicBezTo>
                    <a:pt x="32309" y="13645"/>
                    <a:pt x="0" y="38740"/>
                    <a:pt x="0" y="67599"/>
                  </a:cubicBezTo>
                  <a:cubicBezTo>
                    <a:pt x="0" y="111514"/>
                    <a:pt x="75754" y="146019"/>
                    <a:pt x="172526" y="146019"/>
                  </a:cubicBezTo>
                  <a:cubicBezTo>
                    <a:pt x="269297" y="146019"/>
                    <a:pt x="345051" y="111514"/>
                    <a:pt x="345051" y="67599"/>
                  </a:cubicBezTo>
                  <a:cubicBezTo>
                    <a:pt x="345051" y="38740"/>
                    <a:pt x="312742" y="13645"/>
                    <a:pt x="260827" y="0"/>
                  </a:cubicBezTo>
                  <a:close/>
                </a:path>
              </a:pathLst>
            </a:custGeom>
            <a:solidFill>
              <a:srgbClr val="0085BF"/>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sz="4799"/>
            </a:p>
          </p:txBody>
        </p:sp>
        <p:sp>
          <p:nvSpPr>
            <p:cNvPr id="35" name="Vrije vorm: vorm 57">
              <a:extLst>
                <a:ext uri="{FF2B5EF4-FFF2-40B4-BE49-F238E27FC236}">
                  <a16:creationId xmlns:a16="http://schemas.microsoft.com/office/drawing/2014/main" xmlns="" id="{DBAC75C6-0260-44F6-B940-AB6DF8BFCEE1}"/>
                </a:ext>
              </a:extLst>
            </p:cNvPr>
            <p:cNvSpPr>
              <a:spLocks/>
            </p:cNvSpPr>
            <p:nvPr/>
          </p:nvSpPr>
          <p:spPr bwMode="auto">
            <a:xfrm>
              <a:off x="4615685" y="3677312"/>
              <a:ext cx="282314" cy="376419"/>
            </a:xfrm>
            <a:custGeom>
              <a:avLst/>
              <a:gdLst>
                <a:gd name="T0" fmla="*/ 141157 w 282314"/>
                <a:gd name="T1" fmla="*/ 376419 h 376419"/>
                <a:gd name="T2" fmla="*/ 147117 w 282314"/>
                <a:gd name="T3" fmla="*/ 373753 h 376419"/>
                <a:gd name="T4" fmla="*/ 282314 w 282314"/>
                <a:gd name="T5" fmla="*/ 141157 h 376419"/>
                <a:gd name="T6" fmla="*/ 141157 w 282314"/>
                <a:gd name="T7" fmla="*/ 0 h 376419"/>
                <a:gd name="T8" fmla="*/ 0 w 282314"/>
                <a:gd name="T9" fmla="*/ 141157 h 376419"/>
                <a:gd name="T10" fmla="*/ 135197 w 282314"/>
                <a:gd name="T11" fmla="*/ 373753 h 376419"/>
                <a:gd name="T12" fmla="*/ 141157 w 282314"/>
                <a:gd name="T13" fmla="*/ 376419 h 376419"/>
                <a:gd name="T14" fmla="*/ 83283 w 282314"/>
                <a:gd name="T15" fmla="*/ 141157 h 376419"/>
                <a:gd name="T16" fmla="*/ 146019 w 282314"/>
                <a:gd name="T17" fmla="*/ 78421 h 376419"/>
                <a:gd name="T18" fmla="*/ 197463 w 282314"/>
                <a:gd name="T19" fmla="*/ 105241 h 376419"/>
                <a:gd name="T20" fmla="*/ 195581 w 282314"/>
                <a:gd name="T21" fmla="*/ 116220 h 376419"/>
                <a:gd name="T22" fmla="*/ 184602 w 282314"/>
                <a:gd name="T23" fmla="*/ 114337 h 376419"/>
                <a:gd name="T24" fmla="*/ 146019 w 282314"/>
                <a:gd name="T25" fmla="*/ 94105 h 376419"/>
                <a:gd name="T26" fmla="*/ 98967 w 282314"/>
                <a:gd name="T27" fmla="*/ 141157 h 376419"/>
                <a:gd name="T28" fmla="*/ 146019 w 282314"/>
                <a:gd name="T29" fmla="*/ 188210 h 376419"/>
                <a:gd name="T30" fmla="*/ 184602 w 282314"/>
                <a:gd name="T31" fmla="*/ 167977 h 376419"/>
                <a:gd name="T32" fmla="*/ 195581 w 282314"/>
                <a:gd name="T33" fmla="*/ 166095 h 376419"/>
                <a:gd name="T34" fmla="*/ 197463 w 282314"/>
                <a:gd name="T35" fmla="*/ 177074 h 376419"/>
                <a:gd name="T36" fmla="*/ 146019 w 282314"/>
                <a:gd name="T37" fmla="*/ 203894 h 376419"/>
                <a:gd name="T38" fmla="*/ 83283 w 282314"/>
                <a:gd name="T39" fmla="*/ 141157 h 376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2314" h="376419">
                  <a:moveTo>
                    <a:pt x="141157" y="376419"/>
                  </a:moveTo>
                  <a:cubicBezTo>
                    <a:pt x="143510" y="376419"/>
                    <a:pt x="145549" y="375478"/>
                    <a:pt x="147117" y="373753"/>
                  </a:cubicBezTo>
                  <a:cubicBezTo>
                    <a:pt x="152607" y="367323"/>
                    <a:pt x="282314" y="216912"/>
                    <a:pt x="282314" y="141157"/>
                  </a:cubicBezTo>
                  <a:cubicBezTo>
                    <a:pt x="282314" y="63364"/>
                    <a:pt x="218951" y="0"/>
                    <a:pt x="141157" y="0"/>
                  </a:cubicBezTo>
                  <a:cubicBezTo>
                    <a:pt x="63364" y="0"/>
                    <a:pt x="0" y="63364"/>
                    <a:pt x="0" y="141157"/>
                  </a:cubicBezTo>
                  <a:cubicBezTo>
                    <a:pt x="0" y="216912"/>
                    <a:pt x="129708" y="367323"/>
                    <a:pt x="135197" y="373753"/>
                  </a:cubicBezTo>
                  <a:cubicBezTo>
                    <a:pt x="136766" y="375478"/>
                    <a:pt x="138805" y="376419"/>
                    <a:pt x="141157" y="376419"/>
                  </a:cubicBezTo>
                  <a:close/>
                  <a:moveTo>
                    <a:pt x="83283" y="141157"/>
                  </a:moveTo>
                  <a:cubicBezTo>
                    <a:pt x="83283" y="106495"/>
                    <a:pt x="111357" y="78421"/>
                    <a:pt x="146019" y="78421"/>
                  </a:cubicBezTo>
                  <a:cubicBezTo>
                    <a:pt x="166566" y="78421"/>
                    <a:pt x="185700" y="88459"/>
                    <a:pt x="197463" y="105241"/>
                  </a:cubicBezTo>
                  <a:cubicBezTo>
                    <a:pt x="199973" y="108848"/>
                    <a:pt x="199032" y="113710"/>
                    <a:pt x="195581" y="116220"/>
                  </a:cubicBezTo>
                  <a:cubicBezTo>
                    <a:pt x="191974" y="118729"/>
                    <a:pt x="187112" y="117788"/>
                    <a:pt x="184602" y="114337"/>
                  </a:cubicBezTo>
                  <a:cubicBezTo>
                    <a:pt x="175819" y="101633"/>
                    <a:pt x="161390" y="94105"/>
                    <a:pt x="146019" y="94105"/>
                  </a:cubicBezTo>
                  <a:cubicBezTo>
                    <a:pt x="120140" y="94105"/>
                    <a:pt x="98967" y="115278"/>
                    <a:pt x="98967" y="141157"/>
                  </a:cubicBezTo>
                  <a:cubicBezTo>
                    <a:pt x="98967" y="167036"/>
                    <a:pt x="120140" y="188210"/>
                    <a:pt x="146019" y="188210"/>
                  </a:cubicBezTo>
                  <a:cubicBezTo>
                    <a:pt x="161390" y="188210"/>
                    <a:pt x="175819" y="180681"/>
                    <a:pt x="184602" y="167977"/>
                  </a:cubicBezTo>
                  <a:cubicBezTo>
                    <a:pt x="187112" y="164370"/>
                    <a:pt x="191974" y="163586"/>
                    <a:pt x="195581" y="166095"/>
                  </a:cubicBezTo>
                  <a:cubicBezTo>
                    <a:pt x="199189" y="168605"/>
                    <a:pt x="199973" y="173467"/>
                    <a:pt x="197463" y="177074"/>
                  </a:cubicBezTo>
                  <a:cubicBezTo>
                    <a:pt x="185857" y="193856"/>
                    <a:pt x="166566" y="203894"/>
                    <a:pt x="146019" y="203894"/>
                  </a:cubicBezTo>
                  <a:cubicBezTo>
                    <a:pt x="111514" y="203894"/>
                    <a:pt x="83283" y="175819"/>
                    <a:pt x="83283" y="141157"/>
                  </a:cubicBezTo>
                  <a:close/>
                </a:path>
              </a:pathLst>
            </a:custGeom>
            <a:solidFill>
              <a:srgbClr val="02426A"/>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sz="4799"/>
            </a:p>
          </p:txBody>
        </p:sp>
      </p:grpSp>
      <p:sp>
        <p:nvSpPr>
          <p:cNvPr id="43" name="Tijdelijke aanduiding voor tekst 4"/>
          <p:cNvSpPr>
            <a:spLocks noGrp="1"/>
          </p:cNvSpPr>
          <p:nvPr>
            <p:ph type="body" sz="quarter" idx="25"/>
          </p:nvPr>
        </p:nvSpPr>
        <p:spPr>
          <a:xfrm>
            <a:off x="1380227" y="2084771"/>
            <a:ext cx="9973572" cy="3827170"/>
          </a:xfrm>
          <a:ln w="57150" cap="sq">
            <a:solidFill>
              <a:schemeClr val="accent1"/>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5" name="Tijdelijke aanduiding voor afbeelding 10"/>
          <p:cNvSpPr>
            <a:spLocks noGrp="1"/>
          </p:cNvSpPr>
          <p:nvPr>
            <p:ph type="pic" sz="quarter" idx="15"/>
          </p:nvPr>
        </p:nvSpPr>
        <p:spPr>
          <a:xfrm>
            <a:off x="838201" y="1897661"/>
            <a:ext cx="3750273" cy="3750273"/>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9" name="Tijdelijke aanduiding voor tekst 19"/>
          <p:cNvSpPr>
            <a:spLocks noGrp="1"/>
          </p:cNvSpPr>
          <p:nvPr>
            <p:ph type="body" sz="quarter" idx="20"/>
          </p:nvPr>
        </p:nvSpPr>
        <p:spPr>
          <a:xfrm>
            <a:off x="5798389" y="2643815"/>
            <a:ext cx="4837981" cy="394824"/>
          </a:xfrm>
        </p:spPr>
        <p:txBody>
          <a:bodyPr anchor="ctr">
            <a:noAutofit/>
          </a:bodyPr>
          <a:lstStyle>
            <a:lvl1pPr marL="0" indent="0" algn="l">
              <a:buNone/>
              <a:defRPr sz="2799"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9" name="Tijdelijke aanduiding voor tekst 19"/>
          <p:cNvSpPr>
            <a:spLocks noGrp="1"/>
          </p:cNvSpPr>
          <p:nvPr>
            <p:ph type="body" sz="quarter" idx="21"/>
          </p:nvPr>
        </p:nvSpPr>
        <p:spPr>
          <a:xfrm>
            <a:off x="5798389" y="4445429"/>
            <a:ext cx="4837981" cy="394824"/>
          </a:xfrm>
        </p:spPr>
        <p:txBody>
          <a:bodyPr anchor="ctr">
            <a:noAutofit/>
          </a:bodyPr>
          <a:lstStyle>
            <a:lvl1pPr marL="0" indent="0" algn="l">
              <a:buNone/>
              <a:defRPr sz="200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0" name="Tijdelijke aanduiding voor tekst 19"/>
          <p:cNvSpPr>
            <a:spLocks noGrp="1"/>
          </p:cNvSpPr>
          <p:nvPr>
            <p:ph type="body" sz="quarter" idx="22"/>
          </p:nvPr>
        </p:nvSpPr>
        <p:spPr>
          <a:xfrm>
            <a:off x="5798389" y="4936857"/>
            <a:ext cx="4837981" cy="394824"/>
          </a:xfrm>
        </p:spPr>
        <p:txBody>
          <a:bodyPr anchor="ctr">
            <a:noAutofit/>
          </a:bodyPr>
          <a:lstStyle>
            <a:lvl1pPr marL="0" indent="0" algn="l">
              <a:buNone/>
              <a:defRPr sz="200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1" name="Tijdelijke aanduiding voor tekst 19"/>
          <p:cNvSpPr>
            <a:spLocks noGrp="1"/>
          </p:cNvSpPr>
          <p:nvPr>
            <p:ph type="body" sz="quarter" idx="23"/>
          </p:nvPr>
        </p:nvSpPr>
        <p:spPr>
          <a:xfrm>
            <a:off x="5798389" y="3190855"/>
            <a:ext cx="4837981" cy="394824"/>
          </a:xfrm>
        </p:spPr>
        <p:txBody>
          <a:bodyPr anchor="ctr">
            <a:noAutofit/>
          </a:bodyPr>
          <a:lstStyle>
            <a:lvl1pPr marL="0" indent="0" algn="l">
              <a:buNone/>
              <a:defRPr lang="nl-NL" sz="20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51" name="Tijdelijke aanduiding voor tekst 19"/>
          <p:cNvSpPr>
            <a:spLocks noGrp="1"/>
          </p:cNvSpPr>
          <p:nvPr>
            <p:ph type="body" sz="quarter" idx="24"/>
          </p:nvPr>
        </p:nvSpPr>
        <p:spPr>
          <a:xfrm>
            <a:off x="5798389" y="3677478"/>
            <a:ext cx="4837981" cy="394824"/>
          </a:xfrm>
        </p:spPr>
        <p:txBody>
          <a:bodyPr anchor="ctr">
            <a:noAutofit/>
          </a:bodyPr>
          <a:lstStyle>
            <a:lvl1pPr marL="0" indent="0" algn="l">
              <a:buNone/>
              <a:defRPr sz="200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70370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5" name="Tijdelijke aanduiding voor afbeelding 4"/>
          <p:cNvSpPr>
            <a:spLocks noGrp="1"/>
          </p:cNvSpPr>
          <p:nvPr>
            <p:ph type="pic" sz="quarter" idx="13"/>
          </p:nvPr>
        </p:nvSpPr>
        <p:spPr>
          <a:xfrm>
            <a:off x="6269668" y="1825625"/>
            <a:ext cx="5931858" cy="484159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858" h="4841596">
                <a:moveTo>
                  <a:pt x="0" y="0"/>
                </a:moveTo>
                <a:lnTo>
                  <a:pt x="5922333" y="0"/>
                </a:lnTo>
                <a:lnTo>
                  <a:pt x="5922333" y="0"/>
                </a:lnTo>
                <a:lnTo>
                  <a:pt x="5931858" y="4841596"/>
                </a:lnTo>
                <a:cubicBezTo>
                  <a:pt x="3452736" y="4485623"/>
                  <a:pt x="1999324" y="4437996"/>
                  <a:pt x="0" y="4411663"/>
                </a:cubicBezTo>
                <a:lnTo>
                  <a:pt x="0" y="0"/>
                </a:ln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118002263"/>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87684322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4396743" y="3968875"/>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1" y="1820864"/>
            <a:ext cx="3419475" cy="2016125"/>
          </a:xfrm>
          <a:solidFill>
            <a:schemeClr val="accent1"/>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16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13" name="Tijdelijke aanduiding voor tekst 2"/>
          <p:cNvSpPr>
            <a:spLocks noGrp="1"/>
          </p:cNvSpPr>
          <p:nvPr>
            <p:ph type="body" sz="quarter" idx="23"/>
          </p:nvPr>
        </p:nvSpPr>
        <p:spPr>
          <a:xfrm>
            <a:off x="838201" y="3968876"/>
            <a:ext cx="3419475" cy="2016125"/>
          </a:xfrm>
          <a:solidFill>
            <a:schemeClr val="accent2"/>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16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6" name="Tijdelijke aanduiding voor tekst 2"/>
          <p:cNvSpPr>
            <a:spLocks noGrp="1"/>
          </p:cNvSpPr>
          <p:nvPr>
            <p:ph type="body" sz="quarter" idx="24"/>
          </p:nvPr>
        </p:nvSpPr>
        <p:spPr>
          <a:xfrm>
            <a:off x="7955287" y="1820864"/>
            <a:ext cx="3419475" cy="2016125"/>
          </a:xfrm>
          <a:solidFill>
            <a:schemeClr val="tx2"/>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16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7" name="Tijdelijke aanduiding voor tekst 2"/>
          <p:cNvSpPr>
            <a:spLocks noGrp="1"/>
          </p:cNvSpPr>
          <p:nvPr>
            <p:ph type="body" sz="quarter" idx="25"/>
          </p:nvPr>
        </p:nvSpPr>
        <p:spPr>
          <a:xfrm>
            <a:off x="7955287" y="3968876"/>
            <a:ext cx="3419475" cy="2016125"/>
          </a:xfrm>
          <a:solidFill>
            <a:schemeClr val="accent3"/>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16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9" name="Tijdelijke aanduiding voor afbeelding 4"/>
          <p:cNvSpPr>
            <a:spLocks noGrp="1"/>
          </p:cNvSpPr>
          <p:nvPr>
            <p:ph type="pic" sz="quarter" idx="26"/>
          </p:nvPr>
        </p:nvSpPr>
        <p:spPr>
          <a:xfrm>
            <a:off x="4396743" y="1820863"/>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Tree>
    <p:extLst>
      <p:ext uri="{BB962C8B-B14F-4D97-AF65-F5344CB8AC3E}">
        <p14:creationId xmlns:p14="http://schemas.microsoft.com/office/powerpoint/2010/main" val="2301085854"/>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4396743" y="3968875"/>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2" name="Tijdelijke aanduiding voor afbeelding 4"/>
          <p:cNvSpPr>
            <a:spLocks noGrp="1"/>
          </p:cNvSpPr>
          <p:nvPr>
            <p:ph type="pic" sz="quarter" idx="18"/>
          </p:nvPr>
        </p:nvSpPr>
        <p:spPr>
          <a:xfrm>
            <a:off x="7936445" y="1820863"/>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1" y="1820864"/>
            <a:ext cx="3419475" cy="2016125"/>
          </a:xfrm>
          <a:solidFill>
            <a:schemeClr val="accent1"/>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20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4" name="Tijdelijke aanduiding voor tekst 2"/>
          <p:cNvSpPr>
            <a:spLocks noGrp="1"/>
          </p:cNvSpPr>
          <p:nvPr>
            <p:ph type="body" sz="quarter" idx="21"/>
          </p:nvPr>
        </p:nvSpPr>
        <p:spPr>
          <a:xfrm>
            <a:off x="7932214" y="3968751"/>
            <a:ext cx="3419475" cy="2016125"/>
          </a:xfrm>
          <a:solidFill>
            <a:schemeClr val="accent3"/>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20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5" name="Tijdelijke aanduiding voor tekst 2"/>
          <p:cNvSpPr>
            <a:spLocks noGrp="1"/>
          </p:cNvSpPr>
          <p:nvPr>
            <p:ph type="body" sz="quarter" idx="22"/>
          </p:nvPr>
        </p:nvSpPr>
        <p:spPr>
          <a:xfrm>
            <a:off x="4396743" y="1820864"/>
            <a:ext cx="3419475" cy="2016125"/>
          </a:xfrm>
          <a:solidFill>
            <a:schemeClr val="bg1">
              <a:lumMod val="95000"/>
            </a:schemeClr>
          </a:solidFill>
        </p:spPr>
        <p:txBody>
          <a:bodyPr anchor="ctr">
            <a:noAutofit/>
          </a:bodyPr>
          <a:lstStyle>
            <a:lvl1pPr marL="0" marR="0" indent="0" algn="ctr" defTabSz="91421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8" name="Tijdelijke aanduiding voor tekst 2"/>
          <p:cNvSpPr>
            <a:spLocks noGrp="1"/>
          </p:cNvSpPr>
          <p:nvPr>
            <p:ph type="body" sz="quarter" idx="24"/>
          </p:nvPr>
        </p:nvSpPr>
        <p:spPr>
          <a:xfrm>
            <a:off x="835556" y="3968750"/>
            <a:ext cx="3419475" cy="2016125"/>
          </a:xfrm>
          <a:solidFill>
            <a:schemeClr val="bg1">
              <a:lumMod val="95000"/>
            </a:schemeClr>
          </a:solidFill>
        </p:spPr>
        <p:txBody>
          <a:bodyPr anchor="ctr">
            <a:noAutofit/>
          </a:bodyPr>
          <a:lstStyle>
            <a:lvl1pPr marL="0" marR="0" indent="0" algn="ctr" defTabSz="91421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7807755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836877" y="3968875"/>
            <a:ext cx="2538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2" name="Tijdelijke aanduiding voor afbeelding 4"/>
          <p:cNvSpPr>
            <a:spLocks noGrp="1"/>
          </p:cNvSpPr>
          <p:nvPr>
            <p:ph type="pic" sz="quarter" idx="18"/>
          </p:nvPr>
        </p:nvSpPr>
        <p:spPr>
          <a:xfrm>
            <a:off x="3496520" y="1820863"/>
            <a:ext cx="2535355"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0" y="1820864"/>
            <a:ext cx="2535355" cy="2016125"/>
          </a:xfrm>
          <a:solidFill>
            <a:schemeClr val="accent1"/>
          </a:solidFill>
        </p:spPr>
        <p:txBody>
          <a:bodyPr anchor="ctr">
            <a:noAutofit/>
          </a:bodyPr>
          <a:lstStyle>
            <a:lvl1pPr marL="0" indent="0" algn="ctr">
              <a:buNone/>
              <a:defRPr sz="4799">
                <a:solidFill>
                  <a:schemeClr val="bg1"/>
                </a:solidFill>
                <a:latin typeface="Candara" panose="020E0502030303020204" pitchFamily="34" charset="0"/>
              </a:defRPr>
            </a:lvl1pPr>
            <a:lvl2pPr marL="0" indent="0" algn="ctr">
              <a:buNone/>
              <a:defRPr sz="18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4" name="Tijdelijke aanduiding voor tekst 2"/>
          <p:cNvSpPr>
            <a:spLocks noGrp="1"/>
          </p:cNvSpPr>
          <p:nvPr>
            <p:ph type="body" sz="quarter" idx="21"/>
          </p:nvPr>
        </p:nvSpPr>
        <p:spPr>
          <a:xfrm>
            <a:off x="8818447" y="3968751"/>
            <a:ext cx="2538000" cy="2016125"/>
          </a:xfrm>
          <a:solidFill>
            <a:schemeClr val="accent3"/>
          </a:solidFill>
        </p:spPr>
        <p:txBody>
          <a:bodyPr anchor="ctr">
            <a:noAutofit/>
          </a:bodyPr>
          <a:lstStyle>
            <a:lvl1pPr marL="0" indent="0" algn="ctr">
              <a:buNone/>
              <a:defRPr sz="4799">
                <a:solidFill>
                  <a:schemeClr val="bg1"/>
                </a:solidFill>
                <a:latin typeface="Candara" panose="020E0502030303020204" pitchFamily="34" charset="0"/>
              </a:defRPr>
            </a:lvl1pPr>
            <a:lvl2pPr marL="0" indent="0" algn="ctr">
              <a:buNone/>
              <a:defRPr sz="18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5" name="Tijdelijke aanduiding voor tekst 2"/>
          <p:cNvSpPr>
            <a:spLocks noGrp="1"/>
          </p:cNvSpPr>
          <p:nvPr>
            <p:ph type="body" sz="quarter" idx="22"/>
          </p:nvPr>
        </p:nvSpPr>
        <p:spPr>
          <a:xfrm>
            <a:off x="6154839" y="1820864"/>
            <a:ext cx="2535355" cy="2016125"/>
          </a:xfrm>
          <a:solidFill>
            <a:schemeClr val="bg1">
              <a:lumMod val="95000"/>
            </a:schemeClr>
          </a:solidFill>
        </p:spPr>
        <p:txBody>
          <a:bodyPr anchor="ctr">
            <a:noAutofit/>
          </a:bodyPr>
          <a:lstStyle>
            <a:lvl1pPr marL="0" marR="0" indent="0" algn="ctr" defTabSz="91421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8" name="Tijdelijke aanduiding voor tekst 2"/>
          <p:cNvSpPr>
            <a:spLocks noGrp="1"/>
          </p:cNvSpPr>
          <p:nvPr>
            <p:ph type="body" sz="quarter" idx="24"/>
          </p:nvPr>
        </p:nvSpPr>
        <p:spPr>
          <a:xfrm>
            <a:off x="3496519" y="3968750"/>
            <a:ext cx="2538000" cy="2016125"/>
          </a:xfrm>
          <a:solidFill>
            <a:schemeClr val="bg1">
              <a:lumMod val="95000"/>
            </a:schemeClr>
          </a:solidFill>
        </p:spPr>
        <p:txBody>
          <a:bodyPr anchor="ctr">
            <a:noAutofit/>
          </a:bodyPr>
          <a:lstStyle>
            <a:lvl1pPr marL="0" marR="0" indent="0" algn="ctr" defTabSz="91421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afbeelding 4"/>
          <p:cNvSpPr>
            <a:spLocks noGrp="1"/>
          </p:cNvSpPr>
          <p:nvPr>
            <p:ph type="pic" sz="quarter" idx="25"/>
          </p:nvPr>
        </p:nvSpPr>
        <p:spPr>
          <a:xfrm>
            <a:off x="6157483" y="3968875"/>
            <a:ext cx="2538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6" name="Tijdelijke aanduiding voor afbeelding 4"/>
          <p:cNvSpPr>
            <a:spLocks noGrp="1"/>
          </p:cNvSpPr>
          <p:nvPr>
            <p:ph type="pic" sz="quarter" idx="26"/>
          </p:nvPr>
        </p:nvSpPr>
        <p:spPr>
          <a:xfrm>
            <a:off x="8813157" y="1820863"/>
            <a:ext cx="2535355"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58713237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Leeg">
    <p:spTree>
      <p:nvGrpSpPr>
        <p:cNvPr id="1" name=""/>
        <p:cNvGrpSpPr/>
        <p:nvPr/>
      </p:nvGrpSpPr>
      <p:grpSpPr>
        <a:xfrm>
          <a:off x="0" y="0"/>
          <a:ext cx="0" cy="0"/>
          <a:chOff x="0" y="0"/>
          <a:chExt cx="0" cy="0"/>
        </a:xfrm>
      </p:grpSpPr>
      <p:sp>
        <p:nvSpPr>
          <p:cNvPr id="12" name="Tijdelijke aanduiding voor afbeelding 4"/>
          <p:cNvSpPr>
            <a:spLocks noGrp="1"/>
          </p:cNvSpPr>
          <p:nvPr>
            <p:ph type="pic" sz="quarter" idx="18"/>
          </p:nvPr>
        </p:nvSpPr>
        <p:spPr>
          <a:xfrm>
            <a:off x="839788" y="3968875"/>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0" y="1820864"/>
            <a:ext cx="2968256" cy="2016125"/>
          </a:xfrm>
          <a:solidFill>
            <a:schemeClr val="accent1"/>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20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5" name="Tijdelijke aanduiding voor tekst 2"/>
          <p:cNvSpPr>
            <a:spLocks noGrp="1"/>
          </p:cNvSpPr>
          <p:nvPr>
            <p:ph type="body" sz="quarter" idx="22"/>
          </p:nvPr>
        </p:nvSpPr>
        <p:spPr>
          <a:xfrm>
            <a:off x="3962032" y="1820864"/>
            <a:ext cx="2133969" cy="2016125"/>
          </a:xfrm>
          <a:solidFill>
            <a:schemeClr val="bg1">
              <a:lumMod val="95000"/>
            </a:schemeClr>
          </a:solidFill>
        </p:spPr>
        <p:txBody>
          <a:bodyPr anchor="ctr">
            <a:noAutofit/>
          </a:bodyPr>
          <a:lstStyle>
            <a:lvl1pPr marL="0" marR="0" indent="0" algn="ctr" defTabSz="91421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4" name="Tijdelijke aanduiding voor inhoud 3"/>
          <p:cNvSpPr>
            <a:spLocks noGrp="1"/>
          </p:cNvSpPr>
          <p:nvPr>
            <p:ph sz="quarter" idx="24"/>
          </p:nvPr>
        </p:nvSpPr>
        <p:spPr>
          <a:xfrm>
            <a:off x="6251575" y="1820863"/>
            <a:ext cx="5100638" cy="4164012"/>
          </a:xfrm>
          <a:solidFill>
            <a:schemeClr val="bg1">
              <a:lumMod val="95000"/>
            </a:schemeClr>
          </a:solidFill>
        </p:spPr>
        <p:txBody>
          <a:bodyPr/>
          <a:lstStyle>
            <a:lvl1pPr marL="0" indent="0">
              <a:buNone/>
              <a:defRPr/>
            </a:lvl1pPr>
            <a:lvl2pPr marL="457109" indent="0">
              <a:buNone/>
              <a:defRPr/>
            </a:lvl2pPr>
            <a:lvl3pPr marL="914217" indent="0">
              <a:buNone/>
              <a:defRPr/>
            </a:lvl3pPr>
            <a:lvl4pPr marL="1371326" indent="0">
              <a:buNone/>
              <a:defRPr/>
            </a:lvl4pPr>
            <a:lvl5pPr marL="182843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6" name="Tijdelijke aanduiding voor tekst 2"/>
          <p:cNvSpPr>
            <a:spLocks noGrp="1"/>
          </p:cNvSpPr>
          <p:nvPr>
            <p:ph type="body" sz="quarter" idx="25"/>
          </p:nvPr>
        </p:nvSpPr>
        <p:spPr>
          <a:xfrm>
            <a:off x="4415364" y="3968751"/>
            <a:ext cx="1680637" cy="2016125"/>
          </a:xfrm>
          <a:solidFill>
            <a:schemeClr val="bg1">
              <a:lumMod val="95000"/>
            </a:schemeClr>
          </a:solidFill>
        </p:spPr>
        <p:txBody>
          <a:bodyPr anchor="ctr">
            <a:noAutofit/>
          </a:bodyPr>
          <a:lstStyle>
            <a:lvl1pPr marL="0" marR="0" indent="0" algn="ctr" defTabSz="91421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9"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9504675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5_Aangepaste indeling">
    <p:spTree>
      <p:nvGrpSpPr>
        <p:cNvPr id="1" name=""/>
        <p:cNvGrpSpPr/>
        <p:nvPr/>
      </p:nvGrpSpPr>
      <p:grpSpPr>
        <a:xfrm>
          <a:off x="0" y="0"/>
          <a:ext cx="0" cy="0"/>
          <a:chOff x="0" y="0"/>
          <a:chExt cx="0" cy="0"/>
        </a:xfrm>
      </p:grpSpPr>
      <p:sp>
        <p:nvSpPr>
          <p:cNvPr id="5" name="Vrije vorm: vorm 11">
            <a:extLst>
              <a:ext uri="{FF2B5EF4-FFF2-40B4-BE49-F238E27FC236}">
                <a16:creationId xmlns:a16="http://schemas.microsoft.com/office/drawing/2014/main" xmlns="" id="{6E530C10-3F4E-43C2-887B-D09BD037B855}"/>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6" name="Graphic 12">
            <a:extLst>
              <a:ext uri="{FF2B5EF4-FFF2-40B4-BE49-F238E27FC236}">
                <a16:creationId xmlns:a16="http://schemas.microsoft.com/office/drawing/2014/main" xmlns="" id="{0E1967E2-F7D2-4AEF-9F98-B2AC2AA7B4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5">
            <a:extLst>
              <a:ext uri="{FF2B5EF4-FFF2-40B4-BE49-F238E27FC236}">
                <a16:creationId xmlns:a16="http://schemas.microsoft.com/office/drawing/2014/main" xmlns="" id="{15289C13-7861-4A1A-B133-2B76A04B31F1}"/>
              </a:ext>
            </a:extLst>
          </p:cNvPr>
          <p:cNvCxnSpPr>
            <a:cxnSpLocks/>
          </p:cNvCxnSpPr>
          <p:nvPr/>
        </p:nvCxnSpPr>
        <p:spPr>
          <a:xfrm flipH="1">
            <a:off x="4745038" y="2719388"/>
            <a:ext cx="2701925"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337772" y="785432"/>
            <a:ext cx="11516457" cy="1734392"/>
          </a:xfrm>
        </p:spPr>
        <p:txBody>
          <a:bodyPr anchor="b">
            <a:noAutofit/>
          </a:bodyPr>
          <a:lstStyle>
            <a:lvl1pPr algn="ctr">
              <a:defRPr sz="6600"/>
            </a:lvl1pPr>
          </a:lstStyle>
          <a:p>
            <a:r>
              <a:rPr lang="en-US"/>
              <a:t>Click to edit Master title style</a:t>
            </a:r>
            <a:endParaRPr lang="nl-BE" dirty="0"/>
          </a:p>
        </p:txBody>
      </p:sp>
      <p:sp>
        <p:nvSpPr>
          <p:cNvPr id="4" name="Tijdelijke aanduiding voor tekst 3"/>
          <p:cNvSpPr>
            <a:spLocks noGrp="1"/>
          </p:cNvSpPr>
          <p:nvPr>
            <p:ph type="body" sz="quarter" idx="10"/>
          </p:nvPr>
        </p:nvSpPr>
        <p:spPr>
          <a:xfrm>
            <a:off x="338138" y="3642669"/>
            <a:ext cx="11515725" cy="322262"/>
          </a:xfrm>
        </p:spPr>
        <p:txBody>
          <a:bodyPr/>
          <a:lstStyle>
            <a:lvl1pPr algn="ctr">
              <a:defRPr sz="2400"/>
            </a:lvl1pPr>
            <a:lvl2pPr marL="0" indent="0">
              <a:buNone/>
              <a:defRPr/>
            </a:lvl2pPr>
          </a:lstStyle>
          <a:p>
            <a:pPr lvl="0"/>
            <a:r>
              <a:rPr lang="en-US"/>
              <a:t>Click to edit Master text styles</a:t>
            </a:r>
          </a:p>
        </p:txBody>
      </p:sp>
      <p:sp>
        <p:nvSpPr>
          <p:cNvPr id="8" name="Tijdelijke aanduiding voor tekst 3"/>
          <p:cNvSpPr>
            <a:spLocks noGrp="1"/>
          </p:cNvSpPr>
          <p:nvPr>
            <p:ph type="body" sz="quarter" idx="11"/>
          </p:nvPr>
        </p:nvSpPr>
        <p:spPr>
          <a:xfrm>
            <a:off x="338138" y="4177046"/>
            <a:ext cx="11515725" cy="322262"/>
          </a:xfrm>
        </p:spPr>
        <p:txBody>
          <a:bodyPr/>
          <a:lstStyle>
            <a:lvl1pPr algn="ctr">
              <a:defRPr sz="2400"/>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839241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3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8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Leeg">
    <p:spTree>
      <p:nvGrpSpPr>
        <p:cNvPr id="1" name=""/>
        <p:cNvGrpSpPr/>
        <p:nvPr/>
      </p:nvGrpSpPr>
      <p:grpSpPr>
        <a:xfrm>
          <a:off x="0" y="0"/>
          <a:ext cx="0" cy="0"/>
          <a:chOff x="0" y="0"/>
          <a:chExt cx="0" cy="0"/>
        </a:xfrm>
      </p:grpSpPr>
      <p:sp>
        <p:nvSpPr>
          <p:cNvPr id="10" name="Rechthoek 12">
            <a:extLst>
              <a:ext uri="{FF2B5EF4-FFF2-40B4-BE49-F238E27FC236}">
                <a16:creationId xmlns:a16="http://schemas.microsoft.com/office/drawing/2014/main" xmlns="" id="{A5DC17A3-1138-4869-AC80-B596DAB75AD2}"/>
              </a:ext>
            </a:extLst>
          </p:cNvPr>
          <p:cNvSpPr/>
          <p:nvPr/>
        </p:nvSpPr>
        <p:spPr>
          <a:xfrm>
            <a:off x="5486401" y="1"/>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sp>
        <p:nvSpPr>
          <p:cNvPr id="11" name="Rechthoek 1">
            <a:extLst>
              <a:ext uri="{FF2B5EF4-FFF2-40B4-BE49-F238E27FC236}">
                <a16:creationId xmlns:a16="http://schemas.microsoft.com/office/drawing/2014/main" xmlns="" id="{B52708DC-20D3-4C13-825A-22614D78ABA8}"/>
              </a:ext>
            </a:extLst>
          </p:cNvPr>
          <p:cNvSpPr/>
          <p:nvPr/>
        </p:nvSpPr>
        <p:spPr>
          <a:xfrm>
            <a:off x="0" y="436564"/>
            <a:ext cx="546100" cy="708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cxnSp>
        <p:nvCxnSpPr>
          <p:cNvPr id="12" name="Rechte verbindingslijn 14">
            <a:extLst>
              <a:ext uri="{FF2B5EF4-FFF2-40B4-BE49-F238E27FC236}">
                <a16:creationId xmlns:a16="http://schemas.microsoft.com/office/drawing/2014/main" xmlns="" id="{CEE11247-1D1F-46E7-A52B-BC8B695F13D4}"/>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14"/>
          <p:cNvSpPr>
            <a:spLocks noGrp="1"/>
          </p:cNvSpPr>
          <p:nvPr>
            <p:ph type="pic" sz="quarter" idx="11"/>
          </p:nvPr>
        </p:nvSpPr>
        <p:spPr>
          <a:xfrm>
            <a:off x="0" y="1"/>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1" name="Tijdelijke aanduiding voor tekst 2"/>
          <p:cNvSpPr>
            <a:spLocks noGrp="1"/>
          </p:cNvSpPr>
          <p:nvPr>
            <p:ph type="body" sz="quarter" idx="20"/>
          </p:nvPr>
        </p:nvSpPr>
        <p:spPr>
          <a:xfrm>
            <a:off x="838201" y="4043944"/>
            <a:ext cx="1980000" cy="1362220"/>
          </a:xfrm>
          <a:solidFill>
            <a:schemeClr val="accent1"/>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20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2" name="Tijdelijke aanduiding voor tekst 2"/>
          <p:cNvSpPr>
            <a:spLocks noGrp="1"/>
          </p:cNvSpPr>
          <p:nvPr>
            <p:ph type="body" sz="quarter" idx="21"/>
          </p:nvPr>
        </p:nvSpPr>
        <p:spPr>
          <a:xfrm>
            <a:off x="2972100" y="4043944"/>
            <a:ext cx="1980000" cy="1362220"/>
          </a:xfrm>
          <a:solidFill>
            <a:schemeClr val="bg1">
              <a:lumMod val="95000"/>
            </a:schemeClr>
          </a:solidFill>
        </p:spPr>
        <p:txBody>
          <a:bodyPr anchor="ctr">
            <a:noAutofit/>
          </a:bodyPr>
          <a:lstStyle>
            <a:lvl1pPr marL="0" indent="0" algn="ctr">
              <a:buNone/>
              <a:defRPr sz="5399">
                <a:solidFill>
                  <a:schemeClr val="accent2"/>
                </a:solidFill>
                <a:latin typeface="Candara" panose="020E0502030303020204" pitchFamily="34" charset="0"/>
              </a:defRPr>
            </a:lvl1pPr>
            <a:lvl2pPr marL="0" indent="0" algn="ctr">
              <a:buNone/>
              <a:defRPr sz="20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3" name="Tijdelijke aanduiding voor tekst 2"/>
          <p:cNvSpPr>
            <a:spLocks noGrp="1"/>
          </p:cNvSpPr>
          <p:nvPr>
            <p:ph type="body" sz="quarter" idx="22"/>
          </p:nvPr>
        </p:nvSpPr>
        <p:spPr>
          <a:xfrm>
            <a:off x="5106000" y="4043944"/>
            <a:ext cx="1980000" cy="1362220"/>
          </a:xfrm>
          <a:solidFill>
            <a:schemeClr val="accent1"/>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20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4" name="Tijdelijke aanduiding voor tekst 2"/>
          <p:cNvSpPr>
            <a:spLocks noGrp="1"/>
          </p:cNvSpPr>
          <p:nvPr>
            <p:ph type="body" sz="quarter" idx="23"/>
          </p:nvPr>
        </p:nvSpPr>
        <p:spPr>
          <a:xfrm>
            <a:off x="7239899" y="4043944"/>
            <a:ext cx="1980000" cy="1362220"/>
          </a:xfrm>
          <a:solidFill>
            <a:schemeClr val="bg1">
              <a:lumMod val="95000"/>
            </a:schemeClr>
          </a:solidFill>
        </p:spPr>
        <p:txBody>
          <a:bodyPr anchor="ctr">
            <a:noAutofit/>
          </a:bodyPr>
          <a:lstStyle>
            <a:lvl1pPr marL="0" indent="0" algn="ctr">
              <a:buNone/>
              <a:defRPr sz="5399">
                <a:solidFill>
                  <a:schemeClr val="accent2"/>
                </a:solidFill>
                <a:latin typeface="Candara" panose="020E0502030303020204" pitchFamily="34" charset="0"/>
              </a:defRPr>
            </a:lvl1pPr>
            <a:lvl2pPr marL="0" indent="0" algn="ctr">
              <a:buNone/>
              <a:defRPr sz="2000">
                <a:solidFill>
                  <a:schemeClr val="accent2"/>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25" name="Tijdelijke aanduiding voor tekst 2"/>
          <p:cNvSpPr>
            <a:spLocks noGrp="1"/>
          </p:cNvSpPr>
          <p:nvPr>
            <p:ph type="body" sz="quarter" idx="24"/>
          </p:nvPr>
        </p:nvSpPr>
        <p:spPr>
          <a:xfrm>
            <a:off x="9373799" y="4043944"/>
            <a:ext cx="1980000" cy="1362220"/>
          </a:xfrm>
          <a:solidFill>
            <a:schemeClr val="accent1"/>
          </a:solidFill>
        </p:spPr>
        <p:txBody>
          <a:bodyPr anchor="ctr">
            <a:noAutofit/>
          </a:bodyPr>
          <a:lstStyle>
            <a:lvl1pPr marL="0" indent="0" algn="ctr">
              <a:buNone/>
              <a:defRPr sz="5399">
                <a:solidFill>
                  <a:schemeClr val="bg1"/>
                </a:solidFill>
                <a:latin typeface="Candara" panose="020E0502030303020204" pitchFamily="34" charset="0"/>
              </a:defRPr>
            </a:lvl1pPr>
            <a:lvl2pPr marL="0" indent="0" algn="ctr">
              <a:buNone/>
              <a:defRPr sz="2000">
                <a:solidFill>
                  <a:schemeClr val="bg1"/>
                </a:solidFill>
              </a:defRPr>
            </a:lvl2pPr>
            <a:lvl3pPr marL="914217" indent="0">
              <a:buNone/>
              <a:defRPr sz="1800">
                <a:solidFill>
                  <a:schemeClr val="bg1"/>
                </a:solidFill>
              </a:defRPr>
            </a:lvl3pPr>
            <a:lvl4pPr marL="1371326" indent="0">
              <a:buNone/>
              <a:defRPr sz="1600">
                <a:solidFill>
                  <a:schemeClr val="bg1"/>
                </a:solidFill>
              </a:defRPr>
            </a:lvl4pPr>
            <a:lvl5pPr marL="1828434" indent="0">
              <a:buNone/>
              <a:defRPr sz="1600">
                <a:solidFill>
                  <a:schemeClr val="bg1"/>
                </a:solidFill>
              </a:defRPr>
            </a:lvl5pPr>
          </a:lstStyle>
          <a:p>
            <a:pPr lvl="0"/>
            <a:r>
              <a:rPr lang="en-US"/>
              <a:t>Click to edit Master text styles</a:t>
            </a:r>
          </a:p>
          <a:p>
            <a:pPr lvl="1"/>
            <a:r>
              <a:rPr lang="en-US"/>
              <a:t>Second level</a:t>
            </a:r>
          </a:p>
        </p:txBody>
      </p:sp>
      <p:sp>
        <p:nvSpPr>
          <p:cNvPr id="14"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en-US"/>
              <a:t>Click to edit Master title style</a:t>
            </a:r>
            <a:endParaRPr lang="nl-BE" dirty="0"/>
          </a:p>
        </p:txBody>
      </p:sp>
      <p:sp>
        <p:nvSpPr>
          <p:cNvPr id="18" name="Tijdelijke aanduiding voor tekst 21"/>
          <p:cNvSpPr>
            <a:spLocks noGrp="1"/>
          </p:cNvSpPr>
          <p:nvPr>
            <p:ph type="body" sz="quarter" idx="25"/>
          </p:nvPr>
        </p:nvSpPr>
        <p:spPr>
          <a:xfrm>
            <a:off x="357446" y="3281558"/>
            <a:ext cx="11499591" cy="294884"/>
          </a:xfrm>
        </p:spPr>
        <p:txBody>
          <a:bodyPr lIns="108000" tIns="0" anchor="ctr">
            <a:noAutofit/>
          </a:bodyPr>
          <a:lstStyle>
            <a:lvl1pPr marL="0" indent="0" algn="l">
              <a:buNone/>
              <a:defRPr sz="2799">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456586816"/>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Titeldia">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0"/>
            <a:ext cx="12192000" cy="6858000"/>
          </a:xfrm>
        </p:spPr>
        <p:txBody>
          <a:bodyPr rtlCol="0">
            <a:noAutofit/>
          </a:bodyPr>
          <a:lstStyle>
            <a:lvl1pPr marL="0" indent="0" algn="ctr">
              <a:buNone/>
              <a:defRPr sz="2400" b="0" baseline="0"/>
            </a:lvl1pPr>
          </a:lstStyle>
          <a:p>
            <a:pPr lvl="0"/>
            <a:r>
              <a:rPr lang="en-US" noProof="0"/>
              <a:t>Click icon to add media</a:t>
            </a:r>
            <a:endParaRPr lang="nl-BE" noProof="0" dirty="0"/>
          </a:p>
        </p:txBody>
      </p:sp>
      <p:sp>
        <p:nvSpPr>
          <p:cNvPr id="8" name="Tijdelijke aanduiding voor tekst 7"/>
          <p:cNvSpPr>
            <a:spLocks noGrp="1"/>
          </p:cNvSpPr>
          <p:nvPr>
            <p:ph type="body" sz="quarter" idx="11"/>
          </p:nvPr>
        </p:nvSpPr>
        <p:spPr>
          <a:xfrm>
            <a:off x="5457801" y="2793184"/>
            <a:ext cx="1187450" cy="1187450"/>
          </a:xfrm>
          <a:blipFill>
            <a:blip r:embed="rId2"/>
            <a:stretch>
              <a:fillRect/>
            </a:stretch>
          </a:blipFill>
        </p:spPr>
        <p:txBody>
          <a:bodyPr/>
          <a:lstStyle>
            <a:lvl1pPr marL="0" indent="0" algn="ctr">
              <a:buNone/>
              <a:defRPr sz="100">
                <a:noFill/>
              </a:defRPr>
            </a:lvl1pPr>
          </a:lstStyle>
          <a:p>
            <a:pPr lvl="0"/>
            <a:r>
              <a:rPr lang="en-US"/>
              <a:t>Click to edit Master text styles</a:t>
            </a:r>
          </a:p>
        </p:txBody>
      </p:sp>
      <p:sp>
        <p:nvSpPr>
          <p:cNvPr id="10" name="Tijdelijke aanduiding voor tekst 9"/>
          <p:cNvSpPr>
            <a:spLocks noGrp="1"/>
          </p:cNvSpPr>
          <p:nvPr>
            <p:ph type="body" sz="quarter" idx="12"/>
          </p:nvPr>
        </p:nvSpPr>
        <p:spPr>
          <a:xfrm>
            <a:off x="420286" y="3386909"/>
            <a:ext cx="4854575" cy="36000"/>
          </a:xfrm>
          <a:solidFill>
            <a:schemeClr val="accent1"/>
          </a:solidFill>
        </p:spPr>
        <p:txBody>
          <a:bodyPr/>
          <a:lstStyle>
            <a:lvl1pPr marL="0" indent="0">
              <a:buNone/>
              <a:defRPr sz="100">
                <a:noFill/>
              </a:defRPr>
            </a:lvl1pPr>
            <a:lvl2pPr marL="457109" indent="0">
              <a:buNone/>
              <a:defRPr/>
            </a:lvl2pPr>
          </a:lstStyle>
          <a:p>
            <a:pPr lvl="0"/>
            <a:r>
              <a:rPr lang="en-US"/>
              <a:t>Click to edit Master text styles</a:t>
            </a:r>
          </a:p>
        </p:txBody>
      </p:sp>
      <p:sp>
        <p:nvSpPr>
          <p:cNvPr id="11" name="Tijdelijke aanduiding voor tekst 9"/>
          <p:cNvSpPr>
            <a:spLocks noGrp="1"/>
          </p:cNvSpPr>
          <p:nvPr>
            <p:ph type="body" sz="quarter" idx="13"/>
          </p:nvPr>
        </p:nvSpPr>
        <p:spPr>
          <a:xfrm>
            <a:off x="6828193" y="3386909"/>
            <a:ext cx="4854575" cy="36000"/>
          </a:xfrm>
          <a:solidFill>
            <a:schemeClr val="accent1"/>
          </a:solidFill>
        </p:spPr>
        <p:txBody>
          <a:bodyPr/>
          <a:lstStyle>
            <a:lvl1pPr marL="0" indent="0">
              <a:buNone/>
              <a:defRPr sz="100">
                <a:noFill/>
              </a:defRPr>
            </a:lvl1pPr>
            <a:lvl2pPr marL="457109" indent="0">
              <a:buNone/>
              <a:defRPr/>
            </a:lvl2pPr>
          </a:lstStyle>
          <a:p>
            <a:pPr lvl="0"/>
            <a:r>
              <a:rPr lang="en-US"/>
              <a:t>Click to edit Master text styles</a:t>
            </a:r>
          </a:p>
        </p:txBody>
      </p:sp>
    </p:spTree>
    <p:extLst>
      <p:ext uri="{BB962C8B-B14F-4D97-AF65-F5344CB8AC3E}">
        <p14:creationId xmlns:p14="http://schemas.microsoft.com/office/powerpoint/2010/main" val="1336901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2_Inhoud van twee">
    <p:spTree>
      <p:nvGrpSpPr>
        <p:cNvPr id="1" name=""/>
        <p:cNvGrpSpPr/>
        <p:nvPr/>
      </p:nvGrpSpPr>
      <p:grpSpPr>
        <a:xfrm>
          <a:off x="0" y="0"/>
          <a:ext cx="0" cy="0"/>
          <a:chOff x="0" y="0"/>
          <a:chExt cx="0" cy="0"/>
        </a:xfrm>
      </p:grpSpPr>
      <p:grpSp>
        <p:nvGrpSpPr>
          <p:cNvPr id="16" name="Graphic 8">
            <a:extLst>
              <a:ext uri="{FF2B5EF4-FFF2-40B4-BE49-F238E27FC236}">
                <a16:creationId xmlns:a16="http://schemas.microsoft.com/office/drawing/2014/main" xmlns="" id="{553F544B-2F34-48A4-B521-75553D305856}"/>
              </a:ext>
            </a:extLst>
          </p:cNvPr>
          <p:cNvGrpSpPr>
            <a:grpSpLocks/>
          </p:cNvGrpSpPr>
          <p:nvPr/>
        </p:nvGrpSpPr>
        <p:grpSpPr bwMode="auto">
          <a:xfrm>
            <a:off x="696913" y="4470401"/>
            <a:ext cx="239712" cy="239713"/>
            <a:chOff x="2336766" y="2212836"/>
            <a:chExt cx="394823" cy="394823"/>
          </a:xfrm>
        </p:grpSpPr>
        <p:sp>
          <p:nvSpPr>
            <p:cNvPr id="17" name="Vrije vorm: vorm 23">
              <a:extLst>
                <a:ext uri="{FF2B5EF4-FFF2-40B4-BE49-F238E27FC236}">
                  <a16:creationId xmlns:a16="http://schemas.microsoft.com/office/drawing/2014/main" xmlns="" id="{485D4A5F-0B47-431F-B673-FC5704771D2B}"/>
                </a:ext>
              </a:extLst>
            </p:cNvPr>
            <p:cNvSpPr>
              <a:spLocks/>
            </p:cNvSpPr>
            <p:nvPr/>
          </p:nvSpPr>
          <p:spPr bwMode="auto">
            <a:xfrm>
              <a:off x="2336766" y="2212836"/>
              <a:ext cx="394823" cy="324319"/>
            </a:xfrm>
            <a:custGeom>
              <a:avLst/>
              <a:gdLst>
                <a:gd name="T0" fmla="*/ 58095 w 394823"/>
                <a:gd name="T1" fmla="*/ 337152 h 324318"/>
                <a:gd name="T2" fmla="*/ 59928 w 394823"/>
                <a:gd name="T3" fmla="*/ 332921 h 324318"/>
                <a:gd name="T4" fmla="*/ 197412 w 394823"/>
                <a:gd name="T5" fmla="*/ 239715 h 324318"/>
                <a:gd name="T6" fmla="*/ 334895 w 394823"/>
                <a:gd name="T7" fmla="*/ 332921 h 324318"/>
                <a:gd name="T8" fmla="*/ 336587 w 394823"/>
                <a:gd name="T9" fmla="*/ 337011 h 324318"/>
                <a:gd name="T10" fmla="*/ 394823 w 394823"/>
                <a:gd name="T11" fmla="*/ 197413 h 324318"/>
                <a:gd name="T12" fmla="*/ 197412 w 394823"/>
                <a:gd name="T13" fmla="*/ 0 h 324318"/>
                <a:gd name="T14" fmla="*/ 0 w 394823"/>
                <a:gd name="T15" fmla="*/ 197413 h 324318"/>
                <a:gd name="T16" fmla="*/ 58095 w 394823"/>
                <a:gd name="T17" fmla="*/ 337152 h 324318"/>
                <a:gd name="T18" fmla="*/ 197412 w 394823"/>
                <a:gd name="T19" fmla="*/ 42302 h 324318"/>
                <a:gd name="T20" fmla="*/ 282016 w 394823"/>
                <a:gd name="T21" fmla="*/ 126907 h 324318"/>
                <a:gd name="T22" fmla="*/ 197412 w 394823"/>
                <a:gd name="T23" fmla="*/ 211513 h 324318"/>
                <a:gd name="T24" fmla="*/ 112807 w 394823"/>
                <a:gd name="T25" fmla="*/ 126907 h 324318"/>
                <a:gd name="T26" fmla="*/ 197412 w 394823"/>
                <a:gd name="T27" fmla="*/ 42302 h 3243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4823" h="324318">
                  <a:moveTo>
                    <a:pt x="58095" y="337151"/>
                  </a:moveTo>
                  <a:lnTo>
                    <a:pt x="59928" y="332920"/>
                  </a:lnTo>
                  <a:cubicBezTo>
                    <a:pt x="82490" y="276376"/>
                    <a:pt x="136355" y="239714"/>
                    <a:pt x="197412" y="239714"/>
                  </a:cubicBezTo>
                  <a:cubicBezTo>
                    <a:pt x="258468" y="239714"/>
                    <a:pt x="312333" y="276376"/>
                    <a:pt x="334895" y="332920"/>
                  </a:cubicBezTo>
                  <a:lnTo>
                    <a:pt x="336587" y="337010"/>
                  </a:lnTo>
                  <a:cubicBezTo>
                    <a:pt x="372544" y="301335"/>
                    <a:pt x="394823" y="251982"/>
                    <a:pt x="394823" y="197412"/>
                  </a:cubicBezTo>
                  <a:cubicBezTo>
                    <a:pt x="394823" y="88553"/>
                    <a:pt x="306270" y="0"/>
                    <a:pt x="197412" y="0"/>
                  </a:cubicBezTo>
                  <a:cubicBezTo>
                    <a:pt x="88553" y="0"/>
                    <a:pt x="0" y="88553"/>
                    <a:pt x="0" y="197412"/>
                  </a:cubicBezTo>
                  <a:cubicBezTo>
                    <a:pt x="0" y="251982"/>
                    <a:pt x="22279" y="301335"/>
                    <a:pt x="58095" y="337151"/>
                  </a:cubicBezTo>
                  <a:close/>
                  <a:moveTo>
                    <a:pt x="197412" y="42302"/>
                  </a:moveTo>
                  <a:cubicBezTo>
                    <a:pt x="244085" y="42302"/>
                    <a:pt x="282016" y="80234"/>
                    <a:pt x="282016" y="126907"/>
                  </a:cubicBezTo>
                  <a:cubicBezTo>
                    <a:pt x="282016" y="173581"/>
                    <a:pt x="244085" y="211512"/>
                    <a:pt x="197412" y="211512"/>
                  </a:cubicBezTo>
                  <a:cubicBezTo>
                    <a:pt x="150738" y="211512"/>
                    <a:pt x="112807" y="173581"/>
                    <a:pt x="112807" y="126907"/>
                  </a:cubicBezTo>
                  <a:cubicBezTo>
                    <a:pt x="112807" y="80234"/>
                    <a:pt x="150738" y="42302"/>
                    <a:pt x="197412" y="42302"/>
                  </a:cubicBezTo>
                  <a:close/>
                </a:path>
              </a:pathLst>
            </a:custGeom>
            <a:solidFill>
              <a:srgbClr val="02426A"/>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sz="4799"/>
            </a:p>
          </p:txBody>
        </p:sp>
        <p:sp>
          <p:nvSpPr>
            <p:cNvPr id="18" name="Vrije vorm: vorm 24">
              <a:extLst>
                <a:ext uri="{FF2B5EF4-FFF2-40B4-BE49-F238E27FC236}">
                  <a16:creationId xmlns:a16="http://schemas.microsoft.com/office/drawing/2014/main" xmlns="" id="{31165BCA-74CE-444D-9287-A7E2C06304AF}"/>
                </a:ext>
              </a:extLst>
            </p:cNvPr>
            <p:cNvSpPr>
              <a:spLocks/>
            </p:cNvSpPr>
            <p:nvPr/>
          </p:nvSpPr>
          <p:spPr bwMode="auto">
            <a:xfrm>
              <a:off x="2463673" y="2269239"/>
              <a:ext cx="141008" cy="141008"/>
            </a:xfrm>
            <a:custGeom>
              <a:avLst/>
              <a:gdLst>
                <a:gd name="T0" fmla="*/ 141008 w 141008"/>
                <a:gd name="T1" fmla="*/ 70504 h 141008"/>
                <a:gd name="T2" fmla="*/ 70504 w 141008"/>
                <a:gd name="T3" fmla="*/ 141008 h 141008"/>
                <a:gd name="T4" fmla="*/ 0 w 141008"/>
                <a:gd name="T5" fmla="*/ 70504 h 141008"/>
                <a:gd name="T6" fmla="*/ 70504 w 141008"/>
                <a:gd name="T7" fmla="*/ 0 h 141008"/>
                <a:gd name="T8" fmla="*/ 141008 w 141008"/>
                <a:gd name="T9" fmla="*/ 70504 h 14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008" h="141008">
                  <a:moveTo>
                    <a:pt x="141008" y="70504"/>
                  </a:moveTo>
                  <a:cubicBezTo>
                    <a:pt x="141008" y="109442"/>
                    <a:pt x="109442" y="141008"/>
                    <a:pt x="70504" y="141008"/>
                  </a:cubicBezTo>
                  <a:cubicBezTo>
                    <a:pt x="31566" y="141008"/>
                    <a:pt x="0" y="109442"/>
                    <a:pt x="0" y="70504"/>
                  </a:cubicBezTo>
                  <a:cubicBezTo>
                    <a:pt x="0" y="31566"/>
                    <a:pt x="31566" y="0"/>
                    <a:pt x="70504" y="0"/>
                  </a:cubicBezTo>
                  <a:cubicBezTo>
                    <a:pt x="109442" y="0"/>
                    <a:pt x="141008" y="31566"/>
                    <a:pt x="141008" y="70504"/>
                  </a:cubicBez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sz="4799"/>
            </a:p>
          </p:txBody>
        </p:sp>
        <p:sp>
          <p:nvSpPr>
            <p:cNvPr id="20" name="Vrije vorm: vorm 25">
              <a:extLst>
                <a:ext uri="{FF2B5EF4-FFF2-40B4-BE49-F238E27FC236}">
                  <a16:creationId xmlns:a16="http://schemas.microsoft.com/office/drawing/2014/main" xmlns="" id="{98C2A829-47EC-492E-9020-01AD8532A7D6}"/>
                </a:ext>
              </a:extLst>
            </p:cNvPr>
            <p:cNvSpPr>
              <a:spLocks/>
            </p:cNvSpPr>
            <p:nvPr/>
          </p:nvSpPr>
          <p:spPr bwMode="auto">
            <a:xfrm>
              <a:off x="2405860" y="2466651"/>
              <a:ext cx="253815" cy="141008"/>
            </a:xfrm>
            <a:custGeom>
              <a:avLst/>
              <a:gdLst>
                <a:gd name="T0" fmla="*/ 252829 w 253814"/>
                <a:gd name="T1" fmla="*/ 84464 h 141008"/>
                <a:gd name="T2" fmla="*/ 128318 w 253814"/>
                <a:gd name="T3" fmla="*/ 0 h 141008"/>
                <a:gd name="T4" fmla="*/ 3807 w 253814"/>
                <a:gd name="T5" fmla="*/ 84323 h 141008"/>
                <a:gd name="T6" fmla="*/ 0 w 253814"/>
                <a:gd name="T7" fmla="*/ 93347 h 141008"/>
                <a:gd name="T8" fmla="*/ 128318 w 253814"/>
                <a:gd name="T9" fmla="*/ 141008 h 141008"/>
                <a:gd name="T10" fmla="*/ 256495 w 253814"/>
                <a:gd name="T11" fmla="*/ 93347 h 141008"/>
                <a:gd name="T12" fmla="*/ 252829 w 253814"/>
                <a:gd name="T13" fmla="*/ 84464 h 14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814" h="141008">
                  <a:moveTo>
                    <a:pt x="252828" y="84464"/>
                  </a:moveTo>
                  <a:cubicBezTo>
                    <a:pt x="232382" y="33137"/>
                    <a:pt x="183452" y="0"/>
                    <a:pt x="128317" y="0"/>
                  </a:cubicBezTo>
                  <a:cubicBezTo>
                    <a:pt x="73183" y="0"/>
                    <a:pt x="24253" y="33137"/>
                    <a:pt x="3807" y="84323"/>
                  </a:cubicBezTo>
                  <a:lnTo>
                    <a:pt x="0" y="93347"/>
                  </a:lnTo>
                  <a:cubicBezTo>
                    <a:pt x="34688" y="122959"/>
                    <a:pt x="79388" y="141008"/>
                    <a:pt x="128317" y="141008"/>
                  </a:cubicBezTo>
                  <a:cubicBezTo>
                    <a:pt x="177247" y="141008"/>
                    <a:pt x="221947" y="122959"/>
                    <a:pt x="256494" y="93347"/>
                  </a:cubicBezTo>
                  <a:lnTo>
                    <a:pt x="252828" y="84464"/>
                  </a:ln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sz="4799"/>
            </a:p>
          </p:txBody>
        </p:sp>
      </p:grpSp>
      <p:grpSp>
        <p:nvGrpSpPr>
          <p:cNvPr id="21" name="Graphic 21">
            <a:extLst>
              <a:ext uri="{FF2B5EF4-FFF2-40B4-BE49-F238E27FC236}">
                <a16:creationId xmlns:a16="http://schemas.microsoft.com/office/drawing/2014/main" xmlns="" id="{D090B5DA-53E9-40EE-904F-BD6908C9D88A}"/>
              </a:ext>
            </a:extLst>
          </p:cNvPr>
          <p:cNvGrpSpPr>
            <a:grpSpLocks/>
          </p:cNvGrpSpPr>
          <p:nvPr/>
        </p:nvGrpSpPr>
        <p:grpSpPr bwMode="auto">
          <a:xfrm>
            <a:off x="6391276" y="4989513"/>
            <a:ext cx="239713" cy="228600"/>
            <a:chOff x="1531210" y="3009923"/>
            <a:chExt cx="315601" cy="281786"/>
          </a:xfrm>
        </p:grpSpPr>
        <p:sp>
          <p:nvSpPr>
            <p:cNvPr id="22" name="Vrije vorm: vorm 27">
              <a:extLst>
                <a:ext uri="{FF2B5EF4-FFF2-40B4-BE49-F238E27FC236}">
                  <a16:creationId xmlns:a16="http://schemas.microsoft.com/office/drawing/2014/main" xmlns="" id="{3A7FF161-A794-44B1-A7BF-9BF3CD2C4525}"/>
                </a:ext>
              </a:extLst>
            </p:cNvPr>
            <p:cNvSpPr>
              <a:spLocks/>
            </p:cNvSpPr>
            <p:nvPr/>
          </p:nvSpPr>
          <p:spPr bwMode="auto">
            <a:xfrm>
              <a:off x="1779182" y="3054558"/>
              <a:ext cx="56357" cy="78900"/>
            </a:xfrm>
            <a:custGeom>
              <a:avLst/>
              <a:gdLst>
                <a:gd name="T0" fmla="*/ 0 w 56357"/>
                <a:gd name="T1" fmla="*/ 79126 h 78900"/>
                <a:gd name="T2" fmla="*/ 62331 w 56357"/>
                <a:gd name="T3" fmla="*/ 44522 h 78900"/>
                <a:gd name="T4" fmla="*/ 0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79126"/>
                  </a:moveTo>
                  <a:lnTo>
                    <a:pt x="62331" y="44522"/>
                  </a:lnTo>
                  <a:lnTo>
                    <a:pt x="0" y="0"/>
                  </a:lnTo>
                  <a:lnTo>
                    <a:pt x="0" y="79126"/>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3" name="Vrije vorm: vorm 28">
              <a:extLst>
                <a:ext uri="{FF2B5EF4-FFF2-40B4-BE49-F238E27FC236}">
                  <a16:creationId xmlns:a16="http://schemas.microsoft.com/office/drawing/2014/main" xmlns="" id="{EBA3A9CC-5CF4-4640-8BE6-AA7CE07952F0}"/>
                </a:ext>
              </a:extLst>
            </p:cNvPr>
            <p:cNvSpPr>
              <a:spLocks/>
            </p:cNvSpPr>
            <p:nvPr/>
          </p:nvSpPr>
          <p:spPr bwMode="auto">
            <a:xfrm>
              <a:off x="1538424" y="3196916"/>
              <a:ext cx="293058" cy="90172"/>
            </a:xfrm>
            <a:custGeom>
              <a:avLst/>
              <a:gdLst>
                <a:gd name="T0" fmla="*/ 150587 w 293058"/>
                <a:gd name="T1" fmla="*/ 0 h 90171"/>
                <a:gd name="T2" fmla="*/ 0 w 293058"/>
                <a:gd name="T3" fmla="*/ 94794 h 90171"/>
                <a:gd name="T4" fmla="*/ 301174 w 293058"/>
                <a:gd name="T5" fmla="*/ 94794 h 90171"/>
                <a:gd name="T6" fmla="*/ 0 60000 65536"/>
                <a:gd name="T7" fmla="*/ 0 60000 65536"/>
                <a:gd name="T8" fmla="*/ 0 60000 65536"/>
              </a:gdLst>
              <a:ahLst/>
              <a:cxnLst>
                <a:cxn ang="T6">
                  <a:pos x="T0" y="T1"/>
                </a:cxn>
                <a:cxn ang="T7">
                  <a:pos x="T2" y="T3"/>
                </a:cxn>
                <a:cxn ang="T8">
                  <a:pos x="T4" y="T5"/>
                </a:cxn>
              </a:cxnLst>
              <a:rect l="0" t="0" r="r" b="b"/>
              <a:pathLst>
                <a:path w="293058" h="90171">
                  <a:moveTo>
                    <a:pt x="150587" y="0"/>
                  </a:moveTo>
                  <a:lnTo>
                    <a:pt x="0" y="94793"/>
                  </a:lnTo>
                  <a:lnTo>
                    <a:pt x="301174" y="94793"/>
                  </a:lnTo>
                  <a:lnTo>
                    <a:pt x="150587"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4" name="Vrije vorm: vorm 29">
              <a:extLst>
                <a:ext uri="{FF2B5EF4-FFF2-40B4-BE49-F238E27FC236}">
                  <a16:creationId xmlns:a16="http://schemas.microsoft.com/office/drawing/2014/main" xmlns="" id="{1AB5C1A0-ACD9-476F-92A1-C15191228669}"/>
                </a:ext>
              </a:extLst>
            </p:cNvPr>
            <p:cNvSpPr>
              <a:spLocks/>
            </p:cNvSpPr>
            <p:nvPr/>
          </p:nvSpPr>
          <p:spPr bwMode="auto">
            <a:xfrm>
              <a:off x="1531210" y="3108999"/>
              <a:ext cx="146529" cy="169072"/>
            </a:xfrm>
            <a:custGeom>
              <a:avLst/>
              <a:gdLst>
                <a:gd name="T0" fmla="*/ 0 w 146529"/>
                <a:gd name="T1" fmla="*/ 0 h 169071"/>
                <a:gd name="T2" fmla="*/ 0 w 146529"/>
                <a:gd name="T3" fmla="*/ 173919 h 169071"/>
                <a:gd name="T4" fmla="*/ 146754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0" y="0"/>
                  </a:moveTo>
                  <a:lnTo>
                    <a:pt x="0" y="173918"/>
                  </a:lnTo>
                  <a:lnTo>
                    <a:pt x="146754" y="81605"/>
                  </a:lnTo>
                  <a:lnTo>
                    <a:pt x="0"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5" name="Vrije vorm: vorm 30">
              <a:extLst>
                <a:ext uri="{FF2B5EF4-FFF2-40B4-BE49-F238E27FC236}">
                  <a16:creationId xmlns:a16="http://schemas.microsoft.com/office/drawing/2014/main" xmlns="" id="{2396AF60-5459-4273-94D7-EF319D688D8D}"/>
                </a:ext>
              </a:extLst>
            </p:cNvPr>
            <p:cNvSpPr>
              <a:spLocks/>
            </p:cNvSpPr>
            <p:nvPr/>
          </p:nvSpPr>
          <p:spPr bwMode="auto">
            <a:xfrm>
              <a:off x="1610110" y="3009923"/>
              <a:ext cx="157801" cy="169072"/>
            </a:xfrm>
            <a:custGeom>
              <a:avLst/>
              <a:gdLst>
                <a:gd name="T0" fmla="*/ 0 w 157800"/>
                <a:gd name="T1" fmla="*/ 130073 h 169071"/>
                <a:gd name="T2" fmla="*/ 78901 w 157800"/>
                <a:gd name="T3" fmla="*/ 173919 h 169071"/>
                <a:gd name="T4" fmla="*/ 157802 w 157800"/>
                <a:gd name="T5" fmla="*/ 130073 h 169071"/>
                <a:gd name="T6" fmla="*/ 157802 w 157800"/>
                <a:gd name="T7" fmla="*/ 36519 h 169071"/>
                <a:gd name="T8" fmla="*/ 157802 w 157800"/>
                <a:gd name="T9" fmla="*/ 5636 h 169071"/>
                <a:gd name="T10" fmla="*/ 152166 w 157800"/>
                <a:gd name="T11" fmla="*/ 0 h 169071"/>
                <a:gd name="T12" fmla="*/ 5636 w 157800"/>
                <a:gd name="T13" fmla="*/ 0 h 169071"/>
                <a:gd name="T14" fmla="*/ 0 w 157800"/>
                <a:gd name="T15" fmla="*/ 5636 h 169071"/>
                <a:gd name="T16" fmla="*/ 0 w 157800"/>
                <a:gd name="T17" fmla="*/ 36519 h 169071"/>
                <a:gd name="T18" fmla="*/ 0 w 157800"/>
                <a:gd name="T19" fmla="*/ 130073 h 169071"/>
                <a:gd name="T20" fmla="*/ 28179 w 157800"/>
                <a:gd name="T21" fmla="*/ 33814 h 169071"/>
                <a:gd name="T22" fmla="*/ 129623 w 157800"/>
                <a:gd name="T23" fmla="*/ 33814 h 169071"/>
                <a:gd name="T24" fmla="*/ 135259 w 157800"/>
                <a:gd name="T25" fmla="*/ 39450 h 169071"/>
                <a:gd name="T26" fmla="*/ 129623 w 157800"/>
                <a:gd name="T27" fmla="*/ 45086 h 169071"/>
                <a:gd name="T28" fmla="*/ 28179 w 157800"/>
                <a:gd name="T29" fmla="*/ 45086 h 169071"/>
                <a:gd name="T30" fmla="*/ 22543 w 157800"/>
                <a:gd name="T31" fmla="*/ 39450 h 169071"/>
                <a:gd name="T32" fmla="*/ 28179 w 157800"/>
                <a:gd name="T33" fmla="*/ 33814 h 169071"/>
                <a:gd name="T34" fmla="*/ 28179 w 157800"/>
                <a:gd name="T35" fmla="*/ 56357 h 169071"/>
                <a:gd name="T36" fmla="*/ 129623 w 157800"/>
                <a:gd name="T37" fmla="*/ 56357 h 169071"/>
                <a:gd name="T38" fmla="*/ 135259 w 157800"/>
                <a:gd name="T39" fmla="*/ 61993 h 169071"/>
                <a:gd name="T40" fmla="*/ 129623 w 157800"/>
                <a:gd name="T41" fmla="*/ 67629 h 169071"/>
                <a:gd name="T42" fmla="*/ 28179 w 157800"/>
                <a:gd name="T43" fmla="*/ 67629 h 169071"/>
                <a:gd name="T44" fmla="*/ 22543 w 157800"/>
                <a:gd name="T45" fmla="*/ 61993 h 169071"/>
                <a:gd name="T46" fmla="*/ 28179 w 157800"/>
                <a:gd name="T47" fmla="*/ 56357 h 169071"/>
                <a:gd name="T48" fmla="*/ 28179 w 157800"/>
                <a:gd name="T49" fmla="*/ 78900 h 169071"/>
                <a:gd name="T50" fmla="*/ 129623 w 157800"/>
                <a:gd name="T51" fmla="*/ 78900 h 169071"/>
                <a:gd name="T52" fmla="*/ 135259 w 157800"/>
                <a:gd name="T53" fmla="*/ 84537 h 169071"/>
                <a:gd name="T54" fmla="*/ 129623 w 157800"/>
                <a:gd name="T55" fmla="*/ 90173 h 169071"/>
                <a:gd name="T56" fmla="*/ 28179 w 157800"/>
                <a:gd name="T57" fmla="*/ 90173 h 169071"/>
                <a:gd name="T58" fmla="*/ 22543 w 157800"/>
                <a:gd name="T59" fmla="*/ 84537 h 169071"/>
                <a:gd name="T60" fmla="*/ 28179 w 157800"/>
                <a:gd name="T61" fmla="*/ 78900 h 169071"/>
                <a:gd name="T62" fmla="*/ 28179 w 157800"/>
                <a:gd name="T63" fmla="*/ 101444 h 169071"/>
                <a:gd name="T64" fmla="*/ 129623 w 157800"/>
                <a:gd name="T65" fmla="*/ 101444 h 169071"/>
                <a:gd name="T66" fmla="*/ 135259 w 157800"/>
                <a:gd name="T67" fmla="*/ 107080 h 169071"/>
                <a:gd name="T68" fmla="*/ 129623 w 157800"/>
                <a:gd name="T69" fmla="*/ 112715 h 169071"/>
                <a:gd name="T70" fmla="*/ 28179 w 157800"/>
                <a:gd name="T71" fmla="*/ 112715 h 169071"/>
                <a:gd name="T72" fmla="*/ 22543 w 157800"/>
                <a:gd name="T73" fmla="*/ 107080 h 169071"/>
                <a:gd name="T74" fmla="*/ 28179 w 157800"/>
                <a:gd name="T75" fmla="*/ 101444 h 169071"/>
                <a:gd name="T76" fmla="*/ 28179 w 157800"/>
                <a:gd name="T77" fmla="*/ 123987 h 169071"/>
                <a:gd name="T78" fmla="*/ 107080 w 157800"/>
                <a:gd name="T79" fmla="*/ 123987 h 169071"/>
                <a:gd name="T80" fmla="*/ 112716 w 157800"/>
                <a:gd name="T81" fmla="*/ 129623 h 169071"/>
                <a:gd name="T82" fmla="*/ 107080 w 157800"/>
                <a:gd name="T83" fmla="*/ 135258 h 169071"/>
                <a:gd name="T84" fmla="*/ 28179 w 157800"/>
                <a:gd name="T85" fmla="*/ 135258 h 169071"/>
                <a:gd name="T86" fmla="*/ 22543 w 157800"/>
                <a:gd name="T87" fmla="*/ 129623 h 169071"/>
                <a:gd name="T88" fmla="*/ 28179 w 157800"/>
                <a:gd name="T89" fmla="*/ 123987 h 1690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7800" h="169071">
                  <a:moveTo>
                    <a:pt x="0" y="130072"/>
                  </a:moveTo>
                  <a:lnTo>
                    <a:pt x="78900" y="173918"/>
                  </a:lnTo>
                  <a:lnTo>
                    <a:pt x="157801" y="130072"/>
                  </a:lnTo>
                  <a:lnTo>
                    <a:pt x="157801" y="36519"/>
                  </a:lnTo>
                  <a:lnTo>
                    <a:pt x="157801" y="5636"/>
                  </a:lnTo>
                  <a:cubicBezTo>
                    <a:pt x="157801" y="2480"/>
                    <a:pt x="155321" y="0"/>
                    <a:pt x="152165" y="0"/>
                  </a:cubicBezTo>
                  <a:lnTo>
                    <a:pt x="5636" y="0"/>
                  </a:lnTo>
                  <a:cubicBezTo>
                    <a:pt x="2480" y="0"/>
                    <a:pt x="0" y="2480"/>
                    <a:pt x="0" y="5636"/>
                  </a:cubicBezTo>
                  <a:lnTo>
                    <a:pt x="0" y="36519"/>
                  </a:lnTo>
                  <a:lnTo>
                    <a:pt x="0" y="130072"/>
                  </a:lnTo>
                  <a:close/>
                  <a:moveTo>
                    <a:pt x="28179" y="33814"/>
                  </a:moveTo>
                  <a:lnTo>
                    <a:pt x="129622" y="33814"/>
                  </a:lnTo>
                  <a:cubicBezTo>
                    <a:pt x="132778" y="33814"/>
                    <a:pt x="135258" y="36294"/>
                    <a:pt x="135258" y="39450"/>
                  </a:cubicBezTo>
                  <a:cubicBezTo>
                    <a:pt x="135258" y="42606"/>
                    <a:pt x="132778" y="45086"/>
                    <a:pt x="129622" y="45086"/>
                  </a:cubicBezTo>
                  <a:lnTo>
                    <a:pt x="28179" y="45086"/>
                  </a:lnTo>
                  <a:cubicBezTo>
                    <a:pt x="25023" y="45086"/>
                    <a:pt x="22543" y="42606"/>
                    <a:pt x="22543" y="39450"/>
                  </a:cubicBezTo>
                  <a:cubicBezTo>
                    <a:pt x="22543" y="36294"/>
                    <a:pt x="25023" y="33814"/>
                    <a:pt x="28179" y="33814"/>
                  </a:cubicBezTo>
                  <a:close/>
                  <a:moveTo>
                    <a:pt x="28179" y="56357"/>
                  </a:moveTo>
                  <a:lnTo>
                    <a:pt x="129622" y="56357"/>
                  </a:lnTo>
                  <a:cubicBezTo>
                    <a:pt x="132778" y="56357"/>
                    <a:pt x="135258" y="58837"/>
                    <a:pt x="135258" y="61993"/>
                  </a:cubicBezTo>
                  <a:cubicBezTo>
                    <a:pt x="135258" y="65149"/>
                    <a:pt x="132778" y="67629"/>
                    <a:pt x="129622" y="67629"/>
                  </a:cubicBezTo>
                  <a:lnTo>
                    <a:pt x="28179" y="67629"/>
                  </a:lnTo>
                  <a:cubicBezTo>
                    <a:pt x="25023" y="67629"/>
                    <a:pt x="22543" y="65149"/>
                    <a:pt x="22543" y="61993"/>
                  </a:cubicBezTo>
                  <a:cubicBezTo>
                    <a:pt x="22543" y="58837"/>
                    <a:pt x="25023" y="56357"/>
                    <a:pt x="28179" y="56357"/>
                  </a:cubicBezTo>
                  <a:close/>
                  <a:moveTo>
                    <a:pt x="28179" y="78900"/>
                  </a:moveTo>
                  <a:lnTo>
                    <a:pt x="129622" y="78900"/>
                  </a:lnTo>
                  <a:cubicBezTo>
                    <a:pt x="132778" y="78900"/>
                    <a:pt x="135258" y="81380"/>
                    <a:pt x="135258" y="84536"/>
                  </a:cubicBezTo>
                  <a:cubicBezTo>
                    <a:pt x="135258" y="87692"/>
                    <a:pt x="132778" y="90172"/>
                    <a:pt x="129622" y="90172"/>
                  </a:cubicBezTo>
                  <a:lnTo>
                    <a:pt x="28179" y="90172"/>
                  </a:lnTo>
                  <a:cubicBezTo>
                    <a:pt x="25023" y="90172"/>
                    <a:pt x="22543" y="87692"/>
                    <a:pt x="22543" y="84536"/>
                  </a:cubicBezTo>
                  <a:cubicBezTo>
                    <a:pt x="22543" y="81380"/>
                    <a:pt x="25023" y="78900"/>
                    <a:pt x="28179" y="78900"/>
                  </a:cubicBezTo>
                  <a:close/>
                  <a:moveTo>
                    <a:pt x="28179" y="101443"/>
                  </a:moveTo>
                  <a:lnTo>
                    <a:pt x="129622" y="101443"/>
                  </a:lnTo>
                  <a:cubicBezTo>
                    <a:pt x="132778" y="101443"/>
                    <a:pt x="135258" y="103923"/>
                    <a:pt x="135258" y="107079"/>
                  </a:cubicBezTo>
                  <a:cubicBezTo>
                    <a:pt x="135258" y="110235"/>
                    <a:pt x="132778" y="112714"/>
                    <a:pt x="129622" y="112714"/>
                  </a:cubicBezTo>
                  <a:lnTo>
                    <a:pt x="28179" y="112714"/>
                  </a:lnTo>
                  <a:cubicBezTo>
                    <a:pt x="25023" y="112714"/>
                    <a:pt x="22543" y="110235"/>
                    <a:pt x="22543" y="107079"/>
                  </a:cubicBezTo>
                  <a:cubicBezTo>
                    <a:pt x="22543" y="103923"/>
                    <a:pt x="25023" y="101443"/>
                    <a:pt x="28179" y="101443"/>
                  </a:cubicBezTo>
                  <a:close/>
                  <a:moveTo>
                    <a:pt x="28179" y="123986"/>
                  </a:moveTo>
                  <a:lnTo>
                    <a:pt x="107079" y="123986"/>
                  </a:lnTo>
                  <a:cubicBezTo>
                    <a:pt x="110235" y="123986"/>
                    <a:pt x="112715" y="126466"/>
                    <a:pt x="112715" y="129622"/>
                  </a:cubicBezTo>
                  <a:cubicBezTo>
                    <a:pt x="112715" y="132778"/>
                    <a:pt x="110235" y="135257"/>
                    <a:pt x="107079" y="135257"/>
                  </a:cubicBezTo>
                  <a:lnTo>
                    <a:pt x="28179" y="135257"/>
                  </a:lnTo>
                  <a:cubicBezTo>
                    <a:pt x="25023" y="135257"/>
                    <a:pt x="22543" y="132778"/>
                    <a:pt x="22543" y="129622"/>
                  </a:cubicBezTo>
                  <a:cubicBezTo>
                    <a:pt x="22543" y="126466"/>
                    <a:pt x="25023" y="123986"/>
                    <a:pt x="28179" y="123986"/>
                  </a:cubicBezTo>
                  <a:close/>
                </a:path>
              </a:pathLst>
            </a:custGeom>
            <a:solidFill>
              <a:srgbClr val="0085BF"/>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6" name="Vrije vorm: vorm 31">
              <a:extLst>
                <a:ext uri="{FF2B5EF4-FFF2-40B4-BE49-F238E27FC236}">
                  <a16:creationId xmlns:a16="http://schemas.microsoft.com/office/drawing/2014/main" xmlns="" id="{E6666BDC-4B6C-4DB8-A540-FDFE1D1C75DB}"/>
                </a:ext>
              </a:extLst>
            </p:cNvPr>
            <p:cNvSpPr>
              <a:spLocks/>
            </p:cNvSpPr>
            <p:nvPr/>
          </p:nvSpPr>
          <p:spPr bwMode="auto">
            <a:xfrm>
              <a:off x="1536508" y="3054558"/>
              <a:ext cx="56357" cy="78900"/>
            </a:xfrm>
            <a:custGeom>
              <a:avLst/>
              <a:gdLst>
                <a:gd name="T0" fmla="*/ 0 w 56357"/>
                <a:gd name="T1" fmla="*/ 44522 h 78900"/>
                <a:gd name="T2" fmla="*/ 62331 w 56357"/>
                <a:gd name="T3" fmla="*/ 79126 h 78900"/>
                <a:gd name="T4" fmla="*/ 62331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44522"/>
                  </a:moveTo>
                  <a:lnTo>
                    <a:pt x="62331" y="79126"/>
                  </a:lnTo>
                  <a:lnTo>
                    <a:pt x="62331" y="0"/>
                  </a:lnTo>
                  <a:lnTo>
                    <a:pt x="0" y="44522"/>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27" name="Vrije vorm: vorm 32">
              <a:extLst>
                <a:ext uri="{FF2B5EF4-FFF2-40B4-BE49-F238E27FC236}">
                  <a16:creationId xmlns:a16="http://schemas.microsoft.com/office/drawing/2014/main" xmlns="" id="{062CA618-6284-4E0E-B359-D28F9667417D}"/>
                </a:ext>
              </a:extLst>
            </p:cNvPr>
            <p:cNvSpPr>
              <a:spLocks/>
            </p:cNvSpPr>
            <p:nvPr/>
          </p:nvSpPr>
          <p:spPr bwMode="auto">
            <a:xfrm>
              <a:off x="1700057" y="3108999"/>
              <a:ext cx="146529" cy="169072"/>
            </a:xfrm>
            <a:custGeom>
              <a:avLst/>
              <a:gdLst>
                <a:gd name="T0" fmla="*/ 146754 w 146529"/>
                <a:gd name="T1" fmla="*/ 173919 h 169071"/>
                <a:gd name="T2" fmla="*/ 146754 w 146529"/>
                <a:gd name="T3" fmla="*/ 0 h 169071"/>
                <a:gd name="T4" fmla="*/ 0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146754" y="173918"/>
                  </a:moveTo>
                  <a:lnTo>
                    <a:pt x="146754" y="0"/>
                  </a:lnTo>
                  <a:lnTo>
                    <a:pt x="0" y="81605"/>
                  </a:lnTo>
                  <a:lnTo>
                    <a:pt x="146754" y="173918"/>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grpSp>
      <p:grpSp>
        <p:nvGrpSpPr>
          <p:cNvPr id="28" name="Graphic 42">
            <a:extLst>
              <a:ext uri="{FF2B5EF4-FFF2-40B4-BE49-F238E27FC236}">
                <a16:creationId xmlns:a16="http://schemas.microsoft.com/office/drawing/2014/main" xmlns="" id="{6D887123-2CE8-49A8-B490-5E90FFF8E53D}"/>
              </a:ext>
            </a:extLst>
          </p:cNvPr>
          <p:cNvGrpSpPr>
            <a:grpSpLocks/>
          </p:cNvGrpSpPr>
          <p:nvPr/>
        </p:nvGrpSpPr>
        <p:grpSpPr bwMode="auto">
          <a:xfrm>
            <a:off x="6434138" y="5487988"/>
            <a:ext cx="152400" cy="266700"/>
            <a:chOff x="3988495" y="3677313"/>
            <a:chExt cx="250946" cy="439155"/>
          </a:xfrm>
        </p:grpSpPr>
        <p:sp>
          <p:nvSpPr>
            <p:cNvPr id="29" name="Vrije vorm: vorm 34">
              <a:extLst>
                <a:ext uri="{FF2B5EF4-FFF2-40B4-BE49-F238E27FC236}">
                  <a16:creationId xmlns:a16="http://schemas.microsoft.com/office/drawing/2014/main" xmlns="" id="{C09F1F20-C7D8-442F-972D-3C88ECC80F6F}"/>
                </a:ext>
              </a:extLst>
            </p:cNvPr>
            <p:cNvSpPr>
              <a:spLocks/>
            </p:cNvSpPr>
            <p:nvPr/>
          </p:nvSpPr>
          <p:spPr bwMode="auto">
            <a:xfrm>
              <a:off x="3988495" y="3677313"/>
              <a:ext cx="250946" cy="47052"/>
            </a:xfrm>
            <a:custGeom>
              <a:avLst/>
              <a:gdLst>
                <a:gd name="T0" fmla="*/ 250946 w 250946"/>
                <a:gd name="T1" fmla="*/ 47052 h 47052"/>
                <a:gd name="T2" fmla="*/ 250946 w 250946"/>
                <a:gd name="T3" fmla="*/ 39210 h 47052"/>
                <a:gd name="T4" fmla="*/ 211736 w 250946"/>
                <a:gd name="T5" fmla="*/ 0 h 47052"/>
                <a:gd name="T6" fmla="*/ 39210 w 250946"/>
                <a:gd name="T7" fmla="*/ 0 h 47052"/>
                <a:gd name="T8" fmla="*/ 0 w 250946"/>
                <a:gd name="T9" fmla="*/ 39210 h 47052"/>
                <a:gd name="T10" fmla="*/ 0 w 250946"/>
                <a:gd name="T11" fmla="*/ 47052 h 47052"/>
                <a:gd name="T12" fmla="*/ 250946 w 250946"/>
                <a:gd name="T13" fmla="*/ 47052 h 470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0946" h="47052">
                  <a:moveTo>
                    <a:pt x="250946" y="47052"/>
                  </a:moveTo>
                  <a:lnTo>
                    <a:pt x="250946" y="39210"/>
                  </a:lnTo>
                  <a:cubicBezTo>
                    <a:pt x="250946" y="17566"/>
                    <a:pt x="233380" y="0"/>
                    <a:pt x="211736" y="0"/>
                  </a:cubicBezTo>
                  <a:lnTo>
                    <a:pt x="39210" y="0"/>
                  </a:lnTo>
                  <a:cubicBezTo>
                    <a:pt x="17566" y="0"/>
                    <a:pt x="0" y="17566"/>
                    <a:pt x="0" y="39210"/>
                  </a:cubicBezTo>
                  <a:lnTo>
                    <a:pt x="0" y="47052"/>
                  </a:lnTo>
                  <a:lnTo>
                    <a:pt x="250946" y="47052"/>
                  </a:ln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sp>
          <p:nvSpPr>
            <p:cNvPr id="30" name="Vrije vorm: vorm 35">
              <a:extLst>
                <a:ext uri="{FF2B5EF4-FFF2-40B4-BE49-F238E27FC236}">
                  <a16:creationId xmlns:a16="http://schemas.microsoft.com/office/drawing/2014/main" xmlns="" id="{2117C8A5-3DC4-4887-902E-5C17F15BA4E9}"/>
                </a:ext>
              </a:extLst>
            </p:cNvPr>
            <p:cNvSpPr>
              <a:spLocks/>
            </p:cNvSpPr>
            <p:nvPr/>
          </p:nvSpPr>
          <p:spPr bwMode="auto">
            <a:xfrm>
              <a:off x="3988495" y="4038047"/>
              <a:ext cx="250946" cy="78421"/>
            </a:xfrm>
            <a:custGeom>
              <a:avLst/>
              <a:gdLst>
                <a:gd name="T0" fmla="*/ 0 w 250946"/>
                <a:gd name="T1" fmla="*/ 0 h 78420"/>
                <a:gd name="T2" fmla="*/ 0 w 250946"/>
                <a:gd name="T3" fmla="*/ 39211 h 78420"/>
                <a:gd name="T4" fmla="*/ 39210 w 250946"/>
                <a:gd name="T5" fmla="*/ 78422 h 78420"/>
                <a:gd name="T6" fmla="*/ 211736 w 250946"/>
                <a:gd name="T7" fmla="*/ 78422 h 78420"/>
                <a:gd name="T8" fmla="*/ 250946 w 250946"/>
                <a:gd name="T9" fmla="*/ 39211 h 78420"/>
                <a:gd name="T10" fmla="*/ 250946 w 250946"/>
                <a:gd name="T11" fmla="*/ 0 h 78420"/>
                <a:gd name="T12" fmla="*/ 0 w 250946"/>
                <a:gd name="T13" fmla="*/ 0 h 78420"/>
                <a:gd name="T14" fmla="*/ 125473 w 250946"/>
                <a:gd name="T15" fmla="*/ 54895 h 78420"/>
                <a:gd name="T16" fmla="*/ 101947 w 250946"/>
                <a:gd name="T17" fmla="*/ 31368 h 78420"/>
                <a:gd name="T18" fmla="*/ 125473 w 250946"/>
                <a:gd name="T19" fmla="*/ 7842 h 78420"/>
                <a:gd name="T20" fmla="*/ 148999 w 250946"/>
                <a:gd name="T21" fmla="*/ 31368 h 78420"/>
                <a:gd name="T22" fmla="*/ 125473 w 250946"/>
                <a:gd name="T23" fmla="*/ 54895 h 78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0946" h="78420">
                  <a:moveTo>
                    <a:pt x="0" y="0"/>
                  </a:moveTo>
                  <a:lnTo>
                    <a:pt x="0" y="39210"/>
                  </a:lnTo>
                  <a:cubicBezTo>
                    <a:pt x="0" y="60854"/>
                    <a:pt x="17566" y="78421"/>
                    <a:pt x="39210" y="78421"/>
                  </a:cubicBezTo>
                  <a:lnTo>
                    <a:pt x="211736" y="78421"/>
                  </a:lnTo>
                  <a:cubicBezTo>
                    <a:pt x="233380" y="78421"/>
                    <a:pt x="250946" y="60854"/>
                    <a:pt x="250946" y="39210"/>
                  </a:cubicBezTo>
                  <a:lnTo>
                    <a:pt x="250946" y="0"/>
                  </a:lnTo>
                  <a:lnTo>
                    <a:pt x="0" y="0"/>
                  </a:lnTo>
                  <a:close/>
                  <a:moveTo>
                    <a:pt x="125473" y="54894"/>
                  </a:moveTo>
                  <a:cubicBezTo>
                    <a:pt x="112455" y="54894"/>
                    <a:pt x="101947" y="44386"/>
                    <a:pt x="101947" y="31368"/>
                  </a:cubicBezTo>
                  <a:cubicBezTo>
                    <a:pt x="101947" y="18350"/>
                    <a:pt x="112455" y="7842"/>
                    <a:pt x="125473" y="7842"/>
                  </a:cubicBezTo>
                  <a:cubicBezTo>
                    <a:pt x="138491" y="7842"/>
                    <a:pt x="148999" y="18350"/>
                    <a:pt x="148999" y="31368"/>
                  </a:cubicBezTo>
                  <a:cubicBezTo>
                    <a:pt x="148999" y="44386"/>
                    <a:pt x="138491" y="54894"/>
                    <a:pt x="125473" y="54894"/>
                  </a:cubicBez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sp>
          <p:nvSpPr>
            <p:cNvPr id="31" name="Vrije vorm: vorm 36">
              <a:extLst>
                <a:ext uri="{FF2B5EF4-FFF2-40B4-BE49-F238E27FC236}">
                  <a16:creationId xmlns:a16="http://schemas.microsoft.com/office/drawing/2014/main" xmlns="" id="{4649C6E7-BE90-41CF-8024-61B0FCC40F64}"/>
                </a:ext>
              </a:extLst>
            </p:cNvPr>
            <p:cNvSpPr>
              <a:spLocks/>
            </p:cNvSpPr>
            <p:nvPr/>
          </p:nvSpPr>
          <p:spPr bwMode="auto">
            <a:xfrm>
              <a:off x="4106126" y="4061574"/>
              <a:ext cx="15684" cy="15684"/>
            </a:xfrm>
            <a:custGeom>
              <a:avLst/>
              <a:gdLst>
                <a:gd name="T0" fmla="*/ 15684 w 15684"/>
                <a:gd name="T1" fmla="*/ 7842 h 15684"/>
                <a:gd name="T2" fmla="*/ 7842 w 15684"/>
                <a:gd name="T3" fmla="*/ 15684 h 15684"/>
                <a:gd name="T4" fmla="*/ 0 w 15684"/>
                <a:gd name="T5" fmla="*/ 7842 h 15684"/>
                <a:gd name="T6" fmla="*/ 7842 w 15684"/>
                <a:gd name="T7" fmla="*/ 0 h 15684"/>
                <a:gd name="T8" fmla="*/ 15684 w 15684"/>
                <a:gd name="T9" fmla="*/ 7842 h 15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84" h="15684">
                  <a:moveTo>
                    <a:pt x="15684" y="7842"/>
                  </a:moveTo>
                  <a:cubicBezTo>
                    <a:pt x="15684" y="12173"/>
                    <a:pt x="12173" y="15684"/>
                    <a:pt x="7842" y="15684"/>
                  </a:cubicBezTo>
                  <a:cubicBezTo>
                    <a:pt x="3511" y="15684"/>
                    <a:pt x="0" y="12173"/>
                    <a:pt x="0" y="7842"/>
                  </a:cubicBezTo>
                  <a:cubicBezTo>
                    <a:pt x="0" y="3511"/>
                    <a:pt x="3511" y="0"/>
                    <a:pt x="7842" y="0"/>
                  </a:cubicBezTo>
                  <a:cubicBezTo>
                    <a:pt x="12173" y="0"/>
                    <a:pt x="15684" y="3511"/>
                    <a:pt x="15684" y="7842"/>
                  </a:cubicBez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sp>
          <p:nvSpPr>
            <p:cNvPr id="32" name="Vrije vorm: vorm 37">
              <a:extLst>
                <a:ext uri="{FF2B5EF4-FFF2-40B4-BE49-F238E27FC236}">
                  <a16:creationId xmlns:a16="http://schemas.microsoft.com/office/drawing/2014/main" xmlns="" id="{A0D3FA7E-16AC-4954-A040-CA5AE33EC6D3}"/>
                </a:ext>
              </a:extLst>
            </p:cNvPr>
            <p:cNvSpPr>
              <a:spLocks/>
            </p:cNvSpPr>
            <p:nvPr/>
          </p:nvSpPr>
          <p:spPr bwMode="auto">
            <a:xfrm>
              <a:off x="3988495" y="3740049"/>
              <a:ext cx="250946" cy="282314"/>
            </a:xfrm>
            <a:custGeom>
              <a:avLst/>
              <a:gdLst>
                <a:gd name="T0" fmla="*/ 250946 w 250946"/>
                <a:gd name="T1" fmla="*/ 0 h 282313"/>
                <a:gd name="T2" fmla="*/ 0 w 250946"/>
                <a:gd name="T3" fmla="*/ 0 h 282313"/>
                <a:gd name="T4" fmla="*/ 0 w 250946"/>
                <a:gd name="T5" fmla="*/ 282315 h 282313"/>
                <a:gd name="T6" fmla="*/ 250946 w 250946"/>
                <a:gd name="T7" fmla="*/ 282315 h 282313"/>
                <a:gd name="T8" fmla="*/ 250946 w 250946"/>
                <a:gd name="T9" fmla="*/ 0 h 282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946" h="282313">
                  <a:moveTo>
                    <a:pt x="250946" y="0"/>
                  </a:moveTo>
                  <a:lnTo>
                    <a:pt x="0" y="0"/>
                  </a:lnTo>
                  <a:lnTo>
                    <a:pt x="0" y="282314"/>
                  </a:lnTo>
                  <a:lnTo>
                    <a:pt x="250946" y="282314"/>
                  </a:lnTo>
                  <a:lnTo>
                    <a:pt x="250946" y="0"/>
                  </a:ln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sz="4799"/>
            </a:p>
          </p:txBody>
        </p:sp>
      </p:grpSp>
      <p:grpSp>
        <p:nvGrpSpPr>
          <p:cNvPr id="33" name="Graphic 19">
            <a:extLst>
              <a:ext uri="{FF2B5EF4-FFF2-40B4-BE49-F238E27FC236}">
                <a16:creationId xmlns:a16="http://schemas.microsoft.com/office/drawing/2014/main" xmlns="" id="{765F1D4A-D4F9-44FA-8F56-A5767126A6A9}"/>
              </a:ext>
            </a:extLst>
          </p:cNvPr>
          <p:cNvGrpSpPr>
            <a:grpSpLocks/>
          </p:cNvGrpSpPr>
          <p:nvPr/>
        </p:nvGrpSpPr>
        <p:grpSpPr bwMode="auto">
          <a:xfrm>
            <a:off x="746126" y="4956176"/>
            <a:ext cx="220663" cy="220663"/>
            <a:chOff x="6536777" y="2228294"/>
            <a:chExt cx="363907" cy="363907"/>
          </a:xfrm>
        </p:grpSpPr>
        <p:sp>
          <p:nvSpPr>
            <p:cNvPr id="34" name="Vrije vorm: vorm 52">
              <a:extLst>
                <a:ext uri="{FF2B5EF4-FFF2-40B4-BE49-F238E27FC236}">
                  <a16:creationId xmlns:a16="http://schemas.microsoft.com/office/drawing/2014/main" xmlns="" id="{AB0CA618-B11B-4359-8030-EBDFC0666EBF}"/>
                </a:ext>
              </a:extLst>
            </p:cNvPr>
            <p:cNvSpPr>
              <a:spLocks/>
            </p:cNvSpPr>
            <p:nvPr/>
          </p:nvSpPr>
          <p:spPr bwMode="auto">
            <a:xfrm>
              <a:off x="6572518" y="2228294"/>
              <a:ext cx="77980" cy="77980"/>
            </a:xfrm>
            <a:custGeom>
              <a:avLst/>
              <a:gdLst>
                <a:gd name="T0" fmla="*/ 77980 w 77980"/>
                <a:gd name="T1" fmla="*/ 38990 h 77980"/>
                <a:gd name="T2" fmla="*/ 38990 w 77980"/>
                <a:gd name="T3" fmla="*/ 77980 h 77980"/>
                <a:gd name="T4" fmla="*/ 0 w 77980"/>
                <a:gd name="T5" fmla="*/ 38990 h 77980"/>
                <a:gd name="T6" fmla="*/ 38990 w 77980"/>
                <a:gd name="T7" fmla="*/ 0 h 77980"/>
                <a:gd name="T8" fmla="*/ 77980 w 77980"/>
                <a:gd name="T9" fmla="*/ 38990 h 779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980" h="77980">
                  <a:moveTo>
                    <a:pt x="77980" y="38990"/>
                  </a:moveTo>
                  <a:cubicBezTo>
                    <a:pt x="77980" y="60524"/>
                    <a:pt x="60524" y="77980"/>
                    <a:pt x="38990" y="77980"/>
                  </a:cubicBezTo>
                  <a:cubicBezTo>
                    <a:pt x="17456" y="77980"/>
                    <a:pt x="0" y="60524"/>
                    <a:pt x="0" y="38990"/>
                  </a:cubicBezTo>
                  <a:cubicBezTo>
                    <a:pt x="0" y="17456"/>
                    <a:pt x="17456" y="0"/>
                    <a:pt x="38990" y="0"/>
                  </a:cubicBezTo>
                  <a:cubicBezTo>
                    <a:pt x="60524" y="0"/>
                    <a:pt x="77980" y="17456"/>
                    <a:pt x="77980" y="38990"/>
                  </a:cubicBez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sz="4799"/>
            </a:p>
          </p:txBody>
        </p:sp>
        <p:sp>
          <p:nvSpPr>
            <p:cNvPr id="35" name="Vrije vorm: vorm 53">
              <a:extLst>
                <a:ext uri="{FF2B5EF4-FFF2-40B4-BE49-F238E27FC236}">
                  <a16:creationId xmlns:a16="http://schemas.microsoft.com/office/drawing/2014/main" xmlns="" id="{CADB6745-0984-4E14-A01E-205FB973E032}"/>
                </a:ext>
              </a:extLst>
            </p:cNvPr>
            <p:cNvSpPr>
              <a:spLocks/>
            </p:cNvSpPr>
            <p:nvPr/>
          </p:nvSpPr>
          <p:spPr bwMode="auto">
            <a:xfrm>
              <a:off x="6536695" y="2319271"/>
              <a:ext cx="142963" cy="272930"/>
            </a:xfrm>
            <a:custGeom>
              <a:avLst/>
              <a:gdLst>
                <a:gd name="T0" fmla="*/ 129009 w 142963"/>
                <a:gd name="T1" fmla="*/ 15206 h 272930"/>
                <a:gd name="T2" fmla="*/ 109903 w 142963"/>
                <a:gd name="T3" fmla="*/ 0 h 272930"/>
                <a:gd name="T4" fmla="*/ 39721 w 142963"/>
                <a:gd name="T5" fmla="*/ 0 h 272930"/>
                <a:gd name="T6" fmla="*/ 20746 w 142963"/>
                <a:gd name="T7" fmla="*/ 15206 h 272930"/>
                <a:gd name="T8" fmla="*/ 471 w 142963"/>
                <a:gd name="T9" fmla="*/ 106183 h 272930"/>
                <a:gd name="T10" fmla="*/ 4240 w 142963"/>
                <a:gd name="T11" fmla="*/ 122559 h 272930"/>
                <a:gd name="T12" fmla="*/ 19577 w 142963"/>
                <a:gd name="T13" fmla="*/ 129967 h 272930"/>
                <a:gd name="T14" fmla="*/ 23476 w 142963"/>
                <a:gd name="T15" fmla="*/ 129967 h 272930"/>
                <a:gd name="T16" fmla="*/ 35952 w 142963"/>
                <a:gd name="T17" fmla="*/ 266952 h 272930"/>
                <a:gd name="T18" fmla="*/ 42321 w 142963"/>
                <a:gd name="T19" fmla="*/ 272930 h 272930"/>
                <a:gd name="T20" fmla="*/ 107304 w 142963"/>
                <a:gd name="T21" fmla="*/ 272930 h 272930"/>
                <a:gd name="T22" fmla="*/ 113802 w 142963"/>
                <a:gd name="T23" fmla="*/ 266952 h 272930"/>
                <a:gd name="T24" fmla="*/ 126279 w 142963"/>
                <a:gd name="T25" fmla="*/ 129967 h 272930"/>
                <a:gd name="T26" fmla="*/ 130178 w 142963"/>
                <a:gd name="T27" fmla="*/ 129967 h 272930"/>
                <a:gd name="T28" fmla="*/ 145384 w 142963"/>
                <a:gd name="T29" fmla="*/ 122689 h 272930"/>
                <a:gd name="T30" fmla="*/ 149153 w 142963"/>
                <a:gd name="T31" fmla="*/ 106313 h 272930"/>
                <a:gd name="T32" fmla="*/ 129009 w 142963"/>
                <a:gd name="T33" fmla="*/ 15206 h 2729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963" h="272930">
                  <a:moveTo>
                    <a:pt x="129009" y="15206"/>
                  </a:moveTo>
                  <a:cubicBezTo>
                    <a:pt x="126929" y="6238"/>
                    <a:pt x="119131" y="0"/>
                    <a:pt x="109903" y="0"/>
                  </a:cubicBezTo>
                  <a:lnTo>
                    <a:pt x="39721" y="0"/>
                  </a:lnTo>
                  <a:cubicBezTo>
                    <a:pt x="30624" y="0"/>
                    <a:pt x="22696" y="6238"/>
                    <a:pt x="20746" y="15206"/>
                  </a:cubicBezTo>
                  <a:lnTo>
                    <a:pt x="471" y="106183"/>
                  </a:lnTo>
                  <a:cubicBezTo>
                    <a:pt x="-828" y="112031"/>
                    <a:pt x="601" y="118010"/>
                    <a:pt x="4240" y="122559"/>
                  </a:cubicBezTo>
                  <a:cubicBezTo>
                    <a:pt x="8139" y="127237"/>
                    <a:pt x="13598" y="129967"/>
                    <a:pt x="19577" y="129967"/>
                  </a:cubicBezTo>
                  <a:lnTo>
                    <a:pt x="23476" y="129967"/>
                  </a:lnTo>
                  <a:lnTo>
                    <a:pt x="35952" y="266952"/>
                  </a:lnTo>
                  <a:cubicBezTo>
                    <a:pt x="36212" y="270331"/>
                    <a:pt x="38942" y="272930"/>
                    <a:pt x="42321" y="272930"/>
                  </a:cubicBezTo>
                  <a:lnTo>
                    <a:pt x="107304" y="272930"/>
                  </a:lnTo>
                  <a:cubicBezTo>
                    <a:pt x="110683" y="272930"/>
                    <a:pt x="113413" y="270331"/>
                    <a:pt x="113802" y="266952"/>
                  </a:cubicBezTo>
                  <a:lnTo>
                    <a:pt x="126279" y="129967"/>
                  </a:lnTo>
                  <a:lnTo>
                    <a:pt x="130178" y="129967"/>
                  </a:lnTo>
                  <a:cubicBezTo>
                    <a:pt x="136157" y="129967"/>
                    <a:pt x="141615" y="127237"/>
                    <a:pt x="145384" y="122689"/>
                  </a:cubicBezTo>
                  <a:cubicBezTo>
                    <a:pt x="149153" y="118010"/>
                    <a:pt x="150453" y="112031"/>
                    <a:pt x="149153" y="106313"/>
                  </a:cubicBezTo>
                  <a:lnTo>
                    <a:pt x="129009" y="15206"/>
                  </a:ln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sz="4799"/>
            </a:p>
          </p:txBody>
        </p:sp>
        <p:sp>
          <p:nvSpPr>
            <p:cNvPr id="36" name="Vrije vorm: vorm 54">
              <a:extLst>
                <a:ext uri="{FF2B5EF4-FFF2-40B4-BE49-F238E27FC236}">
                  <a16:creationId xmlns:a16="http://schemas.microsoft.com/office/drawing/2014/main" xmlns="" id="{D2B72CD4-ACC7-4735-AADD-A33B928B7FE8}"/>
                </a:ext>
              </a:extLst>
            </p:cNvPr>
            <p:cNvSpPr>
              <a:spLocks/>
            </p:cNvSpPr>
            <p:nvPr/>
          </p:nvSpPr>
          <p:spPr bwMode="auto">
            <a:xfrm>
              <a:off x="6702485" y="2228294"/>
              <a:ext cx="194950" cy="363907"/>
            </a:xfrm>
            <a:custGeom>
              <a:avLst/>
              <a:gdLst>
                <a:gd name="T0" fmla="*/ 123468 w 194950"/>
                <a:gd name="T1" fmla="*/ 90977 h 363907"/>
                <a:gd name="T2" fmla="*/ 175455 w 194950"/>
                <a:gd name="T3" fmla="*/ 90977 h 363907"/>
                <a:gd name="T4" fmla="*/ 194950 w 194950"/>
                <a:gd name="T5" fmla="*/ 71482 h 363907"/>
                <a:gd name="T6" fmla="*/ 194950 w 194950"/>
                <a:gd name="T7" fmla="*/ 19495 h 363907"/>
                <a:gd name="T8" fmla="*/ 175455 w 194950"/>
                <a:gd name="T9" fmla="*/ 0 h 363907"/>
                <a:gd name="T10" fmla="*/ 123468 w 194950"/>
                <a:gd name="T11" fmla="*/ 0 h 363907"/>
                <a:gd name="T12" fmla="*/ 103973 w 194950"/>
                <a:gd name="T13" fmla="*/ 19495 h 363907"/>
                <a:gd name="T14" fmla="*/ 103973 w 194950"/>
                <a:gd name="T15" fmla="*/ 38990 h 363907"/>
                <a:gd name="T16" fmla="*/ 45488 w 194950"/>
                <a:gd name="T17" fmla="*/ 38990 h 363907"/>
                <a:gd name="T18" fmla="*/ 38990 w 194950"/>
                <a:gd name="T19" fmla="*/ 45488 h 363907"/>
                <a:gd name="T20" fmla="*/ 38990 w 194950"/>
                <a:gd name="T21" fmla="*/ 175455 h 363907"/>
                <a:gd name="T22" fmla="*/ 6498 w 194950"/>
                <a:gd name="T23" fmla="*/ 175455 h 363907"/>
                <a:gd name="T24" fmla="*/ 0 w 194950"/>
                <a:gd name="T25" fmla="*/ 181954 h 363907"/>
                <a:gd name="T26" fmla="*/ 6498 w 194950"/>
                <a:gd name="T27" fmla="*/ 188452 h 363907"/>
                <a:gd name="T28" fmla="*/ 38990 w 194950"/>
                <a:gd name="T29" fmla="*/ 188452 h 363907"/>
                <a:gd name="T30" fmla="*/ 38990 w 194950"/>
                <a:gd name="T31" fmla="*/ 318419 h 363907"/>
                <a:gd name="T32" fmla="*/ 45488 w 194950"/>
                <a:gd name="T33" fmla="*/ 324917 h 363907"/>
                <a:gd name="T34" fmla="*/ 103973 w 194950"/>
                <a:gd name="T35" fmla="*/ 324917 h 363907"/>
                <a:gd name="T36" fmla="*/ 103973 w 194950"/>
                <a:gd name="T37" fmla="*/ 344412 h 363907"/>
                <a:gd name="T38" fmla="*/ 123468 w 194950"/>
                <a:gd name="T39" fmla="*/ 363907 h 363907"/>
                <a:gd name="T40" fmla="*/ 175455 w 194950"/>
                <a:gd name="T41" fmla="*/ 363907 h 363907"/>
                <a:gd name="T42" fmla="*/ 194950 w 194950"/>
                <a:gd name="T43" fmla="*/ 344412 h 363907"/>
                <a:gd name="T44" fmla="*/ 194950 w 194950"/>
                <a:gd name="T45" fmla="*/ 292425 h 363907"/>
                <a:gd name="T46" fmla="*/ 175455 w 194950"/>
                <a:gd name="T47" fmla="*/ 272930 h 363907"/>
                <a:gd name="T48" fmla="*/ 123468 w 194950"/>
                <a:gd name="T49" fmla="*/ 272930 h 363907"/>
                <a:gd name="T50" fmla="*/ 103973 w 194950"/>
                <a:gd name="T51" fmla="*/ 292425 h 363907"/>
                <a:gd name="T52" fmla="*/ 103973 w 194950"/>
                <a:gd name="T53" fmla="*/ 311920 h 363907"/>
                <a:gd name="T54" fmla="*/ 51987 w 194950"/>
                <a:gd name="T55" fmla="*/ 311920 h 363907"/>
                <a:gd name="T56" fmla="*/ 51987 w 194950"/>
                <a:gd name="T57" fmla="*/ 188452 h 363907"/>
                <a:gd name="T58" fmla="*/ 103973 w 194950"/>
                <a:gd name="T59" fmla="*/ 188452 h 363907"/>
                <a:gd name="T60" fmla="*/ 103973 w 194950"/>
                <a:gd name="T61" fmla="*/ 207947 h 363907"/>
                <a:gd name="T62" fmla="*/ 123468 w 194950"/>
                <a:gd name="T63" fmla="*/ 227442 h 363907"/>
                <a:gd name="T64" fmla="*/ 175455 w 194950"/>
                <a:gd name="T65" fmla="*/ 227442 h 363907"/>
                <a:gd name="T66" fmla="*/ 194950 w 194950"/>
                <a:gd name="T67" fmla="*/ 207947 h 363907"/>
                <a:gd name="T68" fmla="*/ 194950 w 194950"/>
                <a:gd name="T69" fmla="*/ 155960 h 363907"/>
                <a:gd name="T70" fmla="*/ 175455 w 194950"/>
                <a:gd name="T71" fmla="*/ 136465 h 363907"/>
                <a:gd name="T72" fmla="*/ 123468 w 194950"/>
                <a:gd name="T73" fmla="*/ 136465 h 363907"/>
                <a:gd name="T74" fmla="*/ 103973 w 194950"/>
                <a:gd name="T75" fmla="*/ 155960 h 363907"/>
                <a:gd name="T76" fmla="*/ 103973 w 194950"/>
                <a:gd name="T77" fmla="*/ 175455 h 363907"/>
                <a:gd name="T78" fmla="*/ 51987 w 194950"/>
                <a:gd name="T79" fmla="*/ 175455 h 363907"/>
                <a:gd name="T80" fmla="*/ 51987 w 194950"/>
                <a:gd name="T81" fmla="*/ 51987 h 363907"/>
                <a:gd name="T82" fmla="*/ 103973 w 194950"/>
                <a:gd name="T83" fmla="*/ 51987 h 363907"/>
                <a:gd name="T84" fmla="*/ 103973 w 194950"/>
                <a:gd name="T85" fmla="*/ 71482 h 363907"/>
                <a:gd name="T86" fmla="*/ 123468 w 194950"/>
                <a:gd name="T87" fmla="*/ 90977 h 3639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4950" h="363907">
                  <a:moveTo>
                    <a:pt x="123468" y="90977"/>
                  </a:moveTo>
                  <a:lnTo>
                    <a:pt x="175455" y="90977"/>
                  </a:lnTo>
                  <a:cubicBezTo>
                    <a:pt x="186242" y="90977"/>
                    <a:pt x="194950" y="82269"/>
                    <a:pt x="194950" y="71482"/>
                  </a:cubicBezTo>
                  <a:lnTo>
                    <a:pt x="194950" y="19495"/>
                  </a:lnTo>
                  <a:cubicBezTo>
                    <a:pt x="194950" y="8708"/>
                    <a:pt x="186242" y="0"/>
                    <a:pt x="175455" y="0"/>
                  </a:cubicBezTo>
                  <a:lnTo>
                    <a:pt x="123468" y="0"/>
                  </a:lnTo>
                  <a:cubicBezTo>
                    <a:pt x="112681" y="0"/>
                    <a:pt x="103973" y="8708"/>
                    <a:pt x="103973" y="19495"/>
                  </a:cubicBezTo>
                  <a:lnTo>
                    <a:pt x="103973" y="38990"/>
                  </a:lnTo>
                  <a:lnTo>
                    <a:pt x="45488" y="38990"/>
                  </a:lnTo>
                  <a:cubicBezTo>
                    <a:pt x="41849" y="38990"/>
                    <a:pt x="38990" y="41849"/>
                    <a:pt x="38990" y="45488"/>
                  </a:cubicBezTo>
                  <a:lnTo>
                    <a:pt x="38990" y="175455"/>
                  </a:lnTo>
                  <a:lnTo>
                    <a:pt x="6498" y="175455"/>
                  </a:lnTo>
                  <a:cubicBezTo>
                    <a:pt x="2859" y="175455"/>
                    <a:pt x="0" y="178314"/>
                    <a:pt x="0" y="181954"/>
                  </a:cubicBezTo>
                  <a:cubicBezTo>
                    <a:pt x="0" y="185593"/>
                    <a:pt x="2859" y="188452"/>
                    <a:pt x="6498" y="188452"/>
                  </a:cubicBezTo>
                  <a:lnTo>
                    <a:pt x="38990" y="188452"/>
                  </a:lnTo>
                  <a:lnTo>
                    <a:pt x="38990" y="318419"/>
                  </a:lnTo>
                  <a:cubicBezTo>
                    <a:pt x="38990" y="322058"/>
                    <a:pt x="41849" y="324917"/>
                    <a:pt x="45488" y="324917"/>
                  </a:cubicBezTo>
                  <a:lnTo>
                    <a:pt x="103973" y="324917"/>
                  </a:lnTo>
                  <a:lnTo>
                    <a:pt x="103973" y="344412"/>
                  </a:lnTo>
                  <a:cubicBezTo>
                    <a:pt x="103973" y="355199"/>
                    <a:pt x="112681" y="363907"/>
                    <a:pt x="123468" y="363907"/>
                  </a:cubicBezTo>
                  <a:lnTo>
                    <a:pt x="175455" y="363907"/>
                  </a:lnTo>
                  <a:cubicBezTo>
                    <a:pt x="186242" y="363907"/>
                    <a:pt x="194950" y="355199"/>
                    <a:pt x="194950" y="344412"/>
                  </a:cubicBezTo>
                  <a:lnTo>
                    <a:pt x="194950" y="292425"/>
                  </a:lnTo>
                  <a:cubicBezTo>
                    <a:pt x="194950" y="281638"/>
                    <a:pt x="186242" y="272930"/>
                    <a:pt x="175455" y="272930"/>
                  </a:cubicBezTo>
                  <a:lnTo>
                    <a:pt x="123468" y="272930"/>
                  </a:lnTo>
                  <a:cubicBezTo>
                    <a:pt x="112681" y="272930"/>
                    <a:pt x="103973" y="281638"/>
                    <a:pt x="103973" y="292425"/>
                  </a:cubicBezTo>
                  <a:lnTo>
                    <a:pt x="103973" y="311920"/>
                  </a:lnTo>
                  <a:lnTo>
                    <a:pt x="51987" y="311920"/>
                  </a:lnTo>
                  <a:lnTo>
                    <a:pt x="51987" y="188452"/>
                  </a:lnTo>
                  <a:lnTo>
                    <a:pt x="103973" y="188452"/>
                  </a:lnTo>
                  <a:lnTo>
                    <a:pt x="103973" y="207947"/>
                  </a:lnTo>
                  <a:cubicBezTo>
                    <a:pt x="103973" y="218734"/>
                    <a:pt x="112681" y="227442"/>
                    <a:pt x="123468" y="227442"/>
                  </a:cubicBezTo>
                  <a:lnTo>
                    <a:pt x="175455" y="227442"/>
                  </a:lnTo>
                  <a:cubicBezTo>
                    <a:pt x="186242" y="227442"/>
                    <a:pt x="194950" y="218734"/>
                    <a:pt x="194950" y="207947"/>
                  </a:cubicBezTo>
                  <a:lnTo>
                    <a:pt x="194950" y="155960"/>
                  </a:lnTo>
                  <a:cubicBezTo>
                    <a:pt x="194950" y="145173"/>
                    <a:pt x="186242" y="136465"/>
                    <a:pt x="175455" y="136465"/>
                  </a:cubicBezTo>
                  <a:lnTo>
                    <a:pt x="123468" y="136465"/>
                  </a:lnTo>
                  <a:cubicBezTo>
                    <a:pt x="112681" y="136465"/>
                    <a:pt x="103973" y="145173"/>
                    <a:pt x="103973" y="155960"/>
                  </a:cubicBezTo>
                  <a:lnTo>
                    <a:pt x="103973" y="175455"/>
                  </a:lnTo>
                  <a:lnTo>
                    <a:pt x="51987" y="175455"/>
                  </a:lnTo>
                  <a:lnTo>
                    <a:pt x="51987" y="51987"/>
                  </a:lnTo>
                  <a:lnTo>
                    <a:pt x="103973" y="51987"/>
                  </a:lnTo>
                  <a:lnTo>
                    <a:pt x="103973" y="71482"/>
                  </a:lnTo>
                  <a:cubicBezTo>
                    <a:pt x="103973" y="82269"/>
                    <a:pt x="112811" y="90977"/>
                    <a:pt x="123468" y="90977"/>
                  </a:cubicBezTo>
                  <a:close/>
                </a:path>
              </a:pathLst>
            </a:custGeom>
            <a:solidFill>
              <a:srgbClr val="02426A"/>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sz="4799"/>
            </a:p>
          </p:txBody>
        </p:sp>
      </p:grpSp>
      <p:grpSp>
        <p:nvGrpSpPr>
          <p:cNvPr id="37" name="Graphic 41">
            <a:extLst>
              <a:ext uri="{FF2B5EF4-FFF2-40B4-BE49-F238E27FC236}">
                <a16:creationId xmlns:a16="http://schemas.microsoft.com/office/drawing/2014/main" xmlns="" id="{D1934F4E-ABCC-481D-BDC7-DDC1F8513FE1}"/>
              </a:ext>
            </a:extLst>
          </p:cNvPr>
          <p:cNvGrpSpPr>
            <a:grpSpLocks/>
          </p:cNvGrpSpPr>
          <p:nvPr/>
        </p:nvGrpSpPr>
        <p:grpSpPr bwMode="auto">
          <a:xfrm>
            <a:off x="736600" y="5443538"/>
            <a:ext cx="209550" cy="266700"/>
            <a:chOff x="4584317" y="3677312"/>
            <a:chExt cx="345051" cy="439156"/>
          </a:xfrm>
        </p:grpSpPr>
        <p:sp>
          <p:nvSpPr>
            <p:cNvPr id="38" name="Vrije vorm: vorm 56">
              <a:extLst>
                <a:ext uri="{FF2B5EF4-FFF2-40B4-BE49-F238E27FC236}">
                  <a16:creationId xmlns:a16="http://schemas.microsoft.com/office/drawing/2014/main" xmlns="" id="{78BA6C33-67F0-4A4C-8090-A998D2B070EB}"/>
                </a:ext>
              </a:extLst>
            </p:cNvPr>
            <p:cNvSpPr>
              <a:spLocks/>
            </p:cNvSpPr>
            <p:nvPr/>
          </p:nvSpPr>
          <p:spPr bwMode="auto">
            <a:xfrm>
              <a:off x="4584317" y="3970449"/>
              <a:ext cx="345051" cy="141157"/>
            </a:xfrm>
            <a:custGeom>
              <a:avLst/>
              <a:gdLst>
                <a:gd name="T0" fmla="*/ 260827 w 345051"/>
                <a:gd name="T1" fmla="*/ 0 h 141157"/>
                <a:gd name="T2" fmla="*/ 190249 w 345051"/>
                <a:gd name="T3" fmla="*/ 90968 h 141157"/>
                <a:gd name="T4" fmla="*/ 178329 w 345051"/>
                <a:gd name="T5" fmla="*/ 104613 h 141157"/>
                <a:gd name="T6" fmla="*/ 172369 w 345051"/>
                <a:gd name="T7" fmla="*/ 107280 h 141157"/>
                <a:gd name="T8" fmla="*/ 166409 w 345051"/>
                <a:gd name="T9" fmla="*/ 104613 h 141157"/>
                <a:gd name="T10" fmla="*/ 154489 w 345051"/>
                <a:gd name="T11" fmla="*/ 90968 h 141157"/>
                <a:gd name="T12" fmla="*/ 154489 w 345051"/>
                <a:gd name="T13" fmla="*/ 90968 h 141157"/>
                <a:gd name="T14" fmla="*/ 83910 w 345051"/>
                <a:gd name="T15" fmla="*/ 0 h 141157"/>
                <a:gd name="T16" fmla="*/ 0 w 345051"/>
                <a:gd name="T17" fmla="*/ 67599 h 141157"/>
                <a:gd name="T18" fmla="*/ 172526 w 345051"/>
                <a:gd name="T19" fmla="*/ 146019 h 141157"/>
                <a:gd name="T20" fmla="*/ 345051 w 345051"/>
                <a:gd name="T21" fmla="*/ 67599 h 141157"/>
                <a:gd name="T22" fmla="*/ 260827 w 345051"/>
                <a:gd name="T23" fmla="*/ 0 h 141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5051" h="141157">
                  <a:moveTo>
                    <a:pt x="260827" y="0"/>
                  </a:moveTo>
                  <a:cubicBezTo>
                    <a:pt x="231184" y="42661"/>
                    <a:pt x="200914" y="78578"/>
                    <a:pt x="190249" y="90968"/>
                  </a:cubicBezTo>
                  <a:lnTo>
                    <a:pt x="178329" y="104613"/>
                  </a:lnTo>
                  <a:cubicBezTo>
                    <a:pt x="176917" y="106338"/>
                    <a:pt x="174721" y="107280"/>
                    <a:pt x="172369" y="107280"/>
                  </a:cubicBezTo>
                  <a:cubicBezTo>
                    <a:pt x="170016" y="107280"/>
                    <a:pt x="167977" y="106338"/>
                    <a:pt x="166409" y="104613"/>
                  </a:cubicBezTo>
                  <a:lnTo>
                    <a:pt x="154489" y="90968"/>
                  </a:lnTo>
                  <a:cubicBezTo>
                    <a:pt x="154489" y="90968"/>
                    <a:pt x="154489" y="90968"/>
                    <a:pt x="154489" y="90968"/>
                  </a:cubicBezTo>
                  <a:cubicBezTo>
                    <a:pt x="143824" y="78578"/>
                    <a:pt x="113553" y="42818"/>
                    <a:pt x="83910" y="0"/>
                  </a:cubicBezTo>
                  <a:cubicBezTo>
                    <a:pt x="32309" y="13645"/>
                    <a:pt x="0" y="38740"/>
                    <a:pt x="0" y="67599"/>
                  </a:cubicBezTo>
                  <a:cubicBezTo>
                    <a:pt x="0" y="111514"/>
                    <a:pt x="75754" y="146019"/>
                    <a:pt x="172526" y="146019"/>
                  </a:cubicBezTo>
                  <a:cubicBezTo>
                    <a:pt x="269297" y="146019"/>
                    <a:pt x="345051" y="111514"/>
                    <a:pt x="345051" y="67599"/>
                  </a:cubicBezTo>
                  <a:cubicBezTo>
                    <a:pt x="345051" y="38740"/>
                    <a:pt x="312742" y="13645"/>
                    <a:pt x="260827" y="0"/>
                  </a:cubicBezTo>
                  <a:close/>
                </a:path>
              </a:pathLst>
            </a:custGeom>
            <a:solidFill>
              <a:srgbClr val="0085BF"/>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sz="4799"/>
            </a:p>
          </p:txBody>
        </p:sp>
        <p:sp>
          <p:nvSpPr>
            <p:cNvPr id="42" name="Vrije vorm: vorm 57">
              <a:extLst>
                <a:ext uri="{FF2B5EF4-FFF2-40B4-BE49-F238E27FC236}">
                  <a16:creationId xmlns:a16="http://schemas.microsoft.com/office/drawing/2014/main" xmlns="" id="{09615679-4BC2-4E22-84B7-A8268AEC2F84}"/>
                </a:ext>
              </a:extLst>
            </p:cNvPr>
            <p:cNvSpPr>
              <a:spLocks/>
            </p:cNvSpPr>
            <p:nvPr/>
          </p:nvSpPr>
          <p:spPr bwMode="auto">
            <a:xfrm>
              <a:off x="4615685" y="3677312"/>
              <a:ext cx="282314" cy="376419"/>
            </a:xfrm>
            <a:custGeom>
              <a:avLst/>
              <a:gdLst>
                <a:gd name="T0" fmla="*/ 141157 w 282314"/>
                <a:gd name="T1" fmla="*/ 376419 h 376419"/>
                <a:gd name="T2" fmla="*/ 147117 w 282314"/>
                <a:gd name="T3" fmla="*/ 373753 h 376419"/>
                <a:gd name="T4" fmla="*/ 282314 w 282314"/>
                <a:gd name="T5" fmla="*/ 141157 h 376419"/>
                <a:gd name="T6" fmla="*/ 141157 w 282314"/>
                <a:gd name="T7" fmla="*/ 0 h 376419"/>
                <a:gd name="T8" fmla="*/ 0 w 282314"/>
                <a:gd name="T9" fmla="*/ 141157 h 376419"/>
                <a:gd name="T10" fmla="*/ 135197 w 282314"/>
                <a:gd name="T11" fmla="*/ 373753 h 376419"/>
                <a:gd name="T12" fmla="*/ 141157 w 282314"/>
                <a:gd name="T13" fmla="*/ 376419 h 376419"/>
                <a:gd name="T14" fmla="*/ 83283 w 282314"/>
                <a:gd name="T15" fmla="*/ 141157 h 376419"/>
                <a:gd name="T16" fmla="*/ 146019 w 282314"/>
                <a:gd name="T17" fmla="*/ 78421 h 376419"/>
                <a:gd name="T18" fmla="*/ 197463 w 282314"/>
                <a:gd name="T19" fmla="*/ 105241 h 376419"/>
                <a:gd name="T20" fmla="*/ 195581 w 282314"/>
                <a:gd name="T21" fmla="*/ 116220 h 376419"/>
                <a:gd name="T22" fmla="*/ 184602 w 282314"/>
                <a:gd name="T23" fmla="*/ 114337 h 376419"/>
                <a:gd name="T24" fmla="*/ 146019 w 282314"/>
                <a:gd name="T25" fmla="*/ 94105 h 376419"/>
                <a:gd name="T26" fmla="*/ 98967 w 282314"/>
                <a:gd name="T27" fmla="*/ 141157 h 376419"/>
                <a:gd name="T28" fmla="*/ 146019 w 282314"/>
                <a:gd name="T29" fmla="*/ 188210 h 376419"/>
                <a:gd name="T30" fmla="*/ 184602 w 282314"/>
                <a:gd name="T31" fmla="*/ 167977 h 376419"/>
                <a:gd name="T32" fmla="*/ 195581 w 282314"/>
                <a:gd name="T33" fmla="*/ 166095 h 376419"/>
                <a:gd name="T34" fmla="*/ 197463 w 282314"/>
                <a:gd name="T35" fmla="*/ 177074 h 376419"/>
                <a:gd name="T36" fmla="*/ 146019 w 282314"/>
                <a:gd name="T37" fmla="*/ 203894 h 376419"/>
                <a:gd name="T38" fmla="*/ 83283 w 282314"/>
                <a:gd name="T39" fmla="*/ 141157 h 376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2314" h="376419">
                  <a:moveTo>
                    <a:pt x="141157" y="376419"/>
                  </a:moveTo>
                  <a:cubicBezTo>
                    <a:pt x="143510" y="376419"/>
                    <a:pt x="145549" y="375478"/>
                    <a:pt x="147117" y="373753"/>
                  </a:cubicBezTo>
                  <a:cubicBezTo>
                    <a:pt x="152607" y="367323"/>
                    <a:pt x="282314" y="216912"/>
                    <a:pt x="282314" y="141157"/>
                  </a:cubicBezTo>
                  <a:cubicBezTo>
                    <a:pt x="282314" y="63364"/>
                    <a:pt x="218951" y="0"/>
                    <a:pt x="141157" y="0"/>
                  </a:cubicBezTo>
                  <a:cubicBezTo>
                    <a:pt x="63364" y="0"/>
                    <a:pt x="0" y="63364"/>
                    <a:pt x="0" y="141157"/>
                  </a:cubicBezTo>
                  <a:cubicBezTo>
                    <a:pt x="0" y="216912"/>
                    <a:pt x="129708" y="367323"/>
                    <a:pt x="135197" y="373753"/>
                  </a:cubicBezTo>
                  <a:cubicBezTo>
                    <a:pt x="136766" y="375478"/>
                    <a:pt x="138805" y="376419"/>
                    <a:pt x="141157" y="376419"/>
                  </a:cubicBezTo>
                  <a:close/>
                  <a:moveTo>
                    <a:pt x="83283" y="141157"/>
                  </a:moveTo>
                  <a:cubicBezTo>
                    <a:pt x="83283" y="106495"/>
                    <a:pt x="111357" y="78421"/>
                    <a:pt x="146019" y="78421"/>
                  </a:cubicBezTo>
                  <a:cubicBezTo>
                    <a:pt x="166566" y="78421"/>
                    <a:pt x="185700" y="88459"/>
                    <a:pt x="197463" y="105241"/>
                  </a:cubicBezTo>
                  <a:cubicBezTo>
                    <a:pt x="199973" y="108848"/>
                    <a:pt x="199032" y="113710"/>
                    <a:pt x="195581" y="116220"/>
                  </a:cubicBezTo>
                  <a:cubicBezTo>
                    <a:pt x="191974" y="118729"/>
                    <a:pt x="187112" y="117788"/>
                    <a:pt x="184602" y="114337"/>
                  </a:cubicBezTo>
                  <a:cubicBezTo>
                    <a:pt x="175819" y="101633"/>
                    <a:pt x="161390" y="94105"/>
                    <a:pt x="146019" y="94105"/>
                  </a:cubicBezTo>
                  <a:cubicBezTo>
                    <a:pt x="120140" y="94105"/>
                    <a:pt x="98967" y="115278"/>
                    <a:pt x="98967" y="141157"/>
                  </a:cubicBezTo>
                  <a:cubicBezTo>
                    <a:pt x="98967" y="167036"/>
                    <a:pt x="120140" y="188210"/>
                    <a:pt x="146019" y="188210"/>
                  </a:cubicBezTo>
                  <a:cubicBezTo>
                    <a:pt x="161390" y="188210"/>
                    <a:pt x="175819" y="180681"/>
                    <a:pt x="184602" y="167977"/>
                  </a:cubicBezTo>
                  <a:cubicBezTo>
                    <a:pt x="187112" y="164370"/>
                    <a:pt x="191974" y="163586"/>
                    <a:pt x="195581" y="166095"/>
                  </a:cubicBezTo>
                  <a:cubicBezTo>
                    <a:pt x="199189" y="168605"/>
                    <a:pt x="199973" y="173467"/>
                    <a:pt x="197463" y="177074"/>
                  </a:cubicBezTo>
                  <a:cubicBezTo>
                    <a:pt x="185857" y="193856"/>
                    <a:pt x="166566" y="203894"/>
                    <a:pt x="146019" y="203894"/>
                  </a:cubicBezTo>
                  <a:cubicBezTo>
                    <a:pt x="111514" y="203894"/>
                    <a:pt x="83283" y="175819"/>
                    <a:pt x="83283" y="141157"/>
                  </a:cubicBezTo>
                  <a:close/>
                </a:path>
              </a:pathLst>
            </a:custGeom>
            <a:solidFill>
              <a:srgbClr val="02426A"/>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sz="4799"/>
            </a:p>
          </p:txBody>
        </p:sp>
      </p:grpSp>
      <p:grpSp>
        <p:nvGrpSpPr>
          <p:cNvPr id="45" name="Graphic 21">
            <a:extLst>
              <a:ext uri="{FF2B5EF4-FFF2-40B4-BE49-F238E27FC236}">
                <a16:creationId xmlns:a16="http://schemas.microsoft.com/office/drawing/2014/main" xmlns="" id="{0F109E5C-FEA3-449D-BE5D-2350E37AD15A}"/>
              </a:ext>
            </a:extLst>
          </p:cNvPr>
          <p:cNvGrpSpPr>
            <a:grpSpLocks/>
          </p:cNvGrpSpPr>
          <p:nvPr/>
        </p:nvGrpSpPr>
        <p:grpSpPr bwMode="auto">
          <a:xfrm>
            <a:off x="8170864" y="2579689"/>
            <a:ext cx="522287" cy="606425"/>
            <a:chOff x="1531210" y="3009923"/>
            <a:chExt cx="315601" cy="281786"/>
          </a:xfrm>
        </p:grpSpPr>
        <p:sp>
          <p:nvSpPr>
            <p:cNvPr id="46" name="Vrije vorm: vorm 27">
              <a:extLst>
                <a:ext uri="{FF2B5EF4-FFF2-40B4-BE49-F238E27FC236}">
                  <a16:creationId xmlns:a16="http://schemas.microsoft.com/office/drawing/2014/main" xmlns="" id="{14741F49-DD0E-4F03-AD58-C71146E7C400}"/>
                </a:ext>
              </a:extLst>
            </p:cNvPr>
            <p:cNvSpPr>
              <a:spLocks/>
            </p:cNvSpPr>
            <p:nvPr/>
          </p:nvSpPr>
          <p:spPr bwMode="auto">
            <a:xfrm>
              <a:off x="1779182" y="3054558"/>
              <a:ext cx="56357" cy="78900"/>
            </a:xfrm>
            <a:custGeom>
              <a:avLst/>
              <a:gdLst>
                <a:gd name="T0" fmla="*/ 0 w 56357"/>
                <a:gd name="T1" fmla="*/ 79126 h 78900"/>
                <a:gd name="T2" fmla="*/ 62331 w 56357"/>
                <a:gd name="T3" fmla="*/ 44522 h 78900"/>
                <a:gd name="T4" fmla="*/ 0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79126"/>
                  </a:moveTo>
                  <a:lnTo>
                    <a:pt x="62331" y="44522"/>
                  </a:lnTo>
                  <a:lnTo>
                    <a:pt x="0" y="0"/>
                  </a:lnTo>
                  <a:lnTo>
                    <a:pt x="0" y="79126"/>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47" name="Vrije vorm: vorm 28">
              <a:extLst>
                <a:ext uri="{FF2B5EF4-FFF2-40B4-BE49-F238E27FC236}">
                  <a16:creationId xmlns:a16="http://schemas.microsoft.com/office/drawing/2014/main" xmlns="" id="{9F4C47C2-55A5-4BB5-B3AD-0B1DA72943A8}"/>
                </a:ext>
              </a:extLst>
            </p:cNvPr>
            <p:cNvSpPr>
              <a:spLocks/>
            </p:cNvSpPr>
            <p:nvPr/>
          </p:nvSpPr>
          <p:spPr bwMode="auto">
            <a:xfrm>
              <a:off x="1538424" y="3196916"/>
              <a:ext cx="293058" cy="90172"/>
            </a:xfrm>
            <a:custGeom>
              <a:avLst/>
              <a:gdLst>
                <a:gd name="T0" fmla="*/ 150587 w 293058"/>
                <a:gd name="T1" fmla="*/ 0 h 90171"/>
                <a:gd name="T2" fmla="*/ 0 w 293058"/>
                <a:gd name="T3" fmla="*/ 94794 h 90171"/>
                <a:gd name="T4" fmla="*/ 301174 w 293058"/>
                <a:gd name="T5" fmla="*/ 94794 h 90171"/>
                <a:gd name="T6" fmla="*/ 0 60000 65536"/>
                <a:gd name="T7" fmla="*/ 0 60000 65536"/>
                <a:gd name="T8" fmla="*/ 0 60000 65536"/>
              </a:gdLst>
              <a:ahLst/>
              <a:cxnLst>
                <a:cxn ang="T6">
                  <a:pos x="T0" y="T1"/>
                </a:cxn>
                <a:cxn ang="T7">
                  <a:pos x="T2" y="T3"/>
                </a:cxn>
                <a:cxn ang="T8">
                  <a:pos x="T4" y="T5"/>
                </a:cxn>
              </a:cxnLst>
              <a:rect l="0" t="0" r="r" b="b"/>
              <a:pathLst>
                <a:path w="293058" h="90171">
                  <a:moveTo>
                    <a:pt x="150587" y="0"/>
                  </a:moveTo>
                  <a:lnTo>
                    <a:pt x="0" y="94793"/>
                  </a:lnTo>
                  <a:lnTo>
                    <a:pt x="301174" y="94793"/>
                  </a:lnTo>
                  <a:lnTo>
                    <a:pt x="150587"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48" name="Vrije vorm: vorm 29">
              <a:extLst>
                <a:ext uri="{FF2B5EF4-FFF2-40B4-BE49-F238E27FC236}">
                  <a16:creationId xmlns:a16="http://schemas.microsoft.com/office/drawing/2014/main" xmlns="" id="{36F8D3DC-678A-4AB7-82F3-17DA9ACFD6C4}"/>
                </a:ext>
              </a:extLst>
            </p:cNvPr>
            <p:cNvSpPr>
              <a:spLocks/>
            </p:cNvSpPr>
            <p:nvPr/>
          </p:nvSpPr>
          <p:spPr bwMode="auto">
            <a:xfrm>
              <a:off x="1531210" y="3108999"/>
              <a:ext cx="146529" cy="169072"/>
            </a:xfrm>
            <a:custGeom>
              <a:avLst/>
              <a:gdLst>
                <a:gd name="T0" fmla="*/ 0 w 146529"/>
                <a:gd name="T1" fmla="*/ 0 h 169071"/>
                <a:gd name="T2" fmla="*/ 0 w 146529"/>
                <a:gd name="T3" fmla="*/ 173919 h 169071"/>
                <a:gd name="T4" fmla="*/ 146754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0" y="0"/>
                  </a:moveTo>
                  <a:lnTo>
                    <a:pt x="0" y="173918"/>
                  </a:lnTo>
                  <a:lnTo>
                    <a:pt x="146754" y="81605"/>
                  </a:lnTo>
                  <a:lnTo>
                    <a:pt x="0"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49" name="Vrije vorm: vorm 30">
              <a:extLst>
                <a:ext uri="{FF2B5EF4-FFF2-40B4-BE49-F238E27FC236}">
                  <a16:creationId xmlns:a16="http://schemas.microsoft.com/office/drawing/2014/main" xmlns="" id="{D45A3602-38E4-4800-997F-97D151428F27}"/>
                </a:ext>
              </a:extLst>
            </p:cNvPr>
            <p:cNvSpPr>
              <a:spLocks/>
            </p:cNvSpPr>
            <p:nvPr/>
          </p:nvSpPr>
          <p:spPr bwMode="auto">
            <a:xfrm>
              <a:off x="1610110" y="3009923"/>
              <a:ext cx="157801" cy="169072"/>
            </a:xfrm>
            <a:custGeom>
              <a:avLst/>
              <a:gdLst>
                <a:gd name="T0" fmla="*/ 0 w 157800"/>
                <a:gd name="T1" fmla="*/ 130073 h 169071"/>
                <a:gd name="T2" fmla="*/ 78901 w 157800"/>
                <a:gd name="T3" fmla="*/ 173919 h 169071"/>
                <a:gd name="T4" fmla="*/ 157802 w 157800"/>
                <a:gd name="T5" fmla="*/ 130073 h 169071"/>
                <a:gd name="T6" fmla="*/ 157802 w 157800"/>
                <a:gd name="T7" fmla="*/ 36519 h 169071"/>
                <a:gd name="T8" fmla="*/ 157802 w 157800"/>
                <a:gd name="T9" fmla="*/ 5636 h 169071"/>
                <a:gd name="T10" fmla="*/ 152166 w 157800"/>
                <a:gd name="T11" fmla="*/ 0 h 169071"/>
                <a:gd name="T12" fmla="*/ 5636 w 157800"/>
                <a:gd name="T13" fmla="*/ 0 h 169071"/>
                <a:gd name="T14" fmla="*/ 0 w 157800"/>
                <a:gd name="T15" fmla="*/ 5636 h 169071"/>
                <a:gd name="T16" fmla="*/ 0 w 157800"/>
                <a:gd name="T17" fmla="*/ 36519 h 169071"/>
                <a:gd name="T18" fmla="*/ 0 w 157800"/>
                <a:gd name="T19" fmla="*/ 130073 h 169071"/>
                <a:gd name="T20" fmla="*/ 28179 w 157800"/>
                <a:gd name="T21" fmla="*/ 33814 h 169071"/>
                <a:gd name="T22" fmla="*/ 129623 w 157800"/>
                <a:gd name="T23" fmla="*/ 33814 h 169071"/>
                <a:gd name="T24" fmla="*/ 135259 w 157800"/>
                <a:gd name="T25" fmla="*/ 39450 h 169071"/>
                <a:gd name="T26" fmla="*/ 129623 w 157800"/>
                <a:gd name="T27" fmla="*/ 45086 h 169071"/>
                <a:gd name="T28" fmla="*/ 28179 w 157800"/>
                <a:gd name="T29" fmla="*/ 45086 h 169071"/>
                <a:gd name="T30" fmla="*/ 22543 w 157800"/>
                <a:gd name="T31" fmla="*/ 39450 h 169071"/>
                <a:gd name="T32" fmla="*/ 28179 w 157800"/>
                <a:gd name="T33" fmla="*/ 33814 h 169071"/>
                <a:gd name="T34" fmla="*/ 28179 w 157800"/>
                <a:gd name="T35" fmla="*/ 56357 h 169071"/>
                <a:gd name="T36" fmla="*/ 129623 w 157800"/>
                <a:gd name="T37" fmla="*/ 56357 h 169071"/>
                <a:gd name="T38" fmla="*/ 135259 w 157800"/>
                <a:gd name="T39" fmla="*/ 61993 h 169071"/>
                <a:gd name="T40" fmla="*/ 129623 w 157800"/>
                <a:gd name="T41" fmla="*/ 67629 h 169071"/>
                <a:gd name="T42" fmla="*/ 28179 w 157800"/>
                <a:gd name="T43" fmla="*/ 67629 h 169071"/>
                <a:gd name="T44" fmla="*/ 22543 w 157800"/>
                <a:gd name="T45" fmla="*/ 61993 h 169071"/>
                <a:gd name="T46" fmla="*/ 28179 w 157800"/>
                <a:gd name="T47" fmla="*/ 56357 h 169071"/>
                <a:gd name="T48" fmla="*/ 28179 w 157800"/>
                <a:gd name="T49" fmla="*/ 78900 h 169071"/>
                <a:gd name="T50" fmla="*/ 129623 w 157800"/>
                <a:gd name="T51" fmla="*/ 78900 h 169071"/>
                <a:gd name="T52" fmla="*/ 135259 w 157800"/>
                <a:gd name="T53" fmla="*/ 84537 h 169071"/>
                <a:gd name="T54" fmla="*/ 129623 w 157800"/>
                <a:gd name="T55" fmla="*/ 90173 h 169071"/>
                <a:gd name="T56" fmla="*/ 28179 w 157800"/>
                <a:gd name="T57" fmla="*/ 90173 h 169071"/>
                <a:gd name="T58" fmla="*/ 22543 w 157800"/>
                <a:gd name="T59" fmla="*/ 84537 h 169071"/>
                <a:gd name="T60" fmla="*/ 28179 w 157800"/>
                <a:gd name="T61" fmla="*/ 78900 h 169071"/>
                <a:gd name="T62" fmla="*/ 28179 w 157800"/>
                <a:gd name="T63" fmla="*/ 101444 h 169071"/>
                <a:gd name="T64" fmla="*/ 129623 w 157800"/>
                <a:gd name="T65" fmla="*/ 101444 h 169071"/>
                <a:gd name="T66" fmla="*/ 135259 w 157800"/>
                <a:gd name="T67" fmla="*/ 107080 h 169071"/>
                <a:gd name="T68" fmla="*/ 129623 w 157800"/>
                <a:gd name="T69" fmla="*/ 112715 h 169071"/>
                <a:gd name="T70" fmla="*/ 28179 w 157800"/>
                <a:gd name="T71" fmla="*/ 112715 h 169071"/>
                <a:gd name="T72" fmla="*/ 22543 w 157800"/>
                <a:gd name="T73" fmla="*/ 107080 h 169071"/>
                <a:gd name="T74" fmla="*/ 28179 w 157800"/>
                <a:gd name="T75" fmla="*/ 101444 h 169071"/>
                <a:gd name="T76" fmla="*/ 28179 w 157800"/>
                <a:gd name="T77" fmla="*/ 123987 h 169071"/>
                <a:gd name="T78" fmla="*/ 107080 w 157800"/>
                <a:gd name="T79" fmla="*/ 123987 h 169071"/>
                <a:gd name="T80" fmla="*/ 112716 w 157800"/>
                <a:gd name="T81" fmla="*/ 129623 h 169071"/>
                <a:gd name="T82" fmla="*/ 107080 w 157800"/>
                <a:gd name="T83" fmla="*/ 135258 h 169071"/>
                <a:gd name="T84" fmla="*/ 28179 w 157800"/>
                <a:gd name="T85" fmla="*/ 135258 h 169071"/>
                <a:gd name="T86" fmla="*/ 22543 w 157800"/>
                <a:gd name="T87" fmla="*/ 129623 h 169071"/>
                <a:gd name="T88" fmla="*/ 28179 w 157800"/>
                <a:gd name="T89" fmla="*/ 123987 h 1690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7800" h="169071">
                  <a:moveTo>
                    <a:pt x="0" y="130072"/>
                  </a:moveTo>
                  <a:lnTo>
                    <a:pt x="78900" y="173918"/>
                  </a:lnTo>
                  <a:lnTo>
                    <a:pt x="157801" y="130072"/>
                  </a:lnTo>
                  <a:lnTo>
                    <a:pt x="157801" y="36519"/>
                  </a:lnTo>
                  <a:lnTo>
                    <a:pt x="157801" y="5636"/>
                  </a:lnTo>
                  <a:cubicBezTo>
                    <a:pt x="157801" y="2480"/>
                    <a:pt x="155321" y="0"/>
                    <a:pt x="152165" y="0"/>
                  </a:cubicBezTo>
                  <a:lnTo>
                    <a:pt x="5636" y="0"/>
                  </a:lnTo>
                  <a:cubicBezTo>
                    <a:pt x="2480" y="0"/>
                    <a:pt x="0" y="2480"/>
                    <a:pt x="0" y="5636"/>
                  </a:cubicBezTo>
                  <a:lnTo>
                    <a:pt x="0" y="36519"/>
                  </a:lnTo>
                  <a:lnTo>
                    <a:pt x="0" y="130072"/>
                  </a:lnTo>
                  <a:close/>
                  <a:moveTo>
                    <a:pt x="28179" y="33814"/>
                  </a:moveTo>
                  <a:lnTo>
                    <a:pt x="129622" y="33814"/>
                  </a:lnTo>
                  <a:cubicBezTo>
                    <a:pt x="132778" y="33814"/>
                    <a:pt x="135258" y="36294"/>
                    <a:pt x="135258" y="39450"/>
                  </a:cubicBezTo>
                  <a:cubicBezTo>
                    <a:pt x="135258" y="42606"/>
                    <a:pt x="132778" y="45086"/>
                    <a:pt x="129622" y="45086"/>
                  </a:cubicBezTo>
                  <a:lnTo>
                    <a:pt x="28179" y="45086"/>
                  </a:lnTo>
                  <a:cubicBezTo>
                    <a:pt x="25023" y="45086"/>
                    <a:pt x="22543" y="42606"/>
                    <a:pt x="22543" y="39450"/>
                  </a:cubicBezTo>
                  <a:cubicBezTo>
                    <a:pt x="22543" y="36294"/>
                    <a:pt x="25023" y="33814"/>
                    <a:pt x="28179" y="33814"/>
                  </a:cubicBezTo>
                  <a:close/>
                  <a:moveTo>
                    <a:pt x="28179" y="56357"/>
                  </a:moveTo>
                  <a:lnTo>
                    <a:pt x="129622" y="56357"/>
                  </a:lnTo>
                  <a:cubicBezTo>
                    <a:pt x="132778" y="56357"/>
                    <a:pt x="135258" y="58837"/>
                    <a:pt x="135258" y="61993"/>
                  </a:cubicBezTo>
                  <a:cubicBezTo>
                    <a:pt x="135258" y="65149"/>
                    <a:pt x="132778" y="67629"/>
                    <a:pt x="129622" y="67629"/>
                  </a:cubicBezTo>
                  <a:lnTo>
                    <a:pt x="28179" y="67629"/>
                  </a:lnTo>
                  <a:cubicBezTo>
                    <a:pt x="25023" y="67629"/>
                    <a:pt x="22543" y="65149"/>
                    <a:pt x="22543" y="61993"/>
                  </a:cubicBezTo>
                  <a:cubicBezTo>
                    <a:pt x="22543" y="58837"/>
                    <a:pt x="25023" y="56357"/>
                    <a:pt x="28179" y="56357"/>
                  </a:cubicBezTo>
                  <a:close/>
                  <a:moveTo>
                    <a:pt x="28179" y="78900"/>
                  </a:moveTo>
                  <a:lnTo>
                    <a:pt x="129622" y="78900"/>
                  </a:lnTo>
                  <a:cubicBezTo>
                    <a:pt x="132778" y="78900"/>
                    <a:pt x="135258" y="81380"/>
                    <a:pt x="135258" y="84536"/>
                  </a:cubicBezTo>
                  <a:cubicBezTo>
                    <a:pt x="135258" y="87692"/>
                    <a:pt x="132778" y="90172"/>
                    <a:pt x="129622" y="90172"/>
                  </a:cubicBezTo>
                  <a:lnTo>
                    <a:pt x="28179" y="90172"/>
                  </a:lnTo>
                  <a:cubicBezTo>
                    <a:pt x="25023" y="90172"/>
                    <a:pt x="22543" y="87692"/>
                    <a:pt x="22543" y="84536"/>
                  </a:cubicBezTo>
                  <a:cubicBezTo>
                    <a:pt x="22543" y="81380"/>
                    <a:pt x="25023" y="78900"/>
                    <a:pt x="28179" y="78900"/>
                  </a:cubicBezTo>
                  <a:close/>
                  <a:moveTo>
                    <a:pt x="28179" y="101443"/>
                  </a:moveTo>
                  <a:lnTo>
                    <a:pt x="129622" y="101443"/>
                  </a:lnTo>
                  <a:cubicBezTo>
                    <a:pt x="132778" y="101443"/>
                    <a:pt x="135258" y="103923"/>
                    <a:pt x="135258" y="107079"/>
                  </a:cubicBezTo>
                  <a:cubicBezTo>
                    <a:pt x="135258" y="110235"/>
                    <a:pt x="132778" y="112714"/>
                    <a:pt x="129622" y="112714"/>
                  </a:cubicBezTo>
                  <a:lnTo>
                    <a:pt x="28179" y="112714"/>
                  </a:lnTo>
                  <a:cubicBezTo>
                    <a:pt x="25023" y="112714"/>
                    <a:pt x="22543" y="110235"/>
                    <a:pt x="22543" y="107079"/>
                  </a:cubicBezTo>
                  <a:cubicBezTo>
                    <a:pt x="22543" y="103923"/>
                    <a:pt x="25023" y="101443"/>
                    <a:pt x="28179" y="101443"/>
                  </a:cubicBezTo>
                  <a:close/>
                  <a:moveTo>
                    <a:pt x="28179" y="123986"/>
                  </a:moveTo>
                  <a:lnTo>
                    <a:pt x="107079" y="123986"/>
                  </a:lnTo>
                  <a:cubicBezTo>
                    <a:pt x="110235" y="123986"/>
                    <a:pt x="112715" y="126466"/>
                    <a:pt x="112715" y="129622"/>
                  </a:cubicBezTo>
                  <a:cubicBezTo>
                    <a:pt x="112715" y="132778"/>
                    <a:pt x="110235" y="135257"/>
                    <a:pt x="107079" y="135257"/>
                  </a:cubicBezTo>
                  <a:lnTo>
                    <a:pt x="28179" y="135257"/>
                  </a:lnTo>
                  <a:cubicBezTo>
                    <a:pt x="25023" y="135257"/>
                    <a:pt x="22543" y="132778"/>
                    <a:pt x="22543" y="129622"/>
                  </a:cubicBezTo>
                  <a:cubicBezTo>
                    <a:pt x="22543" y="126466"/>
                    <a:pt x="25023" y="123986"/>
                    <a:pt x="28179" y="123986"/>
                  </a:cubicBezTo>
                  <a:close/>
                </a:path>
              </a:pathLst>
            </a:custGeom>
            <a:solidFill>
              <a:srgbClr val="0085BF"/>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52" name="Vrije vorm: vorm 31">
              <a:extLst>
                <a:ext uri="{FF2B5EF4-FFF2-40B4-BE49-F238E27FC236}">
                  <a16:creationId xmlns:a16="http://schemas.microsoft.com/office/drawing/2014/main" xmlns="" id="{AE11E028-F016-4740-98CE-33D4D8BA685B}"/>
                </a:ext>
              </a:extLst>
            </p:cNvPr>
            <p:cNvSpPr>
              <a:spLocks/>
            </p:cNvSpPr>
            <p:nvPr/>
          </p:nvSpPr>
          <p:spPr bwMode="auto">
            <a:xfrm>
              <a:off x="1536508" y="3054558"/>
              <a:ext cx="56357" cy="78900"/>
            </a:xfrm>
            <a:custGeom>
              <a:avLst/>
              <a:gdLst>
                <a:gd name="T0" fmla="*/ 0 w 56357"/>
                <a:gd name="T1" fmla="*/ 44522 h 78900"/>
                <a:gd name="T2" fmla="*/ 62331 w 56357"/>
                <a:gd name="T3" fmla="*/ 79126 h 78900"/>
                <a:gd name="T4" fmla="*/ 62331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44522"/>
                  </a:moveTo>
                  <a:lnTo>
                    <a:pt x="62331" y="79126"/>
                  </a:lnTo>
                  <a:lnTo>
                    <a:pt x="62331" y="0"/>
                  </a:lnTo>
                  <a:lnTo>
                    <a:pt x="0" y="44522"/>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sp>
          <p:nvSpPr>
            <p:cNvPr id="53" name="Vrije vorm: vorm 32">
              <a:extLst>
                <a:ext uri="{FF2B5EF4-FFF2-40B4-BE49-F238E27FC236}">
                  <a16:creationId xmlns:a16="http://schemas.microsoft.com/office/drawing/2014/main" xmlns="" id="{2507FFCA-28DD-43D0-AC85-F905DA19248C}"/>
                </a:ext>
              </a:extLst>
            </p:cNvPr>
            <p:cNvSpPr>
              <a:spLocks/>
            </p:cNvSpPr>
            <p:nvPr/>
          </p:nvSpPr>
          <p:spPr bwMode="auto">
            <a:xfrm>
              <a:off x="1700057" y="3108999"/>
              <a:ext cx="146529" cy="169072"/>
            </a:xfrm>
            <a:custGeom>
              <a:avLst/>
              <a:gdLst>
                <a:gd name="T0" fmla="*/ 146754 w 146529"/>
                <a:gd name="T1" fmla="*/ 173919 h 169071"/>
                <a:gd name="T2" fmla="*/ 146754 w 146529"/>
                <a:gd name="T3" fmla="*/ 0 h 169071"/>
                <a:gd name="T4" fmla="*/ 0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146754" y="173918"/>
                  </a:moveTo>
                  <a:lnTo>
                    <a:pt x="146754" y="0"/>
                  </a:lnTo>
                  <a:lnTo>
                    <a:pt x="0" y="81605"/>
                  </a:lnTo>
                  <a:lnTo>
                    <a:pt x="146754" y="173918"/>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sz="4799"/>
            </a:p>
          </p:txBody>
        </p:sp>
      </p:grpSp>
      <p:grpSp>
        <p:nvGrpSpPr>
          <p:cNvPr id="54" name="Graphic 41">
            <a:extLst>
              <a:ext uri="{FF2B5EF4-FFF2-40B4-BE49-F238E27FC236}">
                <a16:creationId xmlns:a16="http://schemas.microsoft.com/office/drawing/2014/main" xmlns="" id="{60445CDE-0EAA-4CD6-BD9A-A208D0027906}"/>
              </a:ext>
            </a:extLst>
          </p:cNvPr>
          <p:cNvGrpSpPr>
            <a:grpSpLocks/>
          </p:cNvGrpSpPr>
          <p:nvPr/>
        </p:nvGrpSpPr>
        <p:grpSpPr bwMode="auto">
          <a:xfrm>
            <a:off x="1292225" y="2528889"/>
            <a:ext cx="482600" cy="657225"/>
            <a:chOff x="4584317" y="3677312"/>
            <a:chExt cx="345051" cy="439156"/>
          </a:xfrm>
        </p:grpSpPr>
        <p:sp>
          <p:nvSpPr>
            <p:cNvPr id="55" name="Vrije vorm: vorm 56">
              <a:extLst>
                <a:ext uri="{FF2B5EF4-FFF2-40B4-BE49-F238E27FC236}">
                  <a16:creationId xmlns:a16="http://schemas.microsoft.com/office/drawing/2014/main" xmlns="" id="{53C3AD01-C300-495F-9DF8-CD8622A66600}"/>
                </a:ext>
              </a:extLst>
            </p:cNvPr>
            <p:cNvSpPr>
              <a:spLocks/>
            </p:cNvSpPr>
            <p:nvPr/>
          </p:nvSpPr>
          <p:spPr bwMode="auto">
            <a:xfrm>
              <a:off x="4584317" y="3970449"/>
              <a:ext cx="345051" cy="141157"/>
            </a:xfrm>
            <a:custGeom>
              <a:avLst/>
              <a:gdLst>
                <a:gd name="T0" fmla="*/ 260827 w 345051"/>
                <a:gd name="T1" fmla="*/ 0 h 141157"/>
                <a:gd name="T2" fmla="*/ 190249 w 345051"/>
                <a:gd name="T3" fmla="*/ 90968 h 141157"/>
                <a:gd name="T4" fmla="*/ 178329 w 345051"/>
                <a:gd name="T5" fmla="*/ 104613 h 141157"/>
                <a:gd name="T6" fmla="*/ 172369 w 345051"/>
                <a:gd name="T7" fmla="*/ 107280 h 141157"/>
                <a:gd name="T8" fmla="*/ 166409 w 345051"/>
                <a:gd name="T9" fmla="*/ 104613 h 141157"/>
                <a:gd name="T10" fmla="*/ 154489 w 345051"/>
                <a:gd name="T11" fmla="*/ 90968 h 141157"/>
                <a:gd name="T12" fmla="*/ 154489 w 345051"/>
                <a:gd name="T13" fmla="*/ 90968 h 141157"/>
                <a:gd name="T14" fmla="*/ 83910 w 345051"/>
                <a:gd name="T15" fmla="*/ 0 h 141157"/>
                <a:gd name="T16" fmla="*/ 0 w 345051"/>
                <a:gd name="T17" fmla="*/ 67599 h 141157"/>
                <a:gd name="T18" fmla="*/ 172526 w 345051"/>
                <a:gd name="T19" fmla="*/ 146019 h 141157"/>
                <a:gd name="T20" fmla="*/ 345051 w 345051"/>
                <a:gd name="T21" fmla="*/ 67599 h 141157"/>
                <a:gd name="T22" fmla="*/ 260827 w 345051"/>
                <a:gd name="T23" fmla="*/ 0 h 141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5051" h="141157">
                  <a:moveTo>
                    <a:pt x="260827" y="0"/>
                  </a:moveTo>
                  <a:cubicBezTo>
                    <a:pt x="231184" y="42661"/>
                    <a:pt x="200914" y="78578"/>
                    <a:pt x="190249" y="90968"/>
                  </a:cubicBezTo>
                  <a:lnTo>
                    <a:pt x="178329" y="104613"/>
                  </a:lnTo>
                  <a:cubicBezTo>
                    <a:pt x="176917" y="106338"/>
                    <a:pt x="174721" y="107280"/>
                    <a:pt x="172369" y="107280"/>
                  </a:cubicBezTo>
                  <a:cubicBezTo>
                    <a:pt x="170016" y="107280"/>
                    <a:pt x="167977" y="106338"/>
                    <a:pt x="166409" y="104613"/>
                  </a:cubicBezTo>
                  <a:lnTo>
                    <a:pt x="154489" y="90968"/>
                  </a:lnTo>
                  <a:cubicBezTo>
                    <a:pt x="154489" y="90968"/>
                    <a:pt x="154489" y="90968"/>
                    <a:pt x="154489" y="90968"/>
                  </a:cubicBezTo>
                  <a:cubicBezTo>
                    <a:pt x="143824" y="78578"/>
                    <a:pt x="113553" y="42818"/>
                    <a:pt x="83910" y="0"/>
                  </a:cubicBezTo>
                  <a:cubicBezTo>
                    <a:pt x="32309" y="13645"/>
                    <a:pt x="0" y="38740"/>
                    <a:pt x="0" y="67599"/>
                  </a:cubicBezTo>
                  <a:cubicBezTo>
                    <a:pt x="0" y="111514"/>
                    <a:pt x="75754" y="146019"/>
                    <a:pt x="172526" y="146019"/>
                  </a:cubicBezTo>
                  <a:cubicBezTo>
                    <a:pt x="269297" y="146019"/>
                    <a:pt x="345051" y="111514"/>
                    <a:pt x="345051" y="67599"/>
                  </a:cubicBezTo>
                  <a:cubicBezTo>
                    <a:pt x="345051" y="38740"/>
                    <a:pt x="312742" y="13645"/>
                    <a:pt x="260827" y="0"/>
                  </a:cubicBezTo>
                  <a:close/>
                </a:path>
              </a:pathLst>
            </a:custGeom>
            <a:solidFill>
              <a:srgbClr val="0085BF"/>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sz="4799"/>
            </a:p>
          </p:txBody>
        </p:sp>
        <p:sp>
          <p:nvSpPr>
            <p:cNvPr id="56" name="Vrije vorm: vorm 57">
              <a:extLst>
                <a:ext uri="{FF2B5EF4-FFF2-40B4-BE49-F238E27FC236}">
                  <a16:creationId xmlns:a16="http://schemas.microsoft.com/office/drawing/2014/main" xmlns="" id="{86F90E44-5245-49D0-8463-AB8F2E4010ED}"/>
                </a:ext>
              </a:extLst>
            </p:cNvPr>
            <p:cNvSpPr>
              <a:spLocks/>
            </p:cNvSpPr>
            <p:nvPr/>
          </p:nvSpPr>
          <p:spPr bwMode="auto">
            <a:xfrm>
              <a:off x="4615685" y="3677312"/>
              <a:ext cx="282314" cy="376419"/>
            </a:xfrm>
            <a:custGeom>
              <a:avLst/>
              <a:gdLst>
                <a:gd name="T0" fmla="*/ 141157 w 282314"/>
                <a:gd name="T1" fmla="*/ 376419 h 376419"/>
                <a:gd name="T2" fmla="*/ 147117 w 282314"/>
                <a:gd name="T3" fmla="*/ 373753 h 376419"/>
                <a:gd name="T4" fmla="*/ 282314 w 282314"/>
                <a:gd name="T5" fmla="*/ 141157 h 376419"/>
                <a:gd name="T6" fmla="*/ 141157 w 282314"/>
                <a:gd name="T7" fmla="*/ 0 h 376419"/>
                <a:gd name="T8" fmla="*/ 0 w 282314"/>
                <a:gd name="T9" fmla="*/ 141157 h 376419"/>
                <a:gd name="T10" fmla="*/ 135197 w 282314"/>
                <a:gd name="T11" fmla="*/ 373753 h 376419"/>
                <a:gd name="T12" fmla="*/ 141157 w 282314"/>
                <a:gd name="T13" fmla="*/ 376419 h 376419"/>
                <a:gd name="T14" fmla="*/ 83283 w 282314"/>
                <a:gd name="T15" fmla="*/ 141157 h 376419"/>
                <a:gd name="T16" fmla="*/ 146019 w 282314"/>
                <a:gd name="T17" fmla="*/ 78421 h 376419"/>
                <a:gd name="T18" fmla="*/ 197463 w 282314"/>
                <a:gd name="T19" fmla="*/ 105241 h 376419"/>
                <a:gd name="T20" fmla="*/ 195581 w 282314"/>
                <a:gd name="T21" fmla="*/ 116220 h 376419"/>
                <a:gd name="T22" fmla="*/ 184602 w 282314"/>
                <a:gd name="T23" fmla="*/ 114337 h 376419"/>
                <a:gd name="T24" fmla="*/ 146019 w 282314"/>
                <a:gd name="T25" fmla="*/ 94105 h 376419"/>
                <a:gd name="T26" fmla="*/ 98967 w 282314"/>
                <a:gd name="T27" fmla="*/ 141157 h 376419"/>
                <a:gd name="T28" fmla="*/ 146019 w 282314"/>
                <a:gd name="T29" fmla="*/ 188210 h 376419"/>
                <a:gd name="T30" fmla="*/ 184602 w 282314"/>
                <a:gd name="T31" fmla="*/ 167977 h 376419"/>
                <a:gd name="T32" fmla="*/ 195581 w 282314"/>
                <a:gd name="T33" fmla="*/ 166095 h 376419"/>
                <a:gd name="T34" fmla="*/ 197463 w 282314"/>
                <a:gd name="T35" fmla="*/ 177074 h 376419"/>
                <a:gd name="T36" fmla="*/ 146019 w 282314"/>
                <a:gd name="T37" fmla="*/ 203894 h 376419"/>
                <a:gd name="T38" fmla="*/ 83283 w 282314"/>
                <a:gd name="T39" fmla="*/ 141157 h 376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2314" h="376419">
                  <a:moveTo>
                    <a:pt x="141157" y="376419"/>
                  </a:moveTo>
                  <a:cubicBezTo>
                    <a:pt x="143510" y="376419"/>
                    <a:pt x="145549" y="375478"/>
                    <a:pt x="147117" y="373753"/>
                  </a:cubicBezTo>
                  <a:cubicBezTo>
                    <a:pt x="152607" y="367323"/>
                    <a:pt x="282314" y="216912"/>
                    <a:pt x="282314" y="141157"/>
                  </a:cubicBezTo>
                  <a:cubicBezTo>
                    <a:pt x="282314" y="63364"/>
                    <a:pt x="218951" y="0"/>
                    <a:pt x="141157" y="0"/>
                  </a:cubicBezTo>
                  <a:cubicBezTo>
                    <a:pt x="63364" y="0"/>
                    <a:pt x="0" y="63364"/>
                    <a:pt x="0" y="141157"/>
                  </a:cubicBezTo>
                  <a:cubicBezTo>
                    <a:pt x="0" y="216912"/>
                    <a:pt x="129708" y="367323"/>
                    <a:pt x="135197" y="373753"/>
                  </a:cubicBezTo>
                  <a:cubicBezTo>
                    <a:pt x="136766" y="375478"/>
                    <a:pt x="138805" y="376419"/>
                    <a:pt x="141157" y="376419"/>
                  </a:cubicBezTo>
                  <a:close/>
                  <a:moveTo>
                    <a:pt x="83283" y="141157"/>
                  </a:moveTo>
                  <a:cubicBezTo>
                    <a:pt x="83283" y="106495"/>
                    <a:pt x="111357" y="78421"/>
                    <a:pt x="146019" y="78421"/>
                  </a:cubicBezTo>
                  <a:cubicBezTo>
                    <a:pt x="166566" y="78421"/>
                    <a:pt x="185700" y="88459"/>
                    <a:pt x="197463" y="105241"/>
                  </a:cubicBezTo>
                  <a:cubicBezTo>
                    <a:pt x="199973" y="108848"/>
                    <a:pt x="199032" y="113710"/>
                    <a:pt x="195581" y="116220"/>
                  </a:cubicBezTo>
                  <a:cubicBezTo>
                    <a:pt x="191974" y="118729"/>
                    <a:pt x="187112" y="117788"/>
                    <a:pt x="184602" y="114337"/>
                  </a:cubicBezTo>
                  <a:cubicBezTo>
                    <a:pt x="175819" y="101633"/>
                    <a:pt x="161390" y="94105"/>
                    <a:pt x="146019" y="94105"/>
                  </a:cubicBezTo>
                  <a:cubicBezTo>
                    <a:pt x="120140" y="94105"/>
                    <a:pt x="98967" y="115278"/>
                    <a:pt x="98967" y="141157"/>
                  </a:cubicBezTo>
                  <a:cubicBezTo>
                    <a:pt x="98967" y="167036"/>
                    <a:pt x="120140" y="188210"/>
                    <a:pt x="146019" y="188210"/>
                  </a:cubicBezTo>
                  <a:cubicBezTo>
                    <a:pt x="161390" y="188210"/>
                    <a:pt x="175819" y="180681"/>
                    <a:pt x="184602" y="167977"/>
                  </a:cubicBezTo>
                  <a:cubicBezTo>
                    <a:pt x="187112" y="164370"/>
                    <a:pt x="191974" y="163586"/>
                    <a:pt x="195581" y="166095"/>
                  </a:cubicBezTo>
                  <a:cubicBezTo>
                    <a:pt x="199189" y="168605"/>
                    <a:pt x="199973" y="173467"/>
                    <a:pt x="197463" y="177074"/>
                  </a:cubicBezTo>
                  <a:cubicBezTo>
                    <a:pt x="185857" y="193856"/>
                    <a:pt x="166566" y="203894"/>
                    <a:pt x="146019" y="203894"/>
                  </a:cubicBezTo>
                  <a:cubicBezTo>
                    <a:pt x="111514" y="203894"/>
                    <a:pt x="83283" y="175819"/>
                    <a:pt x="83283" y="141157"/>
                  </a:cubicBezTo>
                  <a:close/>
                </a:path>
              </a:pathLst>
            </a:custGeom>
            <a:solidFill>
              <a:srgbClr val="02426A"/>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sz="4799"/>
            </a:p>
          </p:txBody>
        </p:sp>
      </p:grpSp>
      <p:grpSp>
        <p:nvGrpSpPr>
          <p:cNvPr id="57" name="Graphic 45">
            <a:extLst>
              <a:ext uri="{FF2B5EF4-FFF2-40B4-BE49-F238E27FC236}">
                <a16:creationId xmlns:a16="http://schemas.microsoft.com/office/drawing/2014/main" xmlns="" id="{C1A2D8FF-037D-4AEA-B7E4-31A69EA5D6DD}"/>
              </a:ext>
            </a:extLst>
          </p:cNvPr>
          <p:cNvGrpSpPr>
            <a:grpSpLocks/>
          </p:cNvGrpSpPr>
          <p:nvPr/>
        </p:nvGrpSpPr>
        <p:grpSpPr bwMode="auto">
          <a:xfrm>
            <a:off x="4806950" y="2549526"/>
            <a:ext cx="573088" cy="627063"/>
            <a:chOff x="1037125" y="3677312"/>
            <a:chExt cx="242321" cy="250946"/>
          </a:xfrm>
        </p:grpSpPr>
        <p:sp>
          <p:nvSpPr>
            <p:cNvPr id="58" name="Vrije vorm: vorm 261">
              <a:extLst>
                <a:ext uri="{FF2B5EF4-FFF2-40B4-BE49-F238E27FC236}">
                  <a16:creationId xmlns:a16="http://schemas.microsoft.com/office/drawing/2014/main" xmlns="" id="{2A36149C-A691-454B-A210-14964A21493A}"/>
                </a:ext>
              </a:extLst>
            </p:cNvPr>
            <p:cNvSpPr>
              <a:spLocks/>
            </p:cNvSpPr>
            <p:nvPr/>
          </p:nvSpPr>
          <p:spPr bwMode="auto">
            <a:xfrm>
              <a:off x="1037125" y="3740049"/>
              <a:ext cx="62737" cy="47052"/>
            </a:xfrm>
            <a:custGeom>
              <a:avLst/>
              <a:gdLst>
                <a:gd name="T0" fmla="*/ 70580 w 62736"/>
                <a:gd name="T1" fmla="*/ 0 h 47052"/>
                <a:gd name="T2" fmla="*/ 16625 w 62736"/>
                <a:gd name="T3" fmla="*/ 0 h 47052"/>
                <a:gd name="T4" fmla="*/ 0 w 62736"/>
                <a:gd name="T5" fmla="*/ 54895 h 47052"/>
                <a:gd name="T6" fmla="*/ 62581 w 62736"/>
                <a:gd name="T7" fmla="*/ 54895 h 47052"/>
                <a:gd name="T8" fmla="*/ 70580 w 62736"/>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70579" y="0"/>
                  </a:moveTo>
                  <a:lnTo>
                    <a:pt x="16625" y="0"/>
                  </a:lnTo>
                  <a:cubicBezTo>
                    <a:pt x="7215" y="16312"/>
                    <a:pt x="1255" y="34976"/>
                    <a:pt x="0" y="54895"/>
                  </a:cubicBezTo>
                  <a:lnTo>
                    <a:pt x="62580" y="54895"/>
                  </a:lnTo>
                  <a:cubicBezTo>
                    <a:pt x="63050" y="34819"/>
                    <a:pt x="65873" y="16312"/>
                    <a:pt x="70579"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59" name="Vrije vorm: vorm 262">
              <a:extLst>
                <a:ext uri="{FF2B5EF4-FFF2-40B4-BE49-F238E27FC236}">
                  <a16:creationId xmlns:a16="http://schemas.microsoft.com/office/drawing/2014/main" xmlns="" id="{3588FF72-DDCF-483A-9FB1-C71DEEE2CA01}"/>
                </a:ext>
              </a:extLst>
            </p:cNvPr>
            <p:cNvSpPr>
              <a:spLocks/>
            </p:cNvSpPr>
            <p:nvPr/>
          </p:nvSpPr>
          <p:spPr bwMode="auto">
            <a:xfrm>
              <a:off x="1115232" y="3740049"/>
              <a:ext cx="78421" cy="47052"/>
            </a:xfrm>
            <a:custGeom>
              <a:avLst/>
              <a:gdLst>
                <a:gd name="T0" fmla="*/ 85166 w 78420"/>
                <a:gd name="T1" fmla="*/ 0 h 47052"/>
                <a:gd name="T2" fmla="*/ 8783 w 78420"/>
                <a:gd name="T3" fmla="*/ 0 h 47052"/>
                <a:gd name="T4" fmla="*/ 0 w 78420"/>
                <a:gd name="T5" fmla="*/ 54895 h 47052"/>
                <a:gd name="T6" fmla="*/ 93792 w 78420"/>
                <a:gd name="T7" fmla="*/ 54895 h 47052"/>
                <a:gd name="T8" fmla="*/ 85166 w 78420"/>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20" h="47052">
                  <a:moveTo>
                    <a:pt x="85165" y="0"/>
                  </a:moveTo>
                  <a:lnTo>
                    <a:pt x="8783" y="0"/>
                  </a:lnTo>
                  <a:cubicBezTo>
                    <a:pt x="3921" y="15370"/>
                    <a:pt x="784" y="34035"/>
                    <a:pt x="0" y="54895"/>
                  </a:cubicBezTo>
                  <a:lnTo>
                    <a:pt x="93791" y="54895"/>
                  </a:lnTo>
                  <a:cubicBezTo>
                    <a:pt x="93164" y="34035"/>
                    <a:pt x="90027" y="15370"/>
                    <a:pt x="85165"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0" name="Vrije vorm: vorm 263">
              <a:extLst>
                <a:ext uri="{FF2B5EF4-FFF2-40B4-BE49-F238E27FC236}">
                  <a16:creationId xmlns:a16="http://schemas.microsoft.com/office/drawing/2014/main" xmlns="" id="{426EB913-631A-4E7A-B14F-E3A1943E2C8C}"/>
                </a:ext>
              </a:extLst>
            </p:cNvPr>
            <p:cNvSpPr>
              <a:spLocks/>
            </p:cNvSpPr>
            <p:nvPr/>
          </p:nvSpPr>
          <p:spPr bwMode="auto">
            <a:xfrm>
              <a:off x="1129975" y="3881206"/>
              <a:ext cx="62737" cy="31368"/>
            </a:xfrm>
            <a:custGeom>
              <a:avLst/>
              <a:gdLst>
                <a:gd name="T0" fmla="*/ 32153 w 62736"/>
                <a:gd name="T1" fmla="*/ 31368 h 31368"/>
                <a:gd name="T2" fmla="*/ 64306 w 62736"/>
                <a:gd name="T3" fmla="*/ 0 h 31368"/>
                <a:gd name="T4" fmla="*/ 0 w 62736"/>
                <a:gd name="T5" fmla="*/ 0 h 31368"/>
                <a:gd name="T6" fmla="*/ 32153 w 62736"/>
                <a:gd name="T7" fmla="*/ 31368 h 31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736" h="31368">
                  <a:moveTo>
                    <a:pt x="32152" y="31368"/>
                  </a:moveTo>
                  <a:cubicBezTo>
                    <a:pt x="43445" y="31368"/>
                    <a:pt x="55365" y="19762"/>
                    <a:pt x="64305" y="0"/>
                  </a:cubicBezTo>
                  <a:lnTo>
                    <a:pt x="0" y="0"/>
                  </a:lnTo>
                  <a:cubicBezTo>
                    <a:pt x="9097" y="19762"/>
                    <a:pt x="21017" y="31368"/>
                    <a:pt x="32152" y="31368"/>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1" name="Vrije vorm: vorm 264">
              <a:extLst>
                <a:ext uri="{FF2B5EF4-FFF2-40B4-BE49-F238E27FC236}">
                  <a16:creationId xmlns:a16="http://schemas.microsoft.com/office/drawing/2014/main" xmlns="" id="{BE138066-CAB3-4234-8B4C-CF211B901BDD}"/>
                </a:ext>
              </a:extLst>
            </p:cNvPr>
            <p:cNvSpPr>
              <a:spLocks/>
            </p:cNvSpPr>
            <p:nvPr/>
          </p:nvSpPr>
          <p:spPr bwMode="auto">
            <a:xfrm>
              <a:off x="1216709" y="3810627"/>
              <a:ext cx="62737" cy="47052"/>
            </a:xfrm>
            <a:custGeom>
              <a:avLst/>
              <a:gdLst>
                <a:gd name="T0" fmla="*/ 0 w 62736"/>
                <a:gd name="T1" fmla="*/ 54895 h 47052"/>
                <a:gd name="T2" fmla="*/ 53954 w 62736"/>
                <a:gd name="T3" fmla="*/ 54895 h 47052"/>
                <a:gd name="T4" fmla="*/ 70580 w 62736"/>
                <a:gd name="T5" fmla="*/ 0 h 47052"/>
                <a:gd name="T6" fmla="*/ 7999 w 62736"/>
                <a:gd name="T7" fmla="*/ 0 h 47052"/>
                <a:gd name="T8" fmla="*/ 0 w 62736"/>
                <a:gd name="T9" fmla="*/ 54895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0" y="54895"/>
                  </a:moveTo>
                  <a:lnTo>
                    <a:pt x="53953" y="54895"/>
                  </a:lnTo>
                  <a:cubicBezTo>
                    <a:pt x="63521" y="38583"/>
                    <a:pt x="69324" y="19919"/>
                    <a:pt x="70579" y="0"/>
                  </a:cubicBezTo>
                  <a:lnTo>
                    <a:pt x="7999" y="0"/>
                  </a:lnTo>
                  <a:cubicBezTo>
                    <a:pt x="7372" y="20076"/>
                    <a:pt x="4548" y="38583"/>
                    <a:pt x="0" y="54895"/>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2" name="Vrije vorm: vorm 265">
              <a:extLst>
                <a:ext uri="{FF2B5EF4-FFF2-40B4-BE49-F238E27FC236}">
                  <a16:creationId xmlns:a16="http://schemas.microsoft.com/office/drawing/2014/main" xmlns="" id="{4498113D-D6DE-4D29-83DA-994D03474466}"/>
                </a:ext>
              </a:extLst>
            </p:cNvPr>
            <p:cNvSpPr>
              <a:spLocks/>
            </p:cNvSpPr>
            <p:nvPr/>
          </p:nvSpPr>
          <p:spPr bwMode="auto">
            <a:xfrm>
              <a:off x="1129975" y="3692996"/>
              <a:ext cx="62737" cy="31368"/>
            </a:xfrm>
            <a:custGeom>
              <a:avLst/>
              <a:gdLst>
                <a:gd name="T0" fmla="*/ 32153 w 62736"/>
                <a:gd name="T1" fmla="*/ 0 h 31368"/>
                <a:gd name="T2" fmla="*/ 0 w 62736"/>
                <a:gd name="T3" fmla="*/ 31368 h 31368"/>
                <a:gd name="T4" fmla="*/ 64306 w 62736"/>
                <a:gd name="T5" fmla="*/ 31368 h 31368"/>
                <a:gd name="T6" fmla="*/ 32153 w 62736"/>
                <a:gd name="T7" fmla="*/ 0 h 31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736" h="31368">
                  <a:moveTo>
                    <a:pt x="32152" y="0"/>
                  </a:moveTo>
                  <a:cubicBezTo>
                    <a:pt x="20860" y="0"/>
                    <a:pt x="8940" y="11606"/>
                    <a:pt x="0" y="31368"/>
                  </a:cubicBezTo>
                  <a:lnTo>
                    <a:pt x="64305" y="31368"/>
                  </a:lnTo>
                  <a:cubicBezTo>
                    <a:pt x="55365" y="11606"/>
                    <a:pt x="43445" y="0"/>
                    <a:pt x="32152"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3" name="Vrije vorm: vorm 266">
              <a:extLst>
                <a:ext uri="{FF2B5EF4-FFF2-40B4-BE49-F238E27FC236}">
                  <a16:creationId xmlns:a16="http://schemas.microsoft.com/office/drawing/2014/main" xmlns="" id="{4E341976-0403-43DB-981E-0269CE2ECEEA}"/>
                </a:ext>
              </a:extLst>
            </p:cNvPr>
            <p:cNvSpPr>
              <a:spLocks/>
            </p:cNvSpPr>
            <p:nvPr/>
          </p:nvSpPr>
          <p:spPr bwMode="auto">
            <a:xfrm>
              <a:off x="1115232" y="3810627"/>
              <a:ext cx="78421" cy="47052"/>
            </a:xfrm>
            <a:custGeom>
              <a:avLst/>
              <a:gdLst>
                <a:gd name="T0" fmla="*/ 93792 w 78420"/>
                <a:gd name="T1" fmla="*/ 0 h 47052"/>
                <a:gd name="T2" fmla="*/ 0 w 78420"/>
                <a:gd name="T3" fmla="*/ 0 h 47052"/>
                <a:gd name="T4" fmla="*/ 8783 w 78420"/>
                <a:gd name="T5" fmla="*/ 54895 h 47052"/>
                <a:gd name="T6" fmla="*/ 85166 w 78420"/>
                <a:gd name="T7" fmla="*/ 54895 h 47052"/>
                <a:gd name="T8" fmla="*/ 93792 w 78420"/>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20" h="47052">
                  <a:moveTo>
                    <a:pt x="93791" y="0"/>
                  </a:moveTo>
                  <a:lnTo>
                    <a:pt x="0" y="0"/>
                  </a:lnTo>
                  <a:cubicBezTo>
                    <a:pt x="627" y="20860"/>
                    <a:pt x="3921" y="39524"/>
                    <a:pt x="8783" y="54895"/>
                  </a:cubicBezTo>
                  <a:lnTo>
                    <a:pt x="85165" y="54895"/>
                  </a:lnTo>
                  <a:cubicBezTo>
                    <a:pt x="90027" y="39524"/>
                    <a:pt x="93164" y="20860"/>
                    <a:pt x="93791"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4" name="Vrije vorm: vorm 267">
              <a:extLst>
                <a:ext uri="{FF2B5EF4-FFF2-40B4-BE49-F238E27FC236}">
                  <a16:creationId xmlns:a16="http://schemas.microsoft.com/office/drawing/2014/main" xmlns="" id="{3100520E-CA27-4AA7-BEB3-5F7542D0634F}"/>
                </a:ext>
              </a:extLst>
            </p:cNvPr>
            <p:cNvSpPr>
              <a:spLocks/>
            </p:cNvSpPr>
            <p:nvPr/>
          </p:nvSpPr>
          <p:spPr bwMode="auto">
            <a:xfrm>
              <a:off x="1216709" y="3740049"/>
              <a:ext cx="62737" cy="47052"/>
            </a:xfrm>
            <a:custGeom>
              <a:avLst/>
              <a:gdLst>
                <a:gd name="T0" fmla="*/ 7999 w 62736"/>
                <a:gd name="T1" fmla="*/ 54895 h 47052"/>
                <a:gd name="T2" fmla="*/ 70580 w 62736"/>
                <a:gd name="T3" fmla="*/ 54895 h 47052"/>
                <a:gd name="T4" fmla="*/ 53954 w 62736"/>
                <a:gd name="T5" fmla="*/ 0 h 47052"/>
                <a:gd name="T6" fmla="*/ 0 w 62736"/>
                <a:gd name="T7" fmla="*/ 0 h 47052"/>
                <a:gd name="T8" fmla="*/ 7999 w 62736"/>
                <a:gd name="T9" fmla="*/ 54895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7999" y="54895"/>
                  </a:moveTo>
                  <a:lnTo>
                    <a:pt x="70579" y="54895"/>
                  </a:lnTo>
                  <a:cubicBezTo>
                    <a:pt x="69324" y="34976"/>
                    <a:pt x="63521" y="16312"/>
                    <a:pt x="53953" y="0"/>
                  </a:cubicBezTo>
                  <a:lnTo>
                    <a:pt x="0" y="0"/>
                  </a:lnTo>
                  <a:cubicBezTo>
                    <a:pt x="4548" y="16312"/>
                    <a:pt x="7372" y="34819"/>
                    <a:pt x="7999" y="54895"/>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5" name="Vrije vorm: vorm 268">
              <a:extLst>
                <a:ext uri="{FF2B5EF4-FFF2-40B4-BE49-F238E27FC236}">
                  <a16:creationId xmlns:a16="http://schemas.microsoft.com/office/drawing/2014/main" xmlns="" id="{DC22E4D0-8283-4EDC-9139-370E93497D3E}"/>
                </a:ext>
              </a:extLst>
            </p:cNvPr>
            <p:cNvSpPr>
              <a:spLocks/>
            </p:cNvSpPr>
            <p:nvPr/>
          </p:nvSpPr>
          <p:spPr bwMode="auto">
            <a:xfrm>
              <a:off x="1064416" y="3881206"/>
              <a:ext cx="94105" cy="47052"/>
            </a:xfrm>
            <a:custGeom>
              <a:avLst/>
              <a:gdLst>
                <a:gd name="T0" fmla="*/ 48465 w 94104"/>
                <a:gd name="T1" fmla="*/ 0 h 47052"/>
                <a:gd name="T2" fmla="*/ 0 w 94104"/>
                <a:gd name="T3" fmla="*/ 0 h 47052"/>
                <a:gd name="T4" fmla="*/ 97713 w 94104"/>
                <a:gd name="T5" fmla="*/ 47052 h 47052"/>
                <a:gd name="T6" fmla="*/ 48465 w 94104"/>
                <a:gd name="T7" fmla="*/ 0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48464" y="0"/>
                  </a:moveTo>
                  <a:lnTo>
                    <a:pt x="0" y="0"/>
                  </a:lnTo>
                  <a:cubicBezTo>
                    <a:pt x="23056" y="28702"/>
                    <a:pt x="58345" y="47052"/>
                    <a:pt x="97712" y="47052"/>
                  </a:cubicBezTo>
                  <a:cubicBezTo>
                    <a:pt x="77636" y="47052"/>
                    <a:pt x="59913" y="28859"/>
                    <a:pt x="48464"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6" name="Vrije vorm: vorm 269">
              <a:extLst>
                <a:ext uri="{FF2B5EF4-FFF2-40B4-BE49-F238E27FC236}">
                  <a16:creationId xmlns:a16="http://schemas.microsoft.com/office/drawing/2014/main" xmlns="" id="{2525B9B1-5611-4D30-83D1-F3DFE9FD8D11}"/>
                </a:ext>
              </a:extLst>
            </p:cNvPr>
            <p:cNvSpPr>
              <a:spLocks/>
            </p:cNvSpPr>
            <p:nvPr/>
          </p:nvSpPr>
          <p:spPr bwMode="auto">
            <a:xfrm>
              <a:off x="1162128" y="3881206"/>
              <a:ext cx="94105" cy="47052"/>
            </a:xfrm>
            <a:custGeom>
              <a:avLst/>
              <a:gdLst>
                <a:gd name="T0" fmla="*/ 0 w 94104"/>
                <a:gd name="T1" fmla="*/ 47052 h 47052"/>
                <a:gd name="T2" fmla="*/ 97870 w 94104"/>
                <a:gd name="T3" fmla="*/ 0 h 47052"/>
                <a:gd name="T4" fmla="*/ 49406 w 94104"/>
                <a:gd name="T5" fmla="*/ 0 h 47052"/>
                <a:gd name="T6" fmla="*/ 0 w 94104"/>
                <a:gd name="T7" fmla="*/ 47052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0" y="47052"/>
                  </a:moveTo>
                  <a:cubicBezTo>
                    <a:pt x="39524" y="47052"/>
                    <a:pt x="74813" y="28702"/>
                    <a:pt x="97869" y="0"/>
                  </a:cubicBezTo>
                  <a:lnTo>
                    <a:pt x="49405" y="0"/>
                  </a:lnTo>
                  <a:cubicBezTo>
                    <a:pt x="37956" y="28859"/>
                    <a:pt x="20233" y="47052"/>
                    <a:pt x="0" y="47052"/>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7" name="Vrije vorm: vorm 270">
              <a:extLst>
                <a:ext uri="{FF2B5EF4-FFF2-40B4-BE49-F238E27FC236}">
                  <a16:creationId xmlns:a16="http://schemas.microsoft.com/office/drawing/2014/main" xmlns="" id="{2652229A-6853-4E26-9D73-8460F775DCD6}"/>
                </a:ext>
              </a:extLst>
            </p:cNvPr>
            <p:cNvSpPr>
              <a:spLocks/>
            </p:cNvSpPr>
            <p:nvPr/>
          </p:nvSpPr>
          <p:spPr bwMode="auto">
            <a:xfrm>
              <a:off x="1161971" y="3677312"/>
              <a:ext cx="94105" cy="47052"/>
            </a:xfrm>
            <a:custGeom>
              <a:avLst/>
              <a:gdLst>
                <a:gd name="T0" fmla="*/ 49406 w 94104"/>
                <a:gd name="T1" fmla="*/ 47052 h 47052"/>
                <a:gd name="T2" fmla="*/ 97870 w 94104"/>
                <a:gd name="T3" fmla="*/ 47052 h 47052"/>
                <a:gd name="T4" fmla="*/ 0 w 94104"/>
                <a:gd name="T5" fmla="*/ 0 h 47052"/>
                <a:gd name="T6" fmla="*/ 49406 w 94104"/>
                <a:gd name="T7" fmla="*/ 47052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49405" y="47052"/>
                  </a:moveTo>
                  <a:lnTo>
                    <a:pt x="97869" y="47052"/>
                  </a:lnTo>
                  <a:cubicBezTo>
                    <a:pt x="74813" y="18350"/>
                    <a:pt x="39524" y="0"/>
                    <a:pt x="0" y="0"/>
                  </a:cubicBezTo>
                  <a:cubicBezTo>
                    <a:pt x="20389" y="0"/>
                    <a:pt x="38112" y="18194"/>
                    <a:pt x="49405" y="47052"/>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8" name="Vrije vorm: vorm 271">
              <a:extLst>
                <a:ext uri="{FF2B5EF4-FFF2-40B4-BE49-F238E27FC236}">
                  <a16:creationId xmlns:a16="http://schemas.microsoft.com/office/drawing/2014/main" xmlns="" id="{C938BA6F-AA36-4E0E-A14C-FD703EE0F735}"/>
                </a:ext>
              </a:extLst>
            </p:cNvPr>
            <p:cNvSpPr>
              <a:spLocks/>
            </p:cNvSpPr>
            <p:nvPr/>
          </p:nvSpPr>
          <p:spPr bwMode="auto">
            <a:xfrm>
              <a:off x="1037125" y="3810627"/>
              <a:ext cx="62737" cy="47052"/>
            </a:xfrm>
            <a:custGeom>
              <a:avLst/>
              <a:gdLst>
                <a:gd name="T0" fmla="*/ 62581 w 62736"/>
                <a:gd name="T1" fmla="*/ 0 h 47052"/>
                <a:gd name="T2" fmla="*/ 0 w 62736"/>
                <a:gd name="T3" fmla="*/ 0 h 47052"/>
                <a:gd name="T4" fmla="*/ 16625 w 62736"/>
                <a:gd name="T5" fmla="*/ 54895 h 47052"/>
                <a:gd name="T6" fmla="*/ 70580 w 62736"/>
                <a:gd name="T7" fmla="*/ 54895 h 47052"/>
                <a:gd name="T8" fmla="*/ 62581 w 62736"/>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62580" y="0"/>
                  </a:moveTo>
                  <a:lnTo>
                    <a:pt x="0" y="0"/>
                  </a:lnTo>
                  <a:cubicBezTo>
                    <a:pt x="1255" y="19919"/>
                    <a:pt x="7058" y="38583"/>
                    <a:pt x="16625" y="54895"/>
                  </a:cubicBezTo>
                  <a:lnTo>
                    <a:pt x="70579" y="54895"/>
                  </a:lnTo>
                  <a:cubicBezTo>
                    <a:pt x="65873" y="38583"/>
                    <a:pt x="63050" y="20076"/>
                    <a:pt x="62580"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sp>
          <p:nvSpPr>
            <p:cNvPr id="69" name="Vrije vorm: vorm 272">
              <a:extLst>
                <a:ext uri="{FF2B5EF4-FFF2-40B4-BE49-F238E27FC236}">
                  <a16:creationId xmlns:a16="http://schemas.microsoft.com/office/drawing/2014/main" xmlns="" id="{E551F05B-6B07-478A-A2A3-ADDF49B637C8}"/>
                </a:ext>
              </a:extLst>
            </p:cNvPr>
            <p:cNvSpPr>
              <a:spLocks/>
            </p:cNvSpPr>
            <p:nvPr/>
          </p:nvSpPr>
          <p:spPr bwMode="auto">
            <a:xfrm>
              <a:off x="1064416" y="3677312"/>
              <a:ext cx="94105" cy="47052"/>
            </a:xfrm>
            <a:custGeom>
              <a:avLst/>
              <a:gdLst>
                <a:gd name="T0" fmla="*/ 97713 w 94104"/>
                <a:gd name="T1" fmla="*/ 0 h 47052"/>
                <a:gd name="T2" fmla="*/ 0 w 94104"/>
                <a:gd name="T3" fmla="*/ 47052 h 47052"/>
                <a:gd name="T4" fmla="*/ 48465 w 94104"/>
                <a:gd name="T5" fmla="*/ 47052 h 47052"/>
                <a:gd name="T6" fmla="*/ 97713 w 94104"/>
                <a:gd name="T7" fmla="*/ 0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97712" y="0"/>
                  </a:moveTo>
                  <a:cubicBezTo>
                    <a:pt x="58188" y="0"/>
                    <a:pt x="22899" y="18350"/>
                    <a:pt x="0" y="47052"/>
                  </a:cubicBezTo>
                  <a:lnTo>
                    <a:pt x="48464" y="47052"/>
                  </a:lnTo>
                  <a:cubicBezTo>
                    <a:pt x="59913" y="18194"/>
                    <a:pt x="77636" y="0"/>
                    <a:pt x="97712"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sz="4799"/>
            </a:p>
          </p:txBody>
        </p:sp>
      </p:grpSp>
      <p:sp>
        <p:nvSpPr>
          <p:cNvPr id="43" name="Tijdelijke aanduiding voor tekst 4"/>
          <p:cNvSpPr>
            <a:spLocks noGrp="1"/>
          </p:cNvSpPr>
          <p:nvPr>
            <p:ph type="body" sz="quarter" idx="25"/>
          </p:nvPr>
        </p:nvSpPr>
        <p:spPr>
          <a:xfrm>
            <a:off x="362841" y="4195883"/>
            <a:ext cx="11486163" cy="1716058"/>
          </a:xfrm>
          <a:ln w="57150" cap="sq">
            <a:solidFill>
              <a:schemeClr val="accent1"/>
            </a:solidFill>
            <a:miter lim="800000"/>
          </a:ln>
        </p:spPr>
        <p:txBody>
          <a:bodyPr/>
          <a:lstStyle>
            <a:lvl1pPr marL="0" indent="0">
              <a:buNone/>
              <a:defRPr sz="2000">
                <a:noFill/>
              </a:defRPr>
            </a:lvl1pPr>
            <a:lvl2pPr marL="457109"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dirty="0"/>
          </a:p>
        </p:txBody>
      </p:sp>
      <p:sp>
        <p:nvSpPr>
          <p:cNvPr id="19" name="Tijdelijke aanduiding voor tekst 19"/>
          <p:cNvSpPr>
            <a:spLocks noGrp="1"/>
          </p:cNvSpPr>
          <p:nvPr>
            <p:ph type="body" sz="quarter" idx="20"/>
          </p:nvPr>
        </p:nvSpPr>
        <p:spPr>
          <a:xfrm>
            <a:off x="1194871" y="4390210"/>
            <a:ext cx="10279953" cy="375083"/>
          </a:xfrm>
        </p:spPr>
        <p:txBody>
          <a:bodyPr anchor="ctr">
            <a:noAutofit/>
          </a:bodyPr>
          <a:lstStyle>
            <a:lvl1pPr marL="0" indent="0" algn="l">
              <a:buNone/>
              <a:defRPr sz="2799"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9" name="Tijdelijke aanduiding voor tekst 19"/>
          <p:cNvSpPr>
            <a:spLocks noGrp="1"/>
          </p:cNvSpPr>
          <p:nvPr>
            <p:ph type="body" sz="quarter" idx="21"/>
          </p:nvPr>
        </p:nvSpPr>
        <p:spPr>
          <a:xfrm>
            <a:off x="6886927" y="4933052"/>
            <a:ext cx="4596082" cy="375083"/>
          </a:xfrm>
        </p:spPr>
        <p:txBody>
          <a:bodyPr anchor="ctr">
            <a:noAutofit/>
          </a:bodyPr>
          <a:lstStyle>
            <a:lvl1pPr marL="0" indent="0" algn="l">
              <a:buNone/>
              <a:defRPr sz="2000" b="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0" name="Tijdelijke aanduiding voor tekst 19"/>
          <p:cNvSpPr>
            <a:spLocks noGrp="1"/>
          </p:cNvSpPr>
          <p:nvPr>
            <p:ph type="body" sz="quarter" idx="22"/>
          </p:nvPr>
        </p:nvSpPr>
        <p:spPr>
          <a:xfrm>
            <a:off x="6886927" y="5424480"/>
            <a:ext cx="4596082" cy="375083"/>
          </a:xfrm>
        </p:spPr>
        <p:txBody>
          <a:bodyPr anchor="ctr">
            <a:noAutofit/>
          </a:bodyPr>
          <a:lstStyle>
            <a:lvl1pPr marL="0" indent="0" algn="l">
              <a:buNone/>
              <a:defRPr sz="2000" b="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1" name="Tijdelijke aanduiding voor tekst 19"/>
          <p:cNvSpPr>
            <a:spLocks noGrp="1"/>
          </p:cNvSpPr>
          <p:nvPr>
            <p:ph type="body" sz="quarter" idx="23"/>
          </p:nvPr>
        </p:nvSpPr>
        <p:spPr>
          <a:xfrm>
            <a:off x="1194871" y="4880550"/>
            <a:ext cx="4596082" cy="375083"/>
          </a:xfrm>
        </p:spPr>
        <p:txBody>
          <a:bodyPr anchor="ctr">
            <a:noAutofit/>
          </a:bodyPr>
          <a:lstStyle>
            <a:lvl1pPr marL="0" indent="0" algn="l">
              <a:buNone/>
              <a:defRPr lang="nl-NL" sz="2000" b="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51" name="Tijdelijke aanduiding voor tekst 19"/>
          <p:cNvSpPr>
            <a:spLocks noGrp="1"/>
          </p:cNvSpPr>
          <p:nvPr>
            <p:ph type="body" sz="quarter" idx="24"/>
          </p:nvPr>
        </p:nvSpPr>
        <p:spPr>
          <a:xfrm>
            <a:off x="1194871" y="5389853"/>
            <a:ext cx="4596082" cy="375083"/>
          </a:xfrm>
        </p:spPr>
        <p:txBody>
          <a:bodyPr anchor="ctr">
            <a:noAutofit/>
          </a:bodyPr>
          <a:lstStyle>
            <a:lvl1pPr marL="0" indent="0" algn="l">
              <a:buNone/>
              <a:defRPr sz="2000" b="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noProof="0"/>
              <a:t>Click to edit Master text styles</a:t>
            </a:r>
          </a:p>
        </p:txBody>
      </p:sp>
      <p:sp>
        <p:nvSpPr>
          <p:cNvPr id="50" name="Tijdelijke aanduiding voor tekst 19"/>
          <p:cNvSpPr>
            <a:spLocks noGrp="1"/>
          </p:cNvSpPr>
          <p:nvPr>
            <p:ph type="body" sz="quarter" idx="27"/>
          </p:nvPr>
        </p:nvSpPr>
        <p:spPr>
          <a:xfrm>
            <a:off x="1909869" y="2524049"/>
            <a:ext cx="2296822" cy="265644"/>
          </a:xfrm>
        </p:spPr>
        <p:txBody>
          <a:bodyPr anchor="ctr">
            <a:noAutofit/>
          </a:bodyPr>
          <a:lstStyle>
            <a:lvl1pPr marL="0" indent="0" algn="l">
              <a:buNone/>
              <a:defRPr sz="24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77" name="Tijdelijke aanduiding voor tekst 19"/>
          <p:cNvSpPr>
            <a:spLocks noGrp="1"/>
          </p:cNvSpPr>
          <p:nvPr>
            <p:ph type="body" sz="quarter" idx="30"/>
          </p:nvPr>
        </p:nvSpPr>
        <p:spPr>
          <a:xfrm>
            <a:off x="1909868" y="2991707"/>
            <a:ext cx="2308158" cy="635515"/>
          </a:xfrm>
        </p:spPr>
        <p:txBody>
          <a:bodyPr anchor="ctr">
            <a:noAutofit/>
          </a:bodyPr>
          <a:lstStyle>
            <a:lvl1pPr marL="0" indent="0" algn="l">
              <a:lnSpc>
                <a:spcPct val="60000"/>
              </a:lnSpc>
              <a:buNone/>
              <a:defRPr lang="nl-NL" sz="1800" b="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sp>
        <p:nvSpPr>
          <p:cNvPr id="78" name="Tijdelijke aanduiding voor tekst 19"/>
          <p:cNvSpPr>
            <a:spLocks noGrp="1"/>
          </p:cNvSpPr>
          <p:nvPr>
            <p:ph type="body" sz="quarter" idx="31"/>
          </p:nvPr>
        </p:nvSpPr>
        <p:spPr>
          <a:xfrm>
            <a:off x="8815151" y="2831935"/>
            <a:ext cx="1777766" cy="617960"/>
          </a:xfrm>
        </p:spPr>
        <p:txBody>
          <a:bodyPr anchor="ctr">
            <a:noAutofit/>
          </a:bodyPr>
          <a:lstStyle>
            <a:lvl1pPr marL="0" indent="0" algn="l">
              <a:lnSpc>
                <a:spcPct val="60000"/>
              </a:lnSpc>
              <a:buNone/>
              <a:defRPr sz="1800" b="0">
                <a:solidFill>
                  <a:schemeClr val="accent2"/>
                </a:solidFill>
              </a:defRPr>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p:txBody>
      </p:sp>
      <p:sp>
        <p:nvSpPr>
          <p:cNvPr id="92" name="Tijdelijke aanduiding voor tekst 19"/>
          <p:cNvSpPr>
            <a:spLocks noGrp="1"/>
          </p:cNvSpPr>
          <p:nvPr>
            <p:ph type="body" sz="quarter" idx="33"/>
          </p:nvPr>
        </p:nvSpPr>
        <p:spPr>
          <a:xfrm>
            <a:off x="8797469" y="2540367"/>
            <a:ext cx="1470640" cy="220327"/>
          </a:xfrm>
        </p:spPr>
        <p:txBody>
          <a:bodyPr anchor="ctr">
            <a:noAutofit/>
          </a:bodyPr>
          <a:lstStyle>
            <a:lvl1pPr marL="0" indent="0" algn="l">
              <a:buNone/>
              <a:defRPr sz="24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93" name="Tijdelijke aanduiding voor tekst 19"/>
          <p:cNvSpPr>
            <a:spLocks noGrp="1"/>
          </p:cNvSpPr>
          <p:nvPr>
            <p:ph type="body" sz="quarter" idx="34"/>
          </p:nvPr>
        </p:nvSpPr>
        <p:spPr>
          <a:xfrm>
            <a:off x="5486566" y="2916299"/>
            <a:ext cx="1940321" cy="535289"/>
          </a:xfrm>
        </p:spPr>
        <p:txBody>
          <a:bodyPr anchor="ctr">
            <a:noAutofit/>
          </a:bodyPr>
          <a:lstStyle>
            <a:lvl1pPr marL="0" indent="0" algn="l">
              <a:lnSpc>
                <a:spcPct val="60000"/>
              </a:lnSpc>
              <a:buNone/>
              <a:defRPr sz="1800" b="0">
                <a:solidFill>
                  <a:schemeClr val="accent2"/>
                </a:solidFill>
              </a:defRPr>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p:txBody>
      </p:sp>
      <p:sp>
        <p:nvSpPr>
          <p:cNvPr id="94" name="Tijdelijke aanduiding voor tekst 19"/>
          <p:cNvSpPr>
            <a:spLocks noGrp="1"/>
          </p:cNvSpPr>
          <p:nvPr>
            <p:ph type="body" sz="quarter" idx="35"/>
          </p:nvPr>
        </p:nvSpPr>
        <p:spPr>
          <a:xfrm>
            <a:off x="5457540" y="2579364"/>
            <a:ext cx="1470640" cy="220327"/>
          </a:xfrm>
        </p:spPr>
        <p:txBody>
          <a:bodyPr anchor="ctr">
            <a:noAutofit/>
          </a:bodyPr>
          <a:lstStyle>
            <a:lvl1pPr marL="0" indent="0" algn="l">
              <a:buNone/>
              <a:defRPr sz="24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673217790"/>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ubtitle Slide">
    <p:spTree>
      <p:nvGrpSpPr>
        <p:cNvPr id="1" name=""/>
        <p:cNvGrpSpPr/>
        <p:nvPr/>
      </p:nvGrpSpPr>
      <p:grpSpPr>
        <a:xfrm>
          <a:off x="0" y="0"/>
          <a:ext cx="0" cy="0"/>
          <a:chOff x="0" y="0"/>
          <a:chExt cx="0" cy="0"/>
        </a:xfrm>
      </p:grpSpPr>
      <p:sp>
        <p:nvSpPr>
          <p:cNvPr id="6" name="Rechthoek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68" rIns="122368" rtlCol="0" anchor="ctr"/>
          <a:lstStyle/>
          <a:p>
            <a:pPr algn="ctr"/>
            <a:endParaRPr lang="nl-NL" sz="2000" dirty="0" err="1">
              <a:solidFill>
                <a:schemeClr val="bg1"/>
              </a:solidFill>
            </a:endParaRPr>
          </a:p>
        </p:txBody>
      </p:sp>
      <p:sp>
        <p:nvSpPr>
          <p:cNvPr id="11" name="Tijdelijke aanduiding voor afbeelding 10"/>
          <p:cNvSpPr>
            <a:spLocks noGrp="1"/>
          </p:cNvSpPr>
          <p:nvPr>
            <p:ph type="pic" sz="quarter" idx="10"/>
          </p:nvPr>
        </p:nvSpPr>
        <p:spPr>
          <a:xfrm>
            <a:off x="1"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2147381" y="1179586"/>
            <a:ext cx="10044620" cy="3328418"/>
          </a:xfrm>
          <a:solidFill>
            <a:schemeClr val="bg1">
              <a:alpha val="77000"/>
            </a:schemeClr>
          </a:solidFill>
        </p:spPr>
        <p:txBody>
          <a:bodyPr wrap="none" lIns="720000" tIns="1044000" rIns="720000" bIns="936000">
            <a:spAutoFit/>
          </a:bodyPr>
          <a:lstStyle>
            <a:lvl1pPr algn="r">
              <a:defRPr sz="4798">
                <a:solidFill>
                  <a:schemeClr val="tx2"/>
                </a:solidFill>
              </a:defRPr>
            </a:lvl1pPr>
          </a:lstStyle>
          <a:p>
            <a:r>
              <a:rPr lang="nl-NL" dirty="0"/>
              <a:t>KLIK OM DE STIJL TE BEWERKEN</a:t>
            </a:r>
            <a:br>
              <a:rPr lang="nl-NL" dirty="0"/>
            </a:br>
            <a:endParaRPr lang="nl-BE" dirty="0"/>
          </a:p>
        </p:txBody>
      </p:sp>
      <p:sp>
        <p:nvSpPr>
          <p:cNvPr id="3" name="Ondertitel 2"/>
          <p:cNvSpPr>
            <a:spLocks noGrp="1"/>
          </p:cNvSpPr>
          <p:nvPr>
            <p:ph type="subTitle" idx="1" hasCustomPrompt="1"/>
          </p:nvPr>
        </p:nvSpPr>
        <p:spPr>
          <a:xfrm>
            <a:off x="2221182" y="2819401"/>
            <a:ext cx="9970818" cy="769121"/>
          </a:xfrm>
        </p:spPr>
        <p:txBody>
          <a:bodyPr wrap="none" lIns="720000" rIns="720000" anchor="t" anchorCtr="0">
            <a:spAutoFit/>
          </a:bodyPr>
          <a:lstStyle>
            <a:lvl1pPr marL="0" indent="0" algn="r">
              <a:buNone/>
              <a:defRPr sz="4398">
                <a:solidFill>
                  <a:schemeClr val="accent2"/>
                </a:solidFill>
              </a:defRPr>
            </a:lvl1pPr>
            <a:lvl2pPr marL="228508" indent="0" algn="ctr">
              <a:buNone/>
              <a:defRPr>
                <a:solidFill>
                  <a:schemeClr val="tx1">
                    <a:tint val="75000"/>
                  </a:schemeClr>
                </a:solidFill>
              </a:defRPr>
            </a:lvl2pPr>
            <a:lvl3pPr marL="457018" indent="0" algn="ctr">
              <a:buNone/>
              <a:defRPr>
                <a:solidFill>
                  <a:schemeClr val="tx1">
                    <a:tint val="75000"/>
                  </a:schemeClr>
                </a:solidFill>
              </a:defRPr>
            </a:lvl3pPr>
            <a:lvl4pPr marL="685526" indent="0" algn="ctr">
              <a:buNone/>
              <a:defRPr>
                <a:solidFill>
                  <a:schemeClr val="tx1">
                    <a:tint val="75000"/>
                  </a:schemeClr>
                </a:solidFill>
              </a:defRPr>
            </a:lvl4pPr>
            <a:lvl5pPr marL="914034" indent="0" algn="ctr">
              <a:buNone/>
              <a:defRPr>
                <a:solidFill>
                  <a:schemeClr val="tx1">
                    <a:tint val="75000"/>
                  </a:schemeClr>
                </a:solidFill>
              </a:defRPr>
            </a:lvl5pPr>
            <a:lvl6pPr marL="1142542" indent="0" algn="ctr">
              <a:buNone/>
              <a:defRPr>
                <a:solidFill>
                  <a:schemeClr val="tx1">
                    <a:tint val="75000"/>
                  </a:schemeClr>
                </a:solidFill>
              </a:defRPr>
            </a:lvl6pPr>
            <a:lvl7pPr marL="1371052" indent="0" algn="ctr">
              <a:buNone/>
              <a:defRPr>
                <a:solidFill>
                  <a:schemeClr val="tx1">
                    <a:tint val="75000"/>
                  </a:schemeClr>
                </a:solidFill>
              </a:defRPr>
            </a:lvl7pPr>
            <a:lvl8pPr marL="1599560" indent="0" algn="ctr">
              <a:buNone/>
              <a:defRPr>
                <a:solidFill>
                  <a:schemeClr val="tx1">
                    <a:tint val="75000"/>
                  </a:schemeClr>
                </a:solidFill>
              </a:defRPr>
            </a:lvl8pPr>
            <a:lvl9pPr marL="1828068"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371324382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a:xfrm>
            <a:off x="609600" y="6356351"/>
            <a:ext cx="2844800" cy="365126"/>
          </a:xfrm>
          <a:prstGeom prst="rect">
            <a:avLst/>
          </a:prstGeom>
        </p:spPr>
        <p:txBody>
          <a:bodyPr lIns="243594" tIns="121798" rIns="243594" bIns="121798"/>
          <a:lstStyle/>
          <a:p>
            <a:r>
              <a:rPr lang="nl-BE"/>
              <a:t>2/05/16</a:t>
            </a:r>
            <a:endParaRPr lang="en-US"/>
          </a:p>
        </p:txBody>
      </p:sp>
      <p:sp>
        <p:nvSpPr>
          <p:cNvPr id="5" name="Footer Placeholder 4"/>
          <p:cNvSpPr>
            <a:spLocks noGrp="1"/>
          </p:cNvSpPr>
          <p:nvPr>
            <p:ph type="ftr" sz="quarter" idx="11"/>
          </p:nvPr>
        </p:nvSpPr>
        <p:spPr>
          <a:xfrm>
            <a:off x="4165600" y="6356351"/>
            <a:ext cx="3860800" cy="365126"/>
          </a:xfrm>
          <a:prstGeom prst="rect">
            <a:avLst/>
          </a:prstGeom>
        </p:spPr>
        <p:txBody>
          <a:bodyPr lIns="243594" tIns="121798" rIns="243594" bIns="121798"/>
          <a:lstStyle/>
          <a:p>
            <a:pPr>
              <a:defRPr/>
            </a:pPr>
            <a:endParaRPr lang="nl-NL"/>
          </a:p>
        </p:txBody>
      </p:sp>
      <p:sp>
        <p:nvSpPr>
          <p:cNvPr id="6" name="Slide Number Placeholder 5"/>
          <p:cNvSpPr>
            <a:spLocks noGrp="1"/>
          </p:cNvSpPr>
          <p:nvPr>
            <p:ph type="sldNum" sz="quarter" idx="12"/>
          </p:nvPr>
        </p:nvSpPr>
        <p:spPr>
          <a:xfrm>
            <a:off x="8737600" y="6356351"/>
            <a:ext cx="2844800" cy="365126"/>
          </a:xfrm>
          <a:prstGeom prst="rect">
            <a:avLst/>
          </a:prstGeom>
        </p:spPr>
        <p:txBody>
          <a:bodyPr lIns="243594" tIns="121798" rIns="243594" bIns="121798"/>
          <a:lstStyle/>
          <a:p>
            <a:r>
              <a:rPr lang="nl-BE"/>
              <a:t> Slide </a:t>
            </a:r>
            <a:fld id="{5DF018D8-E486-034F-8F64-3CD6CA268EA1}" type="slidenum">
              <a:rPr lang="en-US" smtClean="0"/>
              <a:pPr/>
              <a:t>‹nr.›</a:t>
            </a:fld>
            <a:endParaRPr lang="en-US"/>
          </a:p>
        </p:txBody>
      </p:sp>
    </p:spTree>
    <p:extLst>
      <p:ext uri="{BB962C8B-B14F-4D97-AF65-F5344CB8AC3E}">
        <p14:creationId xmlns:p14="http://schemas.microsoft.com/office/powerpoint/2010/main" val="4175672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0" name="Rechthoek 9"/>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NL" sz="2000" dirty="0" err="1">
              <a:solidFill>
                <a:schemeClr val="bg1"/>
              </a:solidFill>
            </a:endParaRPr>
          </a:p>
        </p:txBody>
      </p:sp>
      <p:cxnSp>
        <p:nvCxnSpPr>
          <p:cNvPr id="7" name="Straight Connector 35"/>
          <p:cNvCxnSpPr/>
          <p:nvPr userDrawn="1"/>
        </p:nvCxnSpPr>
        <p:spPr>
          <a:xfrm>
            <a:off x="2816255" y="3602458"/>
            <a:ext cx="6595998"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9" name="Picture 3" descr="IDEWE_logo_baseline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61203" y="1683191"/>
            <a:ext cx="3872871" cy="1691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jdelijke aanduiding voor afbeelding 11"/>
          <p:cNvSpPr>
            <a:spLocks noGrp="1"/>
          </p:cNvSpPr>
          <p:nvPr>
            <p:ph type="pic" sz="quarter" idx="11" hasCustomPrompt="1"/>
          </p:nvPr>
        </p:nvSpPr>
        <p:spPr>
          <a:xfrm>
            <a:off x="2077767" y="1683544"/>
            <a:ext cx="3865853" cy="1691481"/>
          </a:xfrm>
        </p:spPr>
        <p:txBody>
          <a:bodyPr anchor="ctr"/>
          <a:lstStyle>
            <a:lvl1pPr marL="0" indent="0" algn="ctr">
              <a:buNone/>
              <a:defRPr/>
            </a:lvl1pPr>
          </a:lstStyle>
          <a:p>
            <a:r>
              <a:rPr lang="nl-NL" dirty="0"/>
              <a:t>Logo klant</a:t>
            </a:r>
          </a:p>
        </p:txBody>
      </p:sp>
      <p:sp>
        <p:nvSpPr>
          <p:cNvPr id="16" name="Titel 15"/>
          <p:cNvSpPr>
            <a:spLocks noGrp="1"/>
          </p:cNvSpPr>
          <p:nvPr>
            <p:ph type="title"/>
          </p:nvPr>
        </p:nvSpPr>
        <p:spPr>
          <a:xfrm>
            <a:off x="2075097" y="3886200"/>
            <a:ext cx="8041806" cy="554400"/>
          </a:xfrm>
        </p:spPr>
        <p:txBody>
          <a:bodyPr vert="horz"/>
          <a:lstStyle>
            <a:lvl1pPr algn="ctr">
              <a:defRPr/>
            </a:lvl1pPr>
          </a:lstStyle>
          <a:p>
            <a:r>
              <a:rPr lang="nl-BE"/>
              <a:t>Click to edit Master title style</a:t>
            </a:r>
            <a:endParaRPr lang="nl-NL" dirty="0"/>
          </a:p>
        </p:txBody>
      </p:sp>
      <p:sp>
        <p:nvSpPr>
          <p:cNvPr id="19" name="Tijdelijke aanduiding voor tekst 18"/>
          <p:cNvSpPr>
            <a:spLocks noGrp="1"/>
          </p:cNvSpPr>
          <p:nvPr>
            <p:ph type="body" sz="quarter" idx="12" hasCustomPrompt="1"/>
          </p:nvPr>
        </p:nvSpPr>
        <p:spPr>
          <a:xfrm>
            <a:off x="2074989" y="4610100"/>
            <a:ext cx="8042022" cy="571500"/>
          </a:xfrm>
        </p:spPr>
        <p:txBody>
          <a:bodyPr>
            <a:normAutofit/>
          </a:bodyPr>
          <a:lstStyle>
            <a:lvl1pPr marL="0" indent="0" algn="ctr">
              <a:buNone/>
              <a:defRPr sz="2400"/>
            </a:lvl1pPr>
            <a:lvl2pPr marL="609509" indent="0" algn="ctr">
              <a:buNone/>
              <a:defRPr/>
            </a:lvl2pPr>
            <a:lvl3pPr marL="1219017" indent="0" algn="ctr">
              <a:buNone/>
              <a:defRPr/>
            </a:lvl3pPr>
            <a:lvl4pPr marL="1828526" indent="0" algn="ctr">
              <a:buNone/>
              <a:defRPr/>
            </a:lvl4pPr>
            <a:lvl5pPr marL="2438034" indent="0" algn="ctr">
              <a:buNone/>
              <a:defRPr/>
            </a:lvl5pPr>
          </a:lstStyle>
          <a:p>
            <a:pPr lvl="0"/>
            <a:r>
              <a:rPr lang="nl-BE" dirty="0"/>
              <a:t>Weekdag, DD maand JJJJ</a:t>
            </a:r>
            <a:endParaRPr lang="nl-NL" dirty="0"/>
          </a:p>
        </p:txBody>
      </p:sp>
    </p:spTree>
    <p:extLst>
      <p:ext uri="{BB962C8B-B14F-4D97-AF65-F5344CB8AC3E}">
        <p14:creationId xmlns:p14="http://schemas.microsoft.com/office/powerpoint/2010/main" val="173649406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ndard slide - Title &amp; Text - Option A">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4" y="1453444"/>
            <a:ext cx="10613315" cy="4525963"/>
          </a:xfrm>
          <a:prstGeom prst="rect">
            <a:avLst/>
          </a:prstGeom>
        </p:spPr>
        <p:txBody>
          <a:bodyPr vert="horz" lIns="243852" tIns="121926" rIns="243852" bIns="121926"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6" name="Tijdelijke aanduiding voor tekst 4"/>
          <p:cNvSpPr>
            <a:spLocks noGrp="1"/>
          </p:cNvSpPr>
          <p:nvPr>
            <p:ph type="body" sz="quarter" idx="11"/>
          </p:nvPr>
        </p:nvSpPr>
        <p:spPr>
          <a:xfrm>
            <a:off x="1223081" y="896222"/>
            <a:ext cx="10613218" cy="291600"/>
          </a:xfrm>
        </p:spPr>
        <p:txBody>
          <a:bodyPr vert="horz" lIns="243852" tIns="121926" rIns="243852" bIns="121926" rtlCol="0" anchor="ctr" anchorCtr="0">
            <a:noAutofit/>
          </a:bodyPr>
          <a:lstStyle>
            <a:lvl1pPr marL="285693" indent="-285693">
              <a:buNone/>
              <a:defRPr lang="nl-NL" sz="16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userDrawn="1"/>
        </p:nvSpPr>
        <p:spPr>
          <a:xfrm>
            <a:off x="951240" y="51908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ijdelijke aanduiding voor dianummer 3"/>
          <p:cNvSpPr>
            <a:spLocks noGrp="1"/>
          </p:cNvSpPr>
          <p:nvPr>
            <p:ph type="sldNum" sz="quarter" idx="4"/>
          </p:nvPr>
        </p:nvSpPr>
        <p:spPr>
          <a:xfrm>
            <a:off x="11296369" y="6134100"/>
            <a:ext cx="539930"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pPr/>
              <a:t>‹nr.›</a:t>
            </a:fld>
            <a:endParaRPr lang="nl-BE" dirty="0"/>
          </a:p>
        </p:txBody>
      </p:sp>
    </p:spTree>
    <p:extLst>
      <p:ext uri="{BB962C8B-B14F-4D97-AF65-F5344CB8AC3E}">
        <p14:creationId xmlns:p14="http://schemas.microsoft.com/office/powerpoint/2010/main" val="13251264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6" name="Rechthoek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NL" sz="2000" dirty="0" err="1">
              <a:solidFill>
                <a:schemeClr val="bg1"/>
              </a:solidFill>
            </a:endParaRPr>
          </a:p>
        </p:txBody>
      </p:sp>
      <p:sp>
        <p:nvSpPr>
          <p:cNvPr id="11" name="Tijdelijke aanduiding voor afbeelding 10"/>
          <p:cNvSpPr>
            <a:spLocks noGrp="1"/>
          </p:cNvSpPr>
          <p:nvPr>
            <p:ph type="pic" sz="quarter" idx="10"/>
          </p:nvPr>
        </p:nvSpPr>
        <p:spPr>
          <a:xfrm>
            <a:off x="0"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2759150" y="1105592"/>
            <a:ext cx="9432850" cy="3476407"/>
          </a:xfrm>
          <a:solidFill>
            <a:schemeClr val="bg1">
              <a:alpha val="77000"/>
            </a:schemeClr>
          </a:solidFill>
        </p:spPr>
        <p:txBody>
          <a:bodyPr wrap="none" lIns="720000" tIns="1044000" rIns="720000" bIns="936000">
            <a:spAutoFit/>
          </a:bodyPr>
          <a:lstStyle>
            <a:lvl1pPr algn="r">
              <a:defRPr sz="4799">
                <a:solidFill>
                  <a:schemeClr val="tx2"/>
                </a:solidFill>
              </a:defRPr>
            </a:lvl1pPr>
          </a:lstStyle>
          <a:p>
            <a:r>
              <a:rPr lang="nl-NL" dirty="0"/>
              <a:t>KLIK OM DE STIJL TE BEWERKEN</a:t>
            </a:r>
            <a:br>
              <a:rPr lang="nl-NL" dirty="0"/>
            </a:br>
            <a:endParaRPr lang="nl-BE" dirty="0"/>
          </a:p>
        </p:txBody>
      </p:sp>
      <p:sp>
        <p:nvSpPr>
          <p:cNvPr id="3" name="Ondertitel 2"/>
          <p:cNvSpPr>
            <a:spLocks noGrp="1"/>
          </p:cNvSpPr>
          <p:nvPr>
            <p:ph type="subTitle" idx="1" hasCustomPrompt="1"/>
          </p:nvPr>
        </p:nvSpPr>
        <p:spPr>
          <a:xfrm>
            <a:off x="2743633" y="2819400"/>
            <a:ext cx="9448367" cy="923214"/>
          </a:xfrm>
        </p:spPr>
        <p:txBody>
          <a:bodyPr wrap="none" lIns="720000" rIns="720000" anchor="t" anchorCtr="0">
            <a:spAutoFit/>
          </a:bodyPr>
          <a:lstStyle>
            <a:lvl1pPr marL="0" indent="0" algn="r">
              <a:buNone/>
              <a:defRPr sz="4399">
                <a:solidFill>
                  <a:schemeClr val="accent2"/>
                </a:solidFill>
              </a:defRPr>
            </a:lvl1pPr>
            <a:lvl2pPr marL="228554" indent="0" algn="ctr">
              <a:buNone/>
              <a:defRPr>
                <a:solidFill>
                  <a:schemeClr val="tx1">
                    <a:tint val="75000"/>
                  </a:schemeClr>
                </a:solidFill>
              </a:defRPr>
            </a:lvl2pPr>
            <a:lvl3pPr marL="457109" indent="0" algn="ctr">
              <a:buNone/>
              <a:defRPr>
                <a:solidFill>
                  <a:schemeClr val="tx1">
                    <a:tint val="75000"/>
                  </a:schemeClr>
                </a:solidFill>
              </a:defRPr>
            </a:lvl3pPr>
            <a:lvl4pPr marL="685663" indent="0" algn="ctr">
              <a:buNone/>
              <a:defRPr>
                <a:solidFill>
                  <a:schemeClr val="tx1">
                    <a:tint val="75000"/>
                  </a:schemeClr>
                </a:solidFill>
              </a:defRPr>
            </a:lvl4pPr>
            <a:lvl5pPr marL="914217" indent="0" algn="ctr">
              <a:buNone/>
              <a:defRPr>
                <a:solidFill>
                  <a:schemeClr val="tx1">
                    <a:tint val="75000"/>
                  </a:schemeClr>
                </a:solidFill>
              </a:defRPr>
            </a:lvl5pPr>
            <a:lvl6pPr marL="1142771" indent="0" algn="ctr">
              <a:buNone/>
              <a:defRPr>
                <a:solidFill>
                  <a:schemeClr val="tx1">
                    <a:tint val="75000"/>
                  </a:schemeClr>
                </a:solidFill>
              </a:defRPr>
            </a:lvl6pPr>
            <a:lvl7pPr marL="1371326" indent="0" algn="ctr">
              <a:buNone/>
              <a:defRPr>
                <a:solidFill>
                  <a:schemeClr val="tx1">
                    <a:tint val="75000"/>
                  </a:schemeClr>
                </a:solidFill>
              </a:defRPr>
            </a:lvl7pPr>
            <a:lvl8pPr marL="1599880" indent="0" algn="ctr">
              <a:buNone/>
              <a:defRPr>
                <a:solidFill>
                  <a:schemeClr val="tx1">
                    <a:tint val="75000"/>
                  </a:schemeClr>
                </a:solidFill>
              </a:defRPr>
            </a:lvl8pPr>
            <a:lvl9pPr marL="1828434"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6862121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ndard slide - Title &amp; Text - Option B">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lIns="244800" rIns="244800"/>
          <a:lstStyle>
            <a:lvl1pPr>
              <a:defRPr/>
            </a:lvl1pPr>
          </a:lstStyle>
          <a:p>
            <a:r>
              <a:rPr lang="nl-BE"/>
              <a:t>Click to edit Master title style</a:t>
            </a:r>
            <a:endParaRPr lang="nl-BE" dirty="0"/>
          </a:p>
        </p:txBody>
      </p:sp>
      <p:sp>
        <p:nvSpPr>
          <p:cNvPr id="3" name="Content Placeholder 2"/>
          <p:cNvSpPr>
            <a:spLocks noGrp="1"/>
          </p:cNvSpPr>
          <p:nvPr>
            <p:ph idx="1"/>
          </p:nvPr>
        </p:nvSpPr>
        <p:spPr>
          <a:xfrm>
            <a:off x="1222984" y="2038350"/>
            <a:ext cx="10613315" cy="3941057"/>
          </a:xfrm>
        </p:spPr>
        <p:txBody>
          <a:bodyPr/>
          <a:lstStyle>
            <a:lvl1pPr>
              <a:buClr>
                <a:schemeClr val="accent1"/>
              </a:buCl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BE" dirty="0"/>
          </a:p>
        </p:txBody>
      </p:sp>
      <p:sp>
        <p:nvSpPr>
          <p:cNvPr id="5" name="Tijdelijke aanduiding voor tekst 4"/>
          <p:cNvSpPr>
            <a:spLocks noGrp="1"/>
          </p:cNvSpPr>
          <p:nvPr>
            <p:ph type="body" sz="quarter" idx="10"/>
          </p:nvPr>
        </p:nvSpPr>
        <p:spPr>
          <a:xfrm>
            <a:off x="1223081" y="896222"/>
            <a:ext cx="10613218" cy="291600"/>
          </a:xfrm>
        </p:spPr>
        <p:txBody>
          <a:bodyPr vert="horz" lIns="243852" tIns="121926" rIns="243852" bIns="121926" rtlCol="0" anchor="ctr" anchorCtr="0">
            <a:noAutofit/>
          </a:bodyPr>
          <a:lstStyle>
            <a:lvl1pPr marL="285693" indent="-285693">
              <a:buNone/>
              <a:defRPr lang="nl-NL" sz="16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0" y="51908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6" name="Tijdelijke aanduiding voor tekst 5"/>
          <p:cNvSpPr>
            <a:spLocks noGrp="1"/>
          </p:cNvSpPr>
          <p:nvPr>
            <p:ph type="body" sz="quarter" idx="11"/>
          </p:nvPr>
        </p:nvSpPr>
        <p:spPr>
          <a:xfrm>
            <a:off x="1223010" y="1396433"/>
            <a:ext cx="4381773" cy="649935"/>
          </a:xfrm>
          <a:prstGeom prst="roundRect">
            <a:avLst/>
          </a:prstGeom>
          <a:solidFill>
            <a:schemeClr val="accent1"/>
          </a:solidFill>
        </p:spPr>
        <p:txBody>
          <a:bodyPr wrap="none" tIns="108000" bIns="108000" anchor="ctr" anchorCtr="0">
            <a:spAutoFit/>
          </a:bodyPr>
          <a:lstStyle>
            <a:lvl1pPr marL="0" indent="0">
              <a:buFont typeface="Arial" panose="020B0604020202020204" pitchFamily="34" charset="0"/>
              <a:buNone/>
              <a:defRPr sz="2400" b="1">
                <a:solidFill>
                  <a:schemeClr val="bg1"/>
                </a:solidFill>
              </a:defRPr>
            </a:lvl1pPr>
          </a:lstStyle>
          <a:p>
            <a:pPr lvl="0"/>
            <a:r>
              <a:rPr lang="nl-BE"/>
              <a:t>Click to edit Master text styles</a:t>
            </a:r>
          </a:p>
        </p:txBody>
      </p:sp>
      <p:sp>
        <p:nvSpPr>
          <p:cNvPr id="12" name="Tijdelijke aanduiding voor dianummer 3"/>
          <p:cNvSpPr>
            <a:spLocks noGrp="1"/>
          </p:cNvSpPr>
          <p:nvPr>
            <p:ph type="sldNum" sz="quarter" idx="4"/>
          </p:nvPr>
        </p:nvSpPr>
        <p:spPr>
          <a:xfrm>
            <a:off x="11296369" y="6134100"/>
            <a:ext cx="539930"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pPr/>
              <a:t>‹nr.›</a:t>
            </a:fld>
            <a:endParaRPr lang="nl-BE" dirty="0"/>
          </a:p>
        </p:txBody>
      </p:sp>
    </p:spTree>
    <p:extLst>
      <p:ext uri="{BB962C8B-B14F-4D97-AF65-F5344CB8AC3E}">
        <p14:creationId xmlns:p14="http://schemas.microsoft.com/office/powerpoint/2010/main" val="3762870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 Text -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5857220" y="1559093"/>
            <a:ext cx="5979079" cy="3411418"/>
          </a:xfrm>
        </p:spPr>
        <p:txBody>
          <a:bodyPr>
            <a:noAutofit/>
          </a:bodyPr>
          <a:lstStyle>
            <a:lvl1pPr marL="0" indent="0">
              <a:buClr>
                <a:srgbClr val="565850"/>
              </a:buClr>
              <a:buNone/>
              <a:defRPr sz="2200">
                <a:solidFill>
                  <a:schemeClr val="accent2"/>
                </a:solidFill>
              </a:defRPr>
            </a:lvl1pPr>
            <a:lvl2pPr marL="609509" indent="0">
              <a:buNone/>
              <a:defRPr/>
            </a:lvl2pPr>
            <a:lvl3pPr marL="1219017" indent="0">
              <a:buNone/>
              <a:defRPr/>
            </a:lvl3pPr>
            <a:lvl4pPr marL="1828526" indent="0">
              <a:buNone/>
              <a:defRPr/>
            </a:lvl4pPr>
            <a:lvl5pPr marL="2438034"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1" y="896222"/>
            <a:ext cx="10613218" cy="291600"/>
          </a:xfrm>
        </p:spPr>
        <p:txBody>
          <a:bodyPr vert="horz" lIns="243852" tIns="121926" rIns="243852" bIns="121926" rtlCol="0" anchor="ctr" anchorCtr="0">
            <a:noAutofit/>
          </a:bodyPr>
          <a:lstStyle>
            <a:lvl1pPr marL="228554" indent="-228554">
              <a:buFont typeface="Arial" panose="020B0604020202020204" pitchFamily="34" charset="0"/>
              <a:buNone/>
              <a:defRPr lang="nl-NL" sz="16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0" y="51908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6" name="Tijdelijke aanduiding voor afbeelding 5"/>
          <p:cNvSpPr>
            <a:spLocks noGrp="1"/>
          </p:cNvSpPr>
          <p:nvPr>
            <p:ph type="pic" sz="quarter" idx="11"/>
          </p:nvPr>
        </p:nvSpPr>
        <p:spPr>
          <a:xfrm>
            <a:off x="0" y="1559301"/>
            <a:ext cx="5396797" cy="3411000"/>
          </a:xfrm>
        </p:spPr>
        <p:txBody>
          <a:bodyPr/>
          <a:lstStyle>
            <a:lvl1pPr marL="0" indent="0">
              <a:buNone/>
              <a:defRPr/>
            </a:lvl1pPr>
          </a:lstStyle>
          <a:p>
            <a:r>
              <a:rPr lang="nl-BE"/>
              <a:t>Drag picture to placeholder or click icon to add</a:t>
            </a:r>
            <a:endParaRPr lang="nl-BE" dirty="0"/>
          </a:p>
        </p:txBody>
      </p:sp>
      <p:sp>
        <p:nvSpPr>
          <p:cNvPr id="14" name="Tijdelijke aanduiding voor tekst 13"/>
          <p:cNvSpPr>
            <a:spLocks noGrp="1"/>
          </p:cNvSpPr>
          <p:nvPr>
            <p:ph type="body" sz="quarter" idx="12"/>
          </p:nvPr>
        </p:nvSpPr>
        <p:spPr>
          <a:xfrm>
            <a:off x="0" y="5257800"/>
            <a:ext cx="12192000" cy="596107"/>
          </a:xfrm>
          <a:solidFill>
            <a:schemeClr val="accent1"/>
          </a:solidFill>
        </p:spPr>
        <p:txBody>
          <a:bodyPr anchor="ctr" anchorCtr="0">
            <a:normAutofit/>
          </a:bodyPr>
          <a:lstStyle>
            <a:lvl1pPr marL="0" indent="0" algn="ctr">
              <a:buNone/>
              <a:defRPr sz="2000" i="1">
                <a:solidFill>
                  <a:schemeClr val="bg1"/>
                </a:solidFill>
              </a:defRPr>
            </a:lvl1pPr>
          </a:lstStyle>
          <a:p>
            <a:pPr lvl="0"/>
            <a:r>
              <a:rPr lang="nl-BE"/>
              <a:t>Click to edit Master text styles</a:t>
            </a:r>
          </a:p>
        </p:txBody>
      </p:sp>
      <p:sp>
        <p:nvSpPr>
          <p:cNvPr id="15" name="Tijdelijke aanduiding voor dianummer 3"/>
          <p:cNvSpPr>
            <a:spLocks noGrp="1"/>
          </p:cNvSpPr>
          <p:nvPr>
            <p:ph type="sldNum" sz="quarter" idx="4"/>
          </p:nvPr>
        </p:nvSpPr>
        <p:spPr>
          <a:xfrm>
            <a:off x="11296369" y="6134100"/>
            <a:ext cx="539930"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pPr/>
              <a:t>‹nr.›</a:t>
            </a:fld>
            <a:endParaRPr lang="nl-BE" dirty="0"/>
          </a:p>
        </p:txBody>
      </p:sp>
    </p:spTree>
    <p:extLst>
      <p:ext uri="{BB962C8B-B14F-4D97-AF65-F5344CB8AC3E}">
        <p14:creationId xmlns:p14="http://schemas.microsoft.com/office/powerpoint/2010/main" val="1570224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xmlns="" id="{D1642E38-DC69-4A40-BA9F-61CADED42639}"/>
              </a:ext>
            </a:extLst>
          </p:cNvPr>
          <p:cNvSpPr/>
          <p:nvPr/>
        </p:nvSpPr>
        <p:spPr>
          <a:xfrm>
            <a:off x="104775" y="325438"/>
            <a:ext cx="390525" cy="120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sp>
        <p:nvSpPr>
          <p:cNvPr id="7" name="Rechthoek 1">
            <a:extLst>
              <a:ext uri="{FF2B5EF4-FFF2-40B4-BE49-F238E27FC236}">
                <a16:creationId xmlns:a16="http://schemas.microsoft.com/office/drawing/2014/main" xmlns="" id="{4CDDCFB1-0663-4D45-BA85-33970151D4C0}"/>
              </a:ext>
            </a:extLst>
          </p:cNvPr>
          <p:cNvSpPr/>
          <p:nvPr/>
        </p:nvSpPr>
        <p:spPr>
          <a:xfrm>
            <a:off x="5313363" y="0"/>
            <a:ext cx="1538287" cy="87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sp>
        <p:nvSpPr>
          <p:cNvPr id="5" name="Tijdelijke aanduiding voor afbeelding 4"/>
          <p:cNvSpPr>
            <a:spLocks noGrp="1"/>
          </p:cNvSpPr>
          <p:nvPr>
            <p:ph type="pic" sz="quarter" idx="12"/>
          </p:nvPr>
        </p:nvSpPr>
        <p:spPr>
          <a:xfrm>
            <a:off x="-2806" y="0"/>
            <a:ext cx="12195854" cy="6873347"/>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854" h="6532728">
                <a:moveTo>
                  <a:pt x="2806" y="0"/>
                </a:moveTo>
                <a:lnTo>
                  <a:pt x="12194806" y="0"/>
                </a:lnTo>
                <a:lnTo>
                  <a:pt x="12194806" y="0"/>
                </a:lnTo>
                <a:cubicBezTo>
                  <a:pt x="12194183" y="2103681"/>
                  <a:pt x="12196364" y="4426242"/>
                  <a:pt x="12195741" y="6529923"/>
                </a:cubicBezTo>
                <a:cubicBezTo>
                  <a:pt x="7929500" y="5964075"/>
                  <a:pt x="3966391" y="6009926"/>
                  <a:pt x="0" y="6532728"/>
                </a:cubicBezTo>
                <a:cubicBezTo>
                  <a:pt x="0" y="4428112"/>
                  <a:pt x="2806" y="2104616"/>
                  <a:pt x="2806" y="0"/>
                </a:cubicBezTo>
                <a:close/>
              </a:path>
            </a:pathLst>
          </a:custGeom>
          <a:noFill/>
        </p:spPr>
        <p:txBody>
          <a:bodyPr rtlCol="0" anchor="ctr">
            <a:normAutofit/>
          </a:bodyPr>
          <a:lstStyle>
            <a:lvl1pPr marL="0" indent="0" algn="ctr">
              <a:buNone/>
              <a:defRPr sz="1800"/>
            </a:lvl1pPr>
          </a:lstStyle>
          <a:p>
            <a:pPr lvl="0"/>
            <a:r>
              <a:rPr lang="en-US" noProof="0"/>
              <a:t>Click icon to add picture</a:t>
            </a:r>
            <a:endParaRPr lang="nl-BE" noProof="0" dirty="0"/>
          </a:p>
        </p:txBody>
      </p:sp>
      <p:sp>
        <p:nvSpPr>
          <p:cNvPr id="6" name="Titel 5"/>
          <p:cNvSpPr>
            <a:spLocks noGrp="1"/>
          </p:cNvSpPr>
          <p:nvPr>
            <p:ph type="title"/>
          </p:nvPr>
        </p:nvSpPr>
        <p:spPr>
          <a:xfrm>
            <a:off x="6410324" y="2519162"/>
            <a:ext cx="5781676" cy="1835027"/>
          </a:xfrm>
          <a:solidFill>
            <a:schemeClr val="bg1">
              <a:alpha val="50000"/>
            </a:schemeClr>
          </a:solidFill>
        </p:spPr>
        <p:txBody>
          <a:bodyPr lIns="72000" tIns="360000" rIns="540000" bIns="360000">
            <a:spAutoFit/>
          </a:bodyPr>
          <a:lstStyle>
            <a:lvl1pPr algn="r">
              <a:defRPr/>
            </a:lvl1pPr>
          </a:lstStyle>
          <a:p>
            <a:r>
              <a:rPr lang="en-US"/>
              <a:t>Click to edit Master title style</a:t>
            </a:r>
            <a:endParaRPr lang="nl-BE" dirty="0"/>
          </a:p>
        </p:txBody>
      </p:sp>
    </p:spTree>
    <p:extLst>
      <p:ext uri="{BB962C8B-B14F-4D97-AF65-F5344CB8AC3E}">
        <p14:creationId xmlns:p14="http://schemas.microsoft.com/office/powerpoint/2010/main" val="382419857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6991001" y="1940026"/>
            <a:ext cx="4845298" cy="3355875"/>
          </a:xfrm>
        </p:spPr>
        <p:txBody>
          <a:bodyPr>
            <a:noAutofit/>
          </a:bodyPr>
          <a:lstStyle>
            <a:lvl1pPr marL="0" indent="0">
              <a:buClr>
                <a:srgbClr val="565850"/>
              </a:buClr>
              <a:buNone/>
              <a:defRPr sz="1600">
                <a:solidFill>
                  <a:schemeClr val="accent2"/>
                </a:solidFill>
              </a:defRPr>
            </a:lvl1pPr>
            <a:lvl2pPr marL="609509" indent="0">
              <a:buNone/>
              <a:defRPr/>
            </a:lvl2pPr>
            <a:lvl3pPr marL="1219017" indent="0">
              <a:buNone/>
              <a:defRPr/>
            </a:lvl3pPr>
            <a:lvl4pPr marL="1828526" indent="0">
              <a:buNone/>
              <a:defRPr/>
            </a:lvl4pPr>
            <a:lvl5pPr marL="2438034"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1" y="896222"/>
            <a:ext cx="10613218" cy="291600"/>
          </a:xfrm>
        </p:spPr>
        <p:txBody>
          <a:bodyPr vert="horz" lIns="243852" tIns="121926" rIns="243852" bIns="121926" rtlCol="0" anchor="ctr" anchorCtr="0">
            <a:noAutofit/>
          </a:bodyPr>
          <a:lstStyle>
            <a:lvl1pPr marL="228554" indent="-228554">
              <a:buFont typeface="Arial" panose="020B0604020202020204" pitchFamily="34" charset="0"/>
              <a:buNone/>
              <a:defRPr lang="nl-NL" sz="16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0" y="51908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6" name="Tijdelijke aanduiding voor afbeelding 5"/>
          <p:cNvSpPr>
            <a:spLocks noGrp="1"/>
          </p:cNvSpPr>
          <p:nvPr>
            <p:ph type="pic" sz="quarter" idx="11"/>
          </p:nvPr>
        </p:nvSpPr>
        <p:spPr>
          <a:xfrm>
            <a:off x="0" y="1699101"/>
            <a:ext cx="6082684" cy="3596799"/>
          </a:xfrm>
        </p:spPr>
        <p:txBody>
          <a:bodyPr/>
          <a:lstStyle>
            <a:lvl1pPr marL="0" indent="0">
              <a:buNone/>
              <a:defRPr/>
            </a:lvl1pPr>
          </a:lstStyle>
          <a:p>
            <a:r>
              <a:rPr lang="nl-BE"/>
              <a:t>Drag picture to placeholder or click icon to add</a:t>
            </a:r>
            <a:endParaRPr lang="nl-BE" dirty="0"/>
          </a:p>
        </p:txBody>
      </p:sp>
      <p:sp>
        <p:nvSpPr>
          <p:cNvPr id="7" name="Tijdelijke aanduiding voor tekst 6"/>
          <p:cNvSpPr>
            <a:spLocks noGrp="1"/>
          </p:cNvSpPr>
          <p:nvPr>
            <p:ph type="body" sz="quarter" idx="12"/>
          </p:nvPr>
        </p:nvSpPr>
        <p:spPr>
          <a:xfrm>
            <a:off x="6991234" y="1625701"/>
            <a:ext cx="4845213" cy="314325"/>
          </a:xfrm>
        </p:spPr>
        <p:txBody>
          <a:bodyPr anchor="ctr" anchorCtr="0">
            <a:noAutofit/>
          </a:bodyPr>
          <a:lstStyle>
            <a:lvl1pPr marL="0" indent="0">
              <a:buNone/>
              <a:defRPr b="1" cap="all" baseline="0">
                <a:solidFill>
                  <a:schemeClr val="tx2"/>
                </a:solidFill>
              </a:defRPr>
            </a:lvl1pPr>
          </a:lstStyle>
          <a:p>
            <a:pPr lvl="0"/>
            <a:r>
              <a:rPr lang="nl-BE"/>
              <a:t>Click to edit Master text styles</a:t>
            </a:r>
          </a:p>
        </p:txBody>
      </p:sp>
      <p:sp>
        <p:nvSpPr>
          <p:cNvPr id="26" name="Tijdelijke aanduiding voor dianummer 3"/>
          <p:cNvSpPr>
            <a:spLocks noGrp="1"/>
          </p:cNvSpPr>
          <p:nvPr>
            <p:ph type="sldNum" sz="quarter" idx="4"/>
          </p:nvPr>
        </p:nvSpPr>
        <p:spPr>
          <a:xfrm>
            <a:off x="11296369" y="6134100"/>
            <a:ext cx="539930"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pPr/>
              <a:t>‹nr.›</a:t>
            </a:fld>
            <a:endParaRPr lang="nl-BE" dirty="0"/>
          </a:p>
        </p:txBody>
      </p:sp>
    </p:spTree>
    <p:extLst>
      <p:ext uri="{BB962C8B-B14F-4D97-AF65-F5344CB8AC3E}">
        <p14:creationId xmlns:p14="http://schemas.microsoft.com/office/powerpoint/2010/main" val="16054467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ages only slide">
    <p:spTree>
      <p:nvGrpSpPr>
        <p:cNvPr id="1" name=""/>
        <p:cNvGrpSpPr/>
        <p:nvPr/>
      </p:nvGrpSpPr>
      <p:grpSpPr>
        <a:xfrm>
          <a:off x="0" y="0"/>
          <a:ext cx="0" cy="0"/>
          <a:chOff x="0" y="0"/>
          <a:chExt cx="0" cy="0"/>
        </a:xfrm>
      </p:grpSpPr>
      <p:sp>
        <p:nvSpPr>
          <p:cNvPr id="2" name="Tijdelijke aanduiding voor dianummer 3"/>
          <p:cNvSpPr>
            <a:spLocks noGrp="1"/>
          </p:cNvSpPr>
          <p:nvPr>
            <p:ph type="sldNum" sz="quarter" idx="4"/>
          </p:nvPr>
        </p:nvSpPr>
        <p:spPr>
          <a:xfrm>
            <a:off x="11296369" y="6134100"/>
            <a:ext cx="539930"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pPr/>
              <a:t>‹nr.›</a:t>
            </a:fld>
            <a:endParaRPr lang="nl-BE" dirty="0"/>
          </a:p>
        </p:txBody>
      </p:sp>
    </p:spTree>
    <p:extLst>
      <p:ext uri="{BB962C8B-B14F-4D97-AF65-F5344CB8AC3E}">
        <p14:creationId xmlns:p14="http://schemas.microsoft.com/office/powerpoint/2010/main" val="3795856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nd Slide - Contactdetails">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FCFE57C9-03E5-4E47-9427-670CC95E1270}" type="slidenum">
              <a:rPr lang="nl-BE" smtClean="0"/>
              <a:pPr/>
              <a:t>‹nr.›</a:t>
            </a:fld>
            <a:endParaRPr lang="nl-BE" dirty="0"/>
          </a:p>
        </p:txBody>
      </p:sp>
      <p:sp>
        <p:nvSpPr>
          <p:cNvPr id="6" name="Rechthoek 5"/>
          <p:cNvSpPr/>
          <p:nvPr userDrawn="1"/>
        </p:nvSpPr>
        <p:spPr>
          <a:xfrm>
            <a:off x="0" y="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NL" sz="2000" dirty="0" err="1">
              <a:solidFill>
                <a:schemeClr val="bg1"/>
              </a:solidFill>
            </a:endParaRPr>
          </a:p>
        </p:txBody>
      </p:sp>
      <p:pic>
        <p:nvPicPr>
          <p:cNvPr id="20" name="Picture Placeholder 3" descr="Header IDEWE UPDATE collage.png"/>
          <p:cNvPicPr>
            <a:picLocks noChangeAspect="1"/>
          </p:cNvPicPr>
          <p:nvPr userDrawn="1"/>
        </p:nvPicPr>
        <p:blipFill>
          <a:blip r:embed="rId2">
            <a:extLst>
              <a:ext uri="{28A0092B-C50C-407E-A947-70E740481C1C}">
                <a14:useLocalDpi xmlns:a14="http://schemas.microsoft.com/office/drawing/2010/main" val="0"/>
              </a:ext>
            </a:extLst>
          </a:blip>
          <a:srcRect t="11443" b="11443"/>
          <a:stretch>
            <a:fillRect/>
          </a:stretch>
        </p:blipFill>
        <p:spPr>
          <a:xfrm>
            <a:off x="0" y="-1"/>
            <a:ext cx="12192000" cy="3376691"/>
          </a:xfrm>
          <a:prstGeom prst="rect">
            <a:avLst/>
          </a:prstGeom>
        </p:spPr>
      </p:pic>
      <p:sp>
        <p:nvSpPr>
          <p:cNvPr id="21" name="Title 1"/>
          <p:cNvSpPr>
            <a:spLocks noGrp="1"/>
          </p:cNvSpPr>
          <p:nvPr>
            <p:ph type="title"/>
          </p:nvPr>
        </p:nvSpPr>
        <p:spPr>
          <a:xfrm>
            <a:off x="1051690" y="3581400"/>
            <a:ext cx="10613315" cy="554400"/>
          </a:xfrm>
        </p:spPr>
        <p:txBody>
          <a:bodyPr lIns="244800" rIns="244800"/>
          <a:lstStyle>
            <a:lvl1pPr>
              <a:defRPr/>
            </a:lvl1pPr>
          </a:lstStyle>
          <a:p>
            <a:r>
              <a:rPr lang="nl-BE"/>
              <a:t>Click to edit Master title style</a:t>
            </a:r>
            <a:endParaRPr lang="nl-BE" dirty="0"/>
          </a:p>
        </p:txBody>
      </p:sp>
      <p:sp>
        <p:nvSpPr>
          <p:cNvPr id="22" name="Tijdelijke aanduiding voor tekst 4"/>
          <p:cNvSpPr>
            <a:spLocks noGrp="1"/>
          </p:cNvSpPr>
          <p:nvPr>
            <p:ph type="body" sz="quarter" idx="11"/>
          </p:nvPr>
        </p:nvSpPr>
        <p:spPr>
          <a:xfrm>
            <a:off x="1051787" y="4113981"/>
            <a:ext cx="10613218" cy="291600"/>
          </a:xfrm>
        </p:spPr>
        <p:txBody>
          <a:bodyPr vert="horz" lIns="243852" tIns="121926" rIns="243852" bIns="121926" rtlCol="0" anchor="ctr" anchorCtr="0">
            <a:noAutofit/>
          </a:bodyPr>
          <a:lstStyle>
            <a:lvl1pPr marL="285693" indent="-285693">
              <a:buNone/>
              <a:defRPr lang="nl-NL" sz="16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23" name="Rectangle 11"/>
          <p:cNvSpPr/>
          <p:nvPr userDrawn="1"/>
        </p:nvSpPr>
        <p:spPr>
          <a:xfrm>
            <a:off x="779946" y="3736848"/>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35856046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108864" bIns="108864"/>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8"/>
          <p:cNvSpPr>
            <a:spLocks noGrp="1" noChangeArrowheads="1"/>
          </p:cNvSpPr>
          <p:nvPr>
            <p:ph type="ftr" sz="quarter" idx="10"/>
          </p:nvPr>
        </p:nvSpPr>
        <p:spPr>
          <a:xfrm>
            <a:off x="4874684" y="6397626"/>
            <a:ext cx="6093883" cy="320675"/>
          </a:xfrm>
          <a:prstGeom prst="rect">
            <a:avLst/>
          </a:prstGeom>
          <a:ln/>
        </p:spPr>
        <p:txBody>
          <a:bodyPr lIns="217728" tIns="108864" rIns="217728" bIns="108864"/>
          <a:lstStyle>
            <a:lvl1pPr>
              <a:defRPr/>
            </a:lvl1pPr>
          </a:lstStyle>
          <a:p>
            <a:pPr>
              <a:defRPr/>
            </a:pPr>
            <a:endParaRPr lang="ja-JP" altLang="en-US"/>
          </a:p>
        </p:txBody>
      </p:sp>
      <p:sp>
        <p:nvSpPr>
          <p:cNvPr id="5" name="Rectangle 9"/>
          <p:cNvSpPr>
            <a:spLocks noGrp="1" noChangeArrowheads="1"/>
          </p:cNvSpPr>
          <p:nvPr>
            <p:ph type="sldNum" sz="quarter" idx="11"/>
          </p:nvPr>
        </p:nvSpPr>
        <p:spPr>
          <a:ln/>
        </p:spPr>
        <p:txBody>
          <a:bodyPr/>
          <a:lstStyle>
            <a:lvl1pPr>
              <a:defRPr/>
            </a:lvl1pPr>
          </a:lstStyle>
          <a:p>
            <a:pPr>
              <a:defRPr/>
            </a:pPr>
            <a:r>
              <a:rPr lang="nl-BE"/>
              <a:t> Slide </a:t>
            </a:r>
            <a:fld id="{29053B0D-F5B7-1944-B969-60F4B71C5DD1}" type="slidenum">
              <a:rPr lang="ja-JP" altLang="en-US">
                <a:ea typeface="Osaka" charset="0"/>
                <a:cs typeface="Osaka" charset="0"/>
              </a:rPr>
              <a:pPr>
                <a:defRPr/>
              </a:pPr>
              <a:t>‹nr.›</a:t>
            </a:fld>
            <a:endParaRPr lang="ja-JP" altLang="en-US">
              <a:ea typeface="Osaka" charset="0"/>
              <a:cs typeface="Osaka" charset="0"/>
            </a:endParaRPr>
          </a:p>
        </p:txBody>
      </p:sp>
    </p:spTree>
    <p:extLst>
      <p:ext uri="{BB962C8B-B14F-4D97-AF65-F5344CB8AC3E}">
        <p14:creationId xmlns:p14="http://schemas.microsoft.com/office/powerpoint/2010/main" val="3319523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irst slide">
    <p:spTree>
      <p:nvGrpSpPr>
        <p:cNvPr id="1" name=""/>
        <p:cNvGrpSpPr/>
        <p:nvPr/>
      </p:nvGrpSpPr>
      <p:grpSpPr>
        <a:xfrm>
          <a:off x="0" y="0"/>
          <a:ext cx="0" cy="0"/>
          <a:chOff x="0" y="0"/>
          <a:chExt cx="0" cy="0"/>
        </a:xfrm>
      </p:grpSpPr>
      <p:sp>
        <p:nvSpPr>
          <p:cNvPr id="10" name="Rechthoek 9"/>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6903" tIns="25567" rIns="136903" bIns="25567" rtlCol="0" anchor="ctr">
            <a:noAutofit/>
          </a:bodyPr>
          <a:lstStyle/>
          <a:p>
            <a:pPr algn="ctr"/>
            <a:endParaRPr lang="nl-NL" sz="2250" dirty="0" err="1">
              <a:solidFill>
                <a:schemeClr val="bg1"/>
              </a:solidFill>
            </a:endParaRPr>
          </a:p>
        </p:txBody>
      </p:sp>
      <p:cxnSp>
        <p:nvCxnSpPr>
          <p:cNvPr id="7" name="Straight Connector 35"/>
          <p:cNvCxnSpPr/>
          <p:nvPr/>
        </p:nvCxnSpPr>
        <p:spPr>
          <a:xfrm>
            <a:off x="2816265" y="3602459"/>
            <a:ext cx="6595999"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6" name="Titel 15"/>
          <p:cNvSpPr>
            <a:spLocks noGrp="1"/>
          </p:cNvSpPr>
          <p:nvPr>
            <p:ph type="title"/>
          </p:nvPr>
        </p:nvSpPr>
        <p:spPr>
          <a:xfrm>
            <a:off x="761891" y="3886200"/>
            <a:ext cx="10793439" cy="554400"/>
          </a:xfrm>
        </p:spPr>
        <p:txBody>
          <a:bodyPr vert="horz">
            <a:noAutofit/>
          </a:bodyPr>
          <a:lstStyle>
            <a:lvl1pPr algn="ctr">
              <a:defRPr/>
            </a:lvl1pPr>
          </a:lstStyle>
          <a:p>
            <a:r>
              <a:rPr lang="nl-BE"/>
              <a:t>Click to edit Master title style</a:t>
            </a:r>
            <a:endParaRPr lang="nl-NL" dirty="0"/>
          </a:p>
        </p:txBody>
      </p:sp>
      <p:sp>
        <p:nvSpPr>
          <p:cNvPr id="19" name="Tijdelijke aanduiding voor tekst 18"/>
          <p:cNvSpPr>
            <a:spLocks noGrp="1"/>
          </p:cNvSpPr>
          <p:nvPr>
            <p:ph type="body" sz="quarter" idx="12" hasCustomPrompt="1"/>
          </p:nvPr>
        </p:nvSpPr>
        <p:spPr>
          <a:xfrm>
            <a:off x="761891" y="4610101"/>
            <a:ext cx="10793439" cy="571500"/>
          </a:xfrm>
        </p:spPr>
        <p:txBody>
          <a:bodyPr>
            <a:noAutofit/>
          </a:bodyPr>
          <a:lstStyle>
            <a:lvl1pPr marL="0" indent="0" algn="ctr">
              <a:buNone/>
              <a:defRPr sz="2599" b="0"/>
            </a:lvl1pPr>
            <a:lvl2pPr marL="681800" indent="0" algn="ctr">
              <a:buNone/>
              <a:defRPr/>
            </a:lvl2pPr>
            <a:lvl3pPr marL="1363600" indent="0" algn="ctr">
              <a:buNone/>
              <a:defRPr/>
            </a:lvl3pPr>
            <a:lvl4pPr marL="2045400" indent="0" algn="ctr">
              <a:buNone/>
              <a:defRPr/>
            </a:lvl4pPr>
            <a:lvl5pPr marL="2727201" indent="0" algn="ctr">
              <a:buNone/>
              <a:defRPr/>
            </a:lvl5pPr>
          </a:lstStyle>
          <a:p>
            <a:pPr lvl="0"/>
            <a:r>
              <a:rPr lang="nl-BE" dirty="0"/>
              <a:t>Weekdag, DD maand JJJJ</a:t>
            </a:r>
            <a:endParaRPr lang="nl-NL" dirty="0"/>
          </a:p>
        </p:txBody>
      </p:sp>
    </p:spTree>
    <p:extLst>
      <p:ext uri="{BB962C8B-B14F-4D97-AF65-F5344CB8AC3E}">
        <p14:creationId xmlns:p14="http://schemas.microsoft.com/office/powerpoint/2010/main" val="1644882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ndard slide - Title &amp; Text - Option A">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4" y="1453451"/>
            <a:ext cx="10613315" cy="4525963"/>
          </a:xfrm>
          <a:prstGeom prst="rect">
            <a:avLst/>
          </a:prstGeom>
        </p:spPr>
        <p:txBody>
          <a:bodyPr vert="horz" lIns="272776" tIns="136389" rIns="272776" bIns="136389" rtlCol="0">
            <a:noAutofit/>
          </a:bodyPr>
          <a:lstStyle>
            <a:lvl1pPr>
              <a:defRPr sz="3099"/>
            </a:lvl1pPr>
            <a:lvl2pPr>
              <a:defRPr sz="2599"/>
            </a:lvl2pPr>
            <a:lvl3pPr>
              <a:defRPr sz="2250"/>
            </a:lvl3pPr>
            <a:lvl4pPr>
              <a:defRPr sz="1800"/>
            </a:lvl4pPr>
            <a:lvl5pPr>
              <a:defRPr sz="1800"/>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6" name="Tijdelijke aanduiding voor tekst 4"/>
          <p:cNvSpPr>
            <a:spLocks noGrp="1"/>
          </p:cNvSpPr>
          <p:nvPr>
            <p:ph type="body" sz="quarter" idx="11"/>
          </p:nvPr>
        </p:nvSpPr>
        <p:spPr>
          <a:xfrm>
            <a:off x="1223080" y="896223"/>
            <a:ext cx="10613219" cy="291600"/>
          </a:xfrm>
        </p:spPr>
        <p:txBody>
          <a:bodyPr vert="horz" lIns="272776" tIns="136389" rIns="272776" bIns="136389" rtlCol="0" anchor="ctr" anchorCtr="0">
            <a:noAutofit/>
          </a:bodyPr>
          <a:lstStyle>
            <a:lvl1pPr marL="319580" indent="-319580">
              <a:buNone/>
              <a:defRPr lang="nl-NL" sz="18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p:nvSpPr>
        <p:spPr>
          <a:xfrm>
            <a:off x="951241" y="519096"/>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33" tIns="25567" rIns="51133" bIns="25567" rtlCol="0" anchor="ctr"/>
          <a:lstStyle/>
          <a:p>
            <a:pPr algn="ctr"/>
            <a:endParaRPr lang="en-US">
              <a:solidFill>
                <a:schemeClr val="accent1"/>
              </a:solidFill>
            </a:endParaRPr>
          </a:p>
        </p:txBody>
      </p:sp>
      <p:sp>
        <p:nvSpPr>
          <p:cNvPr id="8"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Tree>
    <p:extLst>
      <p:ext uri="{BB962C8B-B14F-4D97-AF65-F5344CB8AC3E}">
        <p14:creationId xmlns:p14="http://schemas.microsoft.com/office/powerpoint/2010/main" val="995950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tandard slide - Title &amp; 2 Textboxe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6" y="2003778"/>
            <a:ext cx="4639509" cy="3975630"/>
          </a:xfrm>
          <a:prstGeom prst="rect">
            <a:avLst/>
          </a:prstGeom>
        </p:spPr>
        <p:txBody>
          <a:bodyPr vert="horz" lIns="272776" tIns="136389" rIns="272776" bIns="136389" rtlCol="0">
            <a:noAutofit/>
          </a:bodyPr>
          <a:lstStyle>
            <a:lvl1pPr marL="0" marR="0" indent="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None/>
              <a:tabLst/>
              <a:defRPr sz="2400"/>
            </a:lvl1pPr>
            <a:lvl2pPr>
              <a:defRPr sz="2400"/>
            </a:lvl2pPr>
            <a:lvl3pPr>
              <a:defRPr sz="2250"/>
            </a:lvl3pPr>
            <a:lvl4pPr>
              <a:defRPr sz="2000"/>
            </a:lvl4pPr>
            <a:lvl5pPr>
              <a:defRPr sz="2000"/>
            </a:lvl5pPr>
          </a:lstStyle>
          <a:p>
            <a:pPr marL="319580" marR="0" lvl="0" indent="-31958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Click to edit Master text styles</a:t>
            </a:r>
          </a:p>
          <a:p>
            <a:pPr marL="319580" marR="0" lvl="1" indent="-31958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Second level</a:t>
            </a:r>
          </a:p>
          <a:p>
            <a:pPr marL="319580" marR="0" lvl="2" indent="-31958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Third level</a:t>
            </a:r>
          </a:p>
        </p:txBody>
      </p:sp>
      <p:sp>
        <p:nvSpPr>
          <p:cNvPr id="6" name="Tijdelijke aanduiding voor tekst 4"/>
          <p:cNvSpPr>
            <a:spLocks noGrp="1"/>
          </p:cNvSpPr>
          <p:nvPr>
            <p:ph type="body" sz="quarter" idx="11"/>
          </p:nvPr>
        </p:nvSpPr>
        <p:spPr>
          <a:xfrm>
            <a:off x="1223080" y="896223"/>
            <a:ext cx="10613219" cy="291600"/>
          </a:xfrm>
        </p:spPr>
        <p:txBody>
          <a:bodyPr vert="horz" lIns="272776" tIns="136389" rIns="272776" bIns="136389" rtlCol="0" anchor="ctr" anchorCtr="0">
            <a:noAutofit/>
          </a:bodyPr>
          <a:lstStyle>
            <a:lvl1pPr marL="319580" indent="-319580">
              <a:buNone/>
              <a:defRPr lang="nl-NL" sz="18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p:nvSpPr>
        <p:spPr>
          <a:xfrm>
            <a:off x="951241" y="519096"/>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33" tIns="25567" rIns="51133" bIns="25567" rtlCol="0" anchor="ctr"/>
          <a:lstStyle/>
          <a:p>
            <a:pPr algn="ctr"/>
            <a:endParaRPr lang="en-US">
              <a:solidFill>
                <a:schemeClr val="accent1"/>
              </a:solidFill>
            </a:endParaRPr>
          </a:p>
        </p:txBody>
      </p:sp>
      <p:sp>
        <p:nvSpPr>
          <p:cNvPr id="8" name="Tijdelijke aanduiding voor tekst 5"/>
          <p:cNvSpPr>
            <a:spLocks noGrp="1"/>
          </p:cNvSpPr>
          <p:nvPr>
            <p:ph type="body" sz="quarter" idx="12"/>
          </p:nvPr>
        </p:nvSpPr>
        <p:spPr>
          <a:xfrm>
            <a:off x="1223010" y="1431224"/>
            <a:ext cx="4639485" cy="580358"/>
          </a:xfrm>
          <a:prstGeom prst="roundRect">
            <a:avLst/>
          </a:prstGeom>
          <a:solidFill>
            <a:schemeClr val="accent1"/>
          </a:solidFill>
        </p:spPr>
        <p:txBody>
          <a:bodyPr wrap="none" tIns="120807" bIns="120807" anchor="ctr" anchorCtr="0">
            <a:noAutofit/>
          </a:bodyPr>
          <a:lstStyle>
            <a:lvl1pPr marL="0" indent="0">
              <a:buFont typeface="Arial" panose="020B0604020202020204" pitchFamily="34" charset="0"/>
              <a:buNone/>
              <a:defRPr sz="2599" b="1">
                <a:solidFill>
                  <a:schemeClr val="bg1"/>
                </a:solidFill>
              </a:defRPr>
            </a:lvl1pPr>
          </a:lstStyle>
          <a:p>
            <a:pPr lvl="0"/>
            <a:r>
              <a:rPr lang="nl-BE"/>
              <a:t>Click to edit Master text styles</a:t>
            </a:r>
          </a:p>
        </p:txBody>
      </p:sp>
      <p:sp>
        <p:nvSpPr>
          <p:cNvPr id="9" name="Text Placeholder 2"/>
          <p:cNvSpPr>
            <a:spLocks noGrp="1"/>
          </p:cNvSpPr>
          <p:nvPr>
            <p:ph idx="13"/>
          </p:nvPr>
        </p:nvSpPr>
        <p:spPr>
          <a:xfrm>
            <a:off x="6448986" y="2003778"/>
            <a:ext cx="4639509" cy="3975630"/>
          </a:xfrm>
          <a:prstGeom prst="rect">
            <a:avLst/>
          </a:prstGeom>
        </p:spPr>
        <p:txBody>
          <a:bodyPr vert="horz" lIns="272776" tIns="136389" rIns="272776" bIns="136389" rtlCol="0">
            <a:noAutofit/>
          </a:bodyPr>
          <a:lstStyle>
            <a:lvl1pPr marL="0" marR="0" indent="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None/>
              <a:tabLst/>
              <a:defRPr sz="2400"/>
            </a:lvl1pPr>
            <a:lvl2pPr>
              <a:defRPr sz="2400"/>
            </a:lvl2pPr>
            <a:lvl3pPr>
              <a:defRPr sz="2250"/>
            </a:lvl3pPr>
            <a:lvl4pPr>
              <a:defRPr sz="2000"/>
            </a:lvl4pPr>
            <a:lvl5pPr>
              <a:defRPr sz="2000"/>
            </a:lvl5pPr>
          </a:lstStyle>
          <a:p>
            <a:pPr marL="319580" marR="0" lvl="0" indent="-31958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Click to edit Master text styles</a:t>
            </a:r>
          </a:p>
          <a:p>
            <a:pPr marL="319580" marR="0" lvl="1" indent="-31958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Second level</a:t>
            </a:r>
          </a:p>
          <a:p>
            <a:pPr marL="319580" marR="0" lvl="2" indent="-319580" algn="l" defTabSz="6818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Third level</a:t>
            </a:r>
          </a:p>
        </p:txBody>
      </p:sp>
      <p:sp>
        <p:nvSpPr>
          <p:cNvPr id="10" name="Tijdelijke aanduiding voor tekst 5"/>
          <p:cNvSpPr>
            <a:spLocks noGrp="1"/>
          </p:cNvSpPr>
          <p:nvPr>
            <p:ph type="body" sz="quarter" idx="14"/>
          </p:nvPr>
        </p:nvSpPr>
        <p:spPr>
          <a:xfrm>
            <a:off x="6449011" y="1431224"/>
            <a:ext cx="4639485" cy="580358"/>
          </a:xfrm>
          <a:prstGeom prst="roundRect">
            <a:avLst/>
          </a:prstGeom>
          <a:solidFill>
            <a:schemeClr val="accent1"/>
          </a:solidFill>
        </p:spPr>
        <p:txBody>
          <a:bodyPr wrap="none" tIns="120807" bIns="120807" anchor="ctr" anchorCtr="0">
            <a:noAutofit/>
          </a:bodyPr>
          <a:lstStyle>
            <a:lvl1pPr marL="0" indent="0">
              <a:buFont typeface="Arial" panose="020B0604020202020204" pitchFamily="34" charset="0"/>
              <a:buNone/>
              <a:defRPr sz="2599" b="1">
                <a:solidFill>
                  <a:schemeClr val="bg1"/>
                </a:solidFill>
              </a:defRPr>
            </a:lvl1pPr>
          </a:lstStyle>
          <a:p>
            <a:pPr lvl="0"/>
            <a:r>
              <a:rPr lang="nl-BE"/>
              <a:t>Click to edit Master text styles</a:t>
            </a:r>
          </a:p>
        </p:txBody>
      </p:sp>
      <p:cxnSp>
        <p:nvCxnSpPr>
          <p:cNvPr id="5" name="Straight Connector 4"/>
          <p:cNvCxnSpPr/>
          <p:nvPr/>
        </p:nvCxnSpPr>
        <p:spPr>
          <a:xfrm>
            <a:off x="6151561" y="1445335"/>
            <a:ext cx="28217" cy="4548184"/>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279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ubtitle Slide">
    <p:spTree>
      <p:nvGrpSpPr>
        <p:cNvPr id="1" name=""/>
        <p:cNvGrpSpPr/>
        <p:nvPr/>
      </p:nvGrpSpPr>
      <p:grpSpPr>
        <a:xfrm>
          <a:off x="0" y="0"/>
          <a:ext cx="0" cy="0"/>
          <a:chOff x="0" y="0"/>
          <a:chExt cx="0" cy="0"/>
        </a:xfrm>
      </p:grpSpPr>
      <p:sp>
        <p:nvSpPr>
          <p:cNvPr id="6" name="Rechthoek 5"/>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6903" tIns="25567" rIns="136903" bIns="25567" rtlCol="0" anchor="ctr"/>
          <a:lstStyle/>
          <a:p>
            <a:pPr algn="ctr"/>
            <a:endParaRPr lang="nl-NL" sz="2250" dirty="0" err="1">
              <a:solidFill>
                <a:schemeClr val="bg1"/>
              </a:solidFill>
            </a:endParaRPr>
          </a:p>
        </p:txBody>
      </p:sp>
      <p:sp>
        <p:nvSpPr>
          <p:cNvPr id="11" name="Tijdelijke aanduiding voor afbeelding 10"/>
          <p:cNvSpPr>
            <a:spLocks noGrp="1"/>
          </p:cNvSpPr>
          <p:nvPr>
            <p:ph type="pic" sz="quarter" idx="10"/>
          </p:nvPr>
        </p:nvSpPr>
        <p:spPr>
          <a:xfrm>
            <a:off x="10"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3329742" y="1605298"/>
            <a:ext cx="8862260" cy="2476996"/>
          </a:xfrm>
          <a:solidFill>
            <a:schemeClr val="bg1">
              <a:alpha val="77000"/>
            </a:schemeClr>
          </a:solidFill>
        </p:spPr>
        <p:txBody>
          <a:bodyPr wrap="square" lIns="805395" tIns="1167827" rIns="805395" bIns="1047013" anchor="t" anchorCtr="0">
            <a:noAutofit/>
          </a:bodyPr>
          <a:lstStyle>
            <a:lvl1pPr algn="r">
              <a:defRPr sz="6449">
                <a:solidFill>
                  <a:schemeClr val="tx2"/>
                </a:solidFill>
              </a:defRPr>
            </a:lvl1pPr>
          </a:lstStyle>
          <a:p>
            <a:r>
              <a:rPr lang="nl-NL" dirty="0"/>
              <a:t>KLIK OM TE BEWERKEN</a:t>
            </a:r>
            <a:br>
              <a:rPr lang="nl-NL" dirty="0"/>
            </a:br>
            <a:endParaRPr lang="nl-BE" dirty="0"/>
          </a:p>
        </p:txBody>
      </p:sp>
      <p:sp>
        <p:nvSpPr>
          <p:cNvPr id="3" name="Ondertitel 2"/>
          <p:cNvSpPr>
            <a:spLocks noGrp="1"/>
          </p:cNvSpPr>
          <p:nvPr>
            <p:ph type="subTitle" idx="1" hasCustomPrompt="1"/>
          </p:nvPr>
        </p:nvSpPr>
        <p:spPr>
          <a:xfrm>
            <a:off x="3481263" y="2847631"/>
            <a:ext cx="8716707" cy="738671"/>
          </a:xfrm>
        </p:spPr>
        <p:txBody>
          <a:bodyPr wrap="square" lIns="805395" rIns="805395" anchor="t" anchorCtr="0">
            <a:noAutofit/>
          </a:bodyPr>
          <a:lstStyle>
            <a:lvl1pPr marL="0" indent="0" algn="r">
              <a:buNone/>
              <a:defRPr sz="4499">
                <a:solidFill>
                  <a:schemeClr val="accent2"/>
                </a:solidFill>
              </a:defRPr>
            </a:lvl1pPr>
            <a:lvl2pPr marL="255661" indent="0" algn="ctr">
              <a:buNone/>
              <a:defRPr>
                <a:solidFill>
                  <a:schemeClr val="tx1">
                    <a:tint val="75000"/>
                  </a:schemeClr>
                </a:solidFill>
              </a:defRPr>
            </a:lvl2pPr>
            <a:lvl3pPr marL="511324" indent="0" algn="ctr">
              <a:buNone/>
              <a:defRPr>
                <a:solidFill>
                  <a:schemeClr val="tx1">
                    <a:tint val="75000"/>
                  </a:schemeClr>
                </a:solidFill>
              </a:defRPr>
            </a:lvl3pPr>
            <a:lvl4pPr marL="766990" indent="0" algn="ctr">
              <a:buNone/>
              <a:defRPr>
                <a:solidFill>
                  <a:schemeClr val="tx1">
                    <a:tint val="75000"/>
                  </a:schemeClr>
                </a:solidFill>
              </a:defRPr>
            </a:lvl4pPr>
            <a:lvl5pPr marL="1022647" indent="0" algn="ctr">
              <a:buNone/>
              <a:defRPr>
                <a:solidFill>
                  <a:schemeClr val="tx1">
                    <a:tint val="75000"/>
                  </a:schemeClr>
                </a:solidFill>
              </a:defRPr>
            </a:lvl5pPr>
            <a:lvl6pPr marL="1278313" indent="0" algn="ctr">
              <a:buNone/>
              <a:defRPr>
                <a:solidFill>
                  <a:schemeClr val="tx1">
                    <a:tint val="75000"/>
                  </a:schemeClr>
                </a:solidFill>
              </a:defRPr>
            </a:lvl6pPr>
            <a:lvl7pPr marL="1533975" indent="0" algn="ctr">
              <a:buNone/>
              <a:defRPr>
                <a:solidFill>
                  <a:schemeClr val="tx1">
                    <a:tint val="75000"/>
                  </a:schemeClr>
                </a:solidFill>
              </a:defRPr>
            </a:lvl7pPr>
            <a:lvl8pPr marL="1789637" indent="0" algn="ctr">
              <a:buNone/>
              <a:defRPr>
                <a:solidFill>
                  <a:schemeClr val="tx1">
                    <a:tint val="75000"/>
                  </a:schemeClr>
                </a:solidFill>
              </a:defRPr>
            </a:lvl8pPr>
            <a:lvl9pPr marL="2045297" indent="0" algn="ctr">
              <a:buNone/>
              <a:defRPr>
                <a:solidFill>
                  <a:schemeClr val="tx1">
                    <a:tint val="75000"/>
                  </a:schemeClr>
                </a:solidFill>
              </a:defRPr>
            </a:lvl9pPr>
          </a:lstStyle>
          <a:p>
            <a:r>
              <a:rPr lang="nl-NL" dirty="0"/>
              <a:t>Klik om de ondertitelstijl bewerken</a:t>
            </a:r>
            <a:endParaRPr lang="nl-BE" dirty="0"/>
          </a:p>
        </p:txBody>
      </p:sp>
      <p:sp>
        <p:nvSpPr>
          <p:cNvPr id="7" name="Rechthoek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256" tIns="22833" rIns="122256" bIns="22833" rtlCol="0" anchor="ctr"/>
          <a:lstStyle/>
          <a:p>
            <a:pPr algn="ctr"/>
            <a:endParaRPr lang="nl-NL" sz="2000" dirty="0" err="1">
              <a:solidFill>
                <a:prstClr val="white"/>
              </a:solidFill>
              <a:latin typeface="Calibri"/>
            </a:endParaRPr>
          </a:p>
        </p:txBody>
      </p:sp>
    </p:spTree>
    <p:extLst>
      <p:ext uri="{BB962C8B-B14F-4D97-AF65-F5344CB8AC3E}">
        <p14:creationId xmlns:p14="http://schemas.microsoft.com/office/powerpoint/2010/main" val="3632771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tandard slide - Title &amp; Text - Option B">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2"/>
            <a:ext cx="10613315" cy="554400"/>
          </a:xfrm>
        </p:spPr>
        <p:txBody>
          <a:bodyPr lIns="273841" rIns="273841"/>
          <a:lstStyle>
            <a:lvl1pPr>
              <a:defRPr/>
            </a:lvl1pPr>
          </a:lstStyle>
          <a:p>
            <a:r>
              <a:rPr lang="nl-BE"/>
              <a:t>Click to edit Master title style</a:t>
            </a:r>
            <a:endParaRPr lang="nl-BE" dirty="0"/>
          </a:p>
        </p:txBody>
      </p:sp>
      <p:sp>
        <p:nvSpPr>
          <p:cNvPr id="3" name="Content Placeholder 2"/>
          <p:cNvSpPr>
            <a:spLocks noGrp="1"/>
          </p:cNvSpPr>
          <p:nvPr>
            <p:ph idx="1"/>
          </p:nvPr>
        </p:nvSpPr>
        <p:spPr>
          <a:xfrm>
            <a:off x="1222984" y="2038351"/>
            <a:ext cx="10613315" cy="3941058"/>
          </a:xfrm>
        </p:spPr>
        <p:txBody>
          <a:bodyPr>
            <a:noAutofit/>
          </a:bodyPr>
          <a:lstStyle>
            <a:lvl1pPr>
              <a:buClr>
                <a:schemeClr val="accent1"/>
              </a:buClr>
              <a:defRPr sz="3099">
                <a:solidFill>
                  <a:schemeClr val="accent2"/>
                </a:solidFill>
              </a:defRPr>
            </a:lvl1pPr>
            <a:lvl2pPr>
              <a:defRPr sz="2599">
                <a:solidFill>
                  <a:schemeClr val="accent2"/>
                </a:solidFill>
              </a:defRPr>
            </a:lvl2pPr>
            <a:lvl3pPr>
              <a:defRPr sz="2250">
                <a:solidFill>
                  <a:schemeClr val="accent2"/>
                </a:solidFill>
              </a:defRPr>
            </a:lvl3pPr>
            <a:lvl4pPr>
              <a:defRPr sz="2000">
                <a:solidFill>
                  <a:schemeClr val="accent2"/>
                </a:solidFill>
              </a:defRPr>
            </a:lvl4pPr>
            <a:lvl5pPr>
              <a:defRPr sz="1800">
                <a:solidFill>
                  <a:schemeClr val="accent2"/>
                </a:solidFill>
              </a:defRPr>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BE" dirty="0"/>
          </a:p>
        </p:txBody>
      </p:sp>
      <p:sp>
        <p:nvSpPr>
          <p:cNvPr id="5" name="Tijdelijke aanduiding voor tekst 4"/>
          <p:cNvSpPr>
            <a:spLocks noGrp="1"/>
          </p:cNvSpPr>
          <p:nvPr>
            <p:ph type="body" sz="quarter" idx="10"/>
          </p:nvPr>
        </p:nvSpPr>
        <p:spPr>
          <a:xfrm>
            <a:off x="1223080" y="896223"/>
            <a:ext cx="10613219" cy="291600"/>
          </a:xfrm>
        </p:spPr>
        <p:txBody>
          <a:bodyPr vert="horz" lIns="272776" tIns="136389" rIns="272776" bIns="136389" rtlCol="0" anchor="ctr" anchorCtr="0">
            <a:noAutofit/>
          </a:bodyPr>
          <a:lstStyle>
            <a:lvl1pPr marL="319580" indent="-319580">
              <a:buNone/>
              <a:defRPr lang="nl-NL" sz="18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951241" y="519096"/>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33" tIns="25567" rIns="51133" bIns="25567" rtlCol="0" anchor="ctr"/>
          <a:lstStyle/>
          <a:p>
            <a:pPr algn="ctr"/>
            <a:endParaRPr lang="en-US">
              <a:solidFill>
                <a:schemeClr val="accent1"/>
              </a:solidFill>
            </a:endParaRPr>
          </a:p>
        </p:txBody>
      </p:sp>
      <p:sp>
        <p:nvSpPr>
          <p:cNvPr id="6" name="Tijdelijke aanduiding voor tekst 5"/>
          <p:cNvSpPr>
            <a:spLocks noGrp="1"/>
          </p:cNvSpPr>
          <p:nvPr>
            <p:ph type="body" sz="quarter" idx="11"/>
          </p:nvPr>
        </p:nvSpPr>
        <p:spPr>
          <a:xfrm>
            <a:off x="1223013" y="1456764"/>
            <a:ext cx="4151606" cy="529279"/>
          </a:xfrm>
          <a:prstGeom prst="roundRect">
            <a:avLst/>
          </a:prstGeom>
          <a:solidFill>
            <a:schemeClr val="accent1"/>
          </a:solidFill>
        </p:spPr>
        <p:txBody>
          <a:bodyPr wrap="none" tIns="120807" bIns="120807" anchor="ctr" anchorCtr="0">
            <a:noAutofit/>
          </a:bodyPr>
          <a:lstStyle>
            <a:lvl1pPr marL="0" indent="0">
              <a:buFont typeface="Arial" panose="020B0604020202020204" pitchFamily="34" charset="0"/>
              <a:buNone/>
              <a:defRPr sz="2599" b="1">
                <a:solidFill>
                  <a:schemeClr val="bg1"/>
                </a:solidFill>
              </a:defRPr>
            </a:lvl1pPr>
          </a:lstStyle>
          <a:p>
            <a:pPr lvl="0"/>
            <a:r>
              <a:rPr lang="nl-BE"/>
              <a:t>Click to edit Master text styles</a:t>
            </a:r>
          </a:p>
        </p:txBody>
      </p:sp>
      <p:sp>
        <p:nvSpPr>
          <p:cNvPr id="7"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Tree>
    <p:extLst>
      <p:ext uri="{BB962C8B-B14F-4D97-AF65-F5344CB8AC3E}">
        <p14:creationId xmlns:p14="http://schemas.microsoft.com/office/powerpoint/2010/main" val="7337972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icture - Text -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2"/>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5857224" y="1559100"/>
            <a:ext cx="5979078" cy="3411419"/>
          </a:xfrm>
        </p:spPr>
        <p:txBody>
          <a:bodyPr>
            <a:noAutofit/>
          </a:bodyPr>
          <a:lstStyle>
            <a:lvl1pPr marL="0" indent="0">
              <a:buClr>
                <a:srgbClr val="565850"/>
              </a:buClr>
              <a:buNone/>
              <a:defRPr sz="2400">
                <a:solidFill>
                  <a:schemeClr val="accent2"/>
                </a:solidFill>
              </a:defRPr>
            </a:lvl1pPr>
            <a:lvl2pPr marL="681800" indent="0">
              <a:buNone/>
              <a:defRPr/>
            </a:lvl2pPr>
            <a:lvl3pPr marL="1363600" indent="0">
              <a:buNone/>
              <a:defRPr/>
            </a:lvl3pPr>
            <a:lvl4pPr marL="2045400" indent="0">
              <a:buNone/>
              <a:defRPr/>
            </a:lvl4pPr>
            <a:lvl5pPr marL="2727201"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3"/>
            <a:ext cx="10613219" cy="291600"/>
          </a:xfrm>
        </p:spPr>
        <p:txBody>
          <a:bodyPr vert="horz" lIns="272776" tIns="136389" rIns="272776" bIns="136389" rtlCol="0" anchor="ctr" anchorCtr="0">
            <a:noAutofit/>
          </a:bodyPr>
          <a:lstStyle>
            <a:lvl1pPr marL="255661" indent="-255661">
              <a:buFont typeface="Arial" panose="020B0604020202020204" pitchFamily="34" charset="0"/>
              <a:buNone/>
              <a:defRPr lang="nl-NL" sz="18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951241" y="519096"/>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33" tIns="25567" rIns="51133" bIns="25567" rtlCol="0" anchor="ctr"/>
          <a:lstStyle/>
          <a:p>
            <a:pPr algn="ctr"/>
            <a:endParaRPr lang="en-US">
              <a:solidFill>
                <a:schemeClr val="accent1"/>
              </a:solidFill>
            </a:endParaRPr>
          </a:p>
        </p:txBody>
      </p:sp>
      <p:sp>
        <p:nvSpPr>
          <p:cNvPr id="6" name="Tijdelijke aanduiding voor afbeelding 5"/>
          <p:cNvSpPr>
            <a:spLocks noGrp="1"/>
          </p:cNvSpPr>
          <p:nvPr>
            <p:ph type="pic" sz="quarter" idx="11"/>
          </p:nvPr>
        </p:nvSpPr>
        <p:spPr>
          <a:xfrm>
            <a:off x="0" y="1559302"/>
            <a:ext cx="5396797" cy="3411000"/>
          </a:xfrm>
        </p:spPr>
        <p:txBody>
          <a:bodyPr/>
          <a:lstStyle>
            <a:lvl1pPr marL="0" indent="0">
              <a:buNone/>
              <a:defRPr/>
            </a:lvl1pPr>
          </a:lstStyle>
          <a:p>
            <a:r>
              <a:rPr lang="nl-BE"/>
              <a:t>Drag picture to placeholder or click icon to add</a:t>
            </a:r>
            <a:endParaRPr lang="nl-BE" dirty="0"/>
          </a:p>
        </p:txBody>
      </p:sp>
      <p:sp>
        <p:nvSpPr>
          <p:cNvPr id="14" name="Tijdelijke aanduiding voor tekst 13"/>
          <p:cNvSpPr>
            <a:spLocks noGrp="1"/>
          </p:cNvSpPr>
          <p:nvPr>
            <p:ph type="body" sz="quarter" idx="12"/>
          </p:nvPr>
        </p:nvSpPr>
        <p:spPr>
          <a:xfrm>
            <a:off x="0" y="5257808"/>
            <a:ext cx="12192000" cy="596107"/>
          </a:xfrm>
          <a:solidFill>
            <a:schemeClr val="accent1"/>
          </a:solidFill>
        </p:spPr>
        <p:txBody>
          <a:bodyPr anchor="ctr" anchorCtr="0">
            <a:noAutofit/>
          </a:bodyPr>
          <a:lstStyle>
            <a:lvl1pPr marL="0" indent="0" algn="ctr">
              <a:buNone/>
              <a:defRPr sz="2250" i="1">
                <a:solidFill>
                  <a:schemeClr val="bg1"/>
                </a:solidFill>
              </a:defRPr>
            </a:lvl1pPr>
          </a:lstStyle>
          <a:p>
            <a:pPr lvl="0"/>
            <a:r>
              <a:rPr lang="nl-BE"/>
              <a:t>Click to edit Master text styles</a:t>
            </a:r>
          </a:p>
        </p:txBody>
      </p:sp>
      <p:sp>
        <p:nvSpPr>
          <p:cNvPr id="8"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Tree>
    <p:extLst>
      <p:ext uri="{BB962C8B-B14F-4D97-AF65-F5344CB8AC3E}">
        <p14:creationId xmlns:p14="http://schemas.microsoft.com/office/powerpoint/2010/main" val="4217787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8"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4" name="Titel 3"/>
          <p:cNvSpPr>
            <a:spLocks noGrp="1"/>
          </p:cNvSpPr>
          <p:nvPr>
            <p:ph type="title"/>
          </p:nvPr>
        </p:nvSpPr>
        <p:spPr/>
        <p:txBody>
          <a:bodyPr/>
          <a:lstStyle/>
          <a:p>
            <a:r>
              <a:rPr lang="en-US"/>
              <a:t>Click to edit Master title style</a:t>
            </a:r>
            <a:endParaRPr lang="nl-BE" dirty="0"/>
          </a:p>
        </p:txBody>
      </p:sp>
    </p:spTree>
    <p:extLst>
      <p:ext uri="{BB962C8B-B14F-4D97-AF65-F5344CB8AC3E}">
        <p14:creationId xmlns:p14="http://schemas.microsoft.com/office/powerpoint/2010/main" val="1734939935"/>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icture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2"/>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6991003" y="1940032"/>
            <a:ext cx="4845297" cy="3355875"/>
          </a:xfrm>
        </p:spPr>
        <p:txBody>
          <a:bodyPr>
            <a:noAutofit/>
          </a:bodyPr>
          <a:lstStyle>
            <a:lvl1pPr marL="0" indent="0">
              <a:buClr>
                <a:srgbClr val="565850"/>
              </a:buClr>
              <a:buNone/>
              <a:defRPr sz="2250" b="0">
                <a:solidFill>
                  <a:schemeClr val="accent2"/>
                </a:solidFill>
              </a:defRPr>
            </a:lvl1pPr>
            <a:lvl2pPr marL="681800" indent="0">
              <a:buNone/>
              <a:defRPr/>
            </a:lvl2pPr>
            <a:lvl3pPr marL="1363600" indent="0">
              <a:buNone/>
              <a:defRPr/>
            </a:lvl3pPr>
            <a:lvl4pPr marL="2045400" indent="0">
              <a:buNone/>
              <a:defRPr/>
            </a:lvl4pPr>
            <a:lvl5pPr marL="2727201"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3"/>
            <a:ext cx="10613219" cy="291600"/>
          </a:xfrm>
        </p:spPr>
        <p:txBody>
          <a:bodyPr vert="horz" lIns="272776" tIns="136389" rIns="272776" bIns="136389" rtlCol="0" anchor="ctr" anchorCtr="0">
            <a:noAutofit/>
          </a:bodyPr>
          <a:lstStyle>
            <a:lvl1pPr marL="255661" indent="-255661">
              <a:buFont typeface="Arial" panose="020B0604020202020204" pitchFamily="34" charset="0"/>
              <a:buNone/>
              <a:defRPr lang="nl-NL" sz="18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951241" y="519096"/>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33" tIns="25567" rIns="51133" bIns="25567" rtlCol="0" anchor="ctr"/>
          <a:lstStyle/>
          <a:p>
            <a:pPr algn="ctr"/>
            <a:endParaRPr lang="en-US">
              <a:solidFill>
                <a:schemeClr val="accent1"/>
              </a:solidFill>
            </a:endParaRPr>
          </a:p>
        </p:txBody>
      </p:sp>
      <p:sp>
        <p:nvSpPr>
          <p:cNvPr id="6" name="Tijdelijke aanduiding voor afbeelding 5"/>
          <p:cNvSpPr>
            <a:spLocks noGrp="1"/>
          </p:cNvSpPr>
          <p:nvPr>
            <p:ph type="pic" sz="quarter" idx="11"/>
          </p:nvPr>
        </p:nvSpPr>
        <p:spPr>
          <a:xfrm>
            <a:off x="2" y="1699106"/>
            <a:ext cx="6082684" cy="3596799"/>
          </a:xfrm>
        </p:spPr>
        <p:txBody>
          <a:bodyPr/>
          <a:lstStyle>
            <a:lvl1pPr marL="0" indent="0">
              <a:buNone/>
              <a:defRPr/>
            </a:lvl1pPr>
          </a:lstStyle>
          <a:p>
            <a:r>
              <a:rPr lang="nl-BE"/>
              <a:t>Drag picture to placeholder or click icon to add</a:t>
            </a:r>
            <a:endParaRPr lang="nl-BE" dirty="0"/>
          </a:p>
        </p:txBody>
      </p:sp>
      <p:sp>
        <p:nvSpPr>
          <p:cNvPr id="7" name="Tijdelijke aanduiding voor tekst 6"/>
          <p:cNvSpPr>
            <a:spLocks noGrp="1"/>
          </p:cNvSpPr>
          <p:nvPr>
            <p:ph type="body" sz="quarter" idx="12"/>
          </p:nvPr>
        </p:nvSpPr>
        <p:spPr>
          <a:xfrm>
            <a:off x="6991239" y="1625702"/>
            <a:ext cx="4845212" cy="314326"/>
          </a:xfrm>
        </p:spPr>
        <p:txBody>
          <a:bodyPr anchor="ctr" anchorCtr="0">
            <a:noAutofit/>
          </a:bodyPr>
          <a:lstStyle>
            <a:lvl1pPr marL="0" indent="0">
              <a:buNone/>
              <a:defRPr sz="2599" b="1" cap="all" baseline="0">
                <a:solidFill>
                  <a:schemeClr val="tx2"/>
                </a:solidFill>
              </a:defRPr>
            </a:lvl1pPr>
          </a:lstStyle>
          <a:p>
            <a:pPr lvl="0"/>
            <a:r>
              <a:rPr lang="nl-BE"/>
              <a:t>Click to edit Master text styles</a:t>
            </a:r>
          </a:p>
        </p:txBody>
      </p:sp>
      <p:sp>
        <p:nvSpPr>
          <p:cNvPr id="8"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Tree>
    <p:extLst>
      <p:ext uri="{BB962C8B-B14F-4D97-AF65-F5344CB8AC3E}">
        <p14:creationId xmlns:p14="http://schemas.microsoft.com/office/powerpoint/2010/main" val="1339029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Images onl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016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nd Slide - Contactdetails">
    <p:spTree>
      <p:nvGrpSpPr>
        <p:cNvPr id="1" name=""/>
        <p:cNvGrpSpPr/>
        <p:nvPr/>
      </p:nvGrpSpPr>
      <p:grpSpPr>
        <a:xfrm>
          <a:off x="0" y="0"/>
          <a:ext cx="0" cy="0"/>
          <a:chOff x="0" y="0"/>
          <a:chExt cx="0" cy="0"/>
        </a:xfrm>
      </p:grpSpPr>
      <p:sp>
        <p:nvSpPr>
          <p:cNvPr id="6" name="Rechthoek 5"/>
          <p:cNvSpPr/>
          <p:nvPr/>
        </p:nvSpPr>
        <p:spPr>
          <a:xfrm>
            <a:off x="0" y="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6903" tIns="25567" rIns="136903" bIns="25567" rtlCol="0" anchor="ctr"/>
          <a:lstStyle/>
          <a:p>
            <a:pPr algn="ctr"/>
            <a:endParaRPr lang="nl-NL" sz="2250" dirty="0" err="1">
              <a:solidFill>
                <a:schemeClr val="bg1"/>
              </a:solidFill>
            </a:endParaRPr>
          </a:p>
        </p:txBody>
      </p:sp>
      <p:pic>
        <p:nvPicPr>
          <p:cNvPr id="20" name="Picture Placeholder 3" descr="Header IDEWE UPDATE collage.png"/>
          <p:cNvPicPr>
            <a:picLocks noChangeAspect="1"/>
          </p:cNvPicPr>
          <p:nvPr/>
        </p:nvPicPr>
        <p:blipFill>
          <a:blip r:embed="rId2">
            <a:extLst>
              <a:ext uri="{28A0092B-C50C-407E-A947-70E740481C1C}">
                <a14:useLocalDpi xmlns:a14="http://schemas.microsoft.com/office/drawing/2010/main" val="0"/>
              </a:ext>
            </a:extLst>
          </a:blip>
          <a:srcRect t="11443" b="11443"/>
          <a:stretch>
            <a:fillRect/>
          </a:stretch>
        </p:blipFill>
        <p:spPr>
          <a:xfrm>
            <a:off x="0" y="6"/>
            <a:ext cx="12192000" cy="3376691"/>
          </a:xfrm>
          <a:prstGeom prst="rect">
            <a:avLst/>
          </a:prstGeom>
        </p:spPr>
      </p:pic>
      <p:sp>
        <p:nvSpPr>
          <p:cNvPr id="21" name="Title 1"/>
          <p:cNvSpPr>
            <a:spLocks noGrp="1"/>
          </p:cNvSpPr>
          <p:nvPr>
            <p:ph type="title"/>
          </p:nvPr>
        </p:nvSpPr>
        <p:spPr>
          <a:xfrm>
            <a:off x="1051691" y="3581400"/>
            <a:ext cx="10613315" cy="554400"/>
          </a:xfrm>
        </p:spPr>
        <p:txBody>
          <a:bodyPr lIns="273841" rIns="273841"/>
          <a:lstStyle>
            <a:lvl1pPr>
              <a:defRPr/>
            </a:lvl1pPr>
          </a:lstStyle>
          <a:p>
            <a:r>
              <a:rPr lang="nl-BE"/>
              <a:t>Click to edit Master title style</a:t>
            </a:r>
            <a:endParaRPr lang="nl-BE" dirty="0"/>
          </a:p>
        </p:txBody>
      </p:sp>
      <p:sp>
        <p:nvSpPr>
          <p:cNvPr id="22" name="Tijdelijke aanduiding voor tekst 4"/>
          <p:cNvSpPr>
            <a:spLocks noGrp="1"/>
          </p:cNvSpPr>
          <p:nvPr>
            <p:ph type="body" sz="quarter" idx="11"/>
          </p:nvPr>
        </p:nvSpPr>
        <p:spPr>
          <a:xfrm>
            <a:off x="1051787" y="4113982"/>
            <a:ext cx="10613219" cy="291600"/>
          </a:xfrm>
        </p:spPr>
        <p:txBody>
          <a:bodyPr vert="horz" lIns="272776" tIns="136389" rIns="272776" bIns="136389" rtlCol="0" anchor="ctr" anchorCtr="0">
            <a:noAutofit/>
          </a:bodyPr>
          <a:lstStyle>
            <a:lvl1pPr marL="319580" indent="-319580">
              <a:buNone/>
              <a:defRPr lang="nl-NL" sz="18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23" name="Rectangle 11"/>
          <p:cNvSpPr/>
          <p:nvPr/>
        </p:nvSpPr>
        <p:spPr>
          <a:xfrm>
            <a:off x="779946" y="373684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33" tIns="25567" rIns="51133" bIns="25567" rtlCol="0" anchor="ctr"/>
          <a:lstStyle/>
          <a:p>
            <a:pPr algn="ctr"/>
            <a:endParaRPr lang="en-US">
              <a:solidFill>
                <a:schemeClr val="accent1"/>
              </a:solidFill>
            </a:endParaRPr>
          </a:p>
        </p:txBody>
      </p:sp>
      <p:sp>
        <p:nvSpPr>
          <p:cNvPr id="7" name="Rechthoek 5"/>
          <p:cNvSpPr/>
          <p:nvPr userDrawn="1"/>
        </p:nvSpPr>
        <p:spPr>
          <a:xfrm>
            <a:off x="0" y="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256" tIns="22833" rIns="122256" bIns="22833" rtlCol="0" anchor="ctr"/>
          <a:lstStyle/>
          <a:p>
            <a:pPr algn="ctr"/>
            <a:endParaRPr lang="nl-NL" sz="2000" dirty="0" err="1">
              <a:solidFill>
                <a:prstClr val="white"/>
              </a:solidFill>
              <a:latin typeface="Calibri"/>
            </a:endParaRPr>
          </a:p>
        </p:txBody>
      </p:sp>
      <p:pic>
        <p:nvPicPr>
          <p:cNvPr id="8" name="Picture Placeholder 3" descr="Header IDEWE UPDATE collage.png"/>
          <p:cNvPicPr>
            <a:picLocks noChangeAspect="1"/>
          </p:cNvPicPr>
          <p:nvPr userDrawn="1"/>
        </p:nvPicPr>
        <p:blipFill>
          <a:blip r:embed="rId2">
            <a:extLst>
              <a:ext uri="{28A0092B-C50C-407E-A947-70E740481C1C}">
                <a14:useLocalDpi xmlns:a14="http://schemas.microsoft.com/office/drawing/2010/main" val="0"/>
              </a:ext>
            </a:extLst>
          </a:blip>
          <a:srcRect t="11443" b="11443"/>
          <a:stretch>
            <a:fillRect/>
          </a:stretch>
        </p:blipFill>
        <p:spPr>
          <a:xfrm>
            <a:off x="0" y="-1"/>
            <a:ext cx="12192000" cy="3376691"/>
          </a:xfrm>
          <a:prstGeom prst="rect">
            <a:avLst/>
          </a:prstGeom>
        </p:spPr>
      </p:pic>
      <p:sp>
        <p:nvSpPr>
          <p:cNvPr id="9" name="Rectangle 11"/>
          <p:cNvSpPr/>
          <p:nvPr userDrawn="1"/>
        </p:nvSpPr>
        <p:spPr>
          <a:xfrm>
            <a:off x="779946" y="373684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Tree>
    <p:extLst>
      <p:ext uri="{BB962C8B-B14F-4D97-AF65-F5344CB8AC3E}">
        <p14:creationId xmlns:p14="http://schemas.microsoft.com/office/powerpoint/2010/main" val="1491057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First slide">
    <p:spTree>
      <p:nvGrpSpPr>
        <p:cNvPr id="1" name=""/>
        <p:cNvGrpSpPr/>
        <p:nvPr/>
      </p:nvGrpSpPr>
      <p:grpSpPr>
        <a:xfrm>
          <a:off x="0" y="0"/>
          <a:ext cx="0" cy="0"/>
          <a:chOff x="0" y="0"/>
          <a:chExt cx="0" cy="0"/>
        </a:xfrm>
      </p:grpSpPr>
      <p:sp>
        <p:nvSpPr>
          <p:cNvPr id="10" name="Rechthoek 9"/>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256" tIns="22833" rIns="122256" bIns="22833" rtlCol="0" anchor="ctr"/>
          <a:lstStyle/>
          <a:p>
            <a:pPr algn="ctr"/>
            <a:endParaRPr lang="nl-NL" sz="2000" dirty="0" err="1">
              <a:solidFill>
                <a:prstClr val="white"/>
              </a:solidFill>
              <a:latin typeface="Calibri"/>
            </a:endParaRPr>
          </a:p>
        </p:txBody>
      </p:sp>
      <p:cxnSp>
        <p:nvCxnSpPr>
          <p:cNvPr id="7" name="Straight Connector 35"/>
          <p:cNvCxnSpPr/>
          <p:nvPr userDrawn="1"/>
        </p:nvCxnSpPr>
        <p:spPr>
          <a:xfrm>
            <a:off x="2816262" y="3602458"/>
            <a:ext cx="6595999"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9" name="Picture 3" descr="IDEWE_logo_baseline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61203" y="1683197"/>
            <a:ext cx="3872871" cy="1691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jdelijke aanduiding voor afbeelding 11"/>
          <p:cNvSpPr>
            <a:spLocks noGrp="1"/>
          </p:cNvSpPr>
          <p:nvPr>
            <p:ph type="pic" sz="quarter" idx="11" hasCustomPrompt="1"/>
          </p:nvPr>
        </p:nvSpPr>
        <p:spPr>
          <a:xfrm>
            <a:off x="2077767" y="1683550"/>
            <a:ext cx="3865853" cy="1691481"/>
          </a:xfrm>
        </p:spPr>
        <p:txBody>
          <a:bodyPr anchor="ctr"/>
          <a:lstStyle>
            <a:lvl1pPr marL="0" indent="0" algn="ctr">
              <a:buNone/>
              <a:defRPr/>
            </a:lvl1pPr>
          </a:lstStyle>
          <a:p>
            <a:r>
              <a:rPr lang="nl-NL" dirty="0"/>
              <a:t>Logo klant</a:t>
            </a:r>
          </a:p>
        </p:txBody>
      </p:sp>
      <p:sp>
        <p:nvSpPr>
          <p:cNvPr id="16" name="Titel 15"/>
          <p:cNvSpPr>
            <a:spLocks noGrp="1"/>
          </p:cNvSpPr>
          <p:nvPr>
            <p:ph type="title"/>
          </p:nvPr>
        </p:nvSpPr>
        <p:spPr>
          <a:xfrm>
            <a:off x="2075098" y="3886200"/>
            <a:ext cx="8041805" cy="554400"/>
          </a:xfrm>
        </p:spPr>
        <p:txBody>
          <a:bodyPr vert="horz"/>
          <a:lstStyle>
            <a:lvl1pPr algn="ctr">
              <a:defRPr/>
            </a:lvl1pPr>
          </a:lstStyle>
          <a:p>
            <a:r>
              <a:rPr lang="nl-BE"/>
              <a:t>Click to edit Master title style</a:t>
            </a:r>
            <a:endParaRPr lang="nl-NL" dirty="0"/>
          </a:p>
        </p:txBody>
      </p:sp>
      <p:sp>
        <p:nvSpPr>
          <p:cNvPr id="19" name="Tijdelijke aanduiding voor tekst 18"/>
          <p:cNvSpPr>
            <a:spLocks noGrp="1"/>
          </p:cNvSpPr>
          <p:nvPr>
            <p:ph type="body" sz="quarter" idx="12" hasCustomPrompt="1"/>
          </p:nvPr>
        </p:nvSpPr>
        <p:spPr>
          <a:xfrm>
            <a:off x="2074990" y="4610100"/>
            <a:ext cx="8042021" cy="571500"/>
          </a:xfrm>
        </p:spPr>
        <p:txBody>
          <a:bodyPr>
            <a:normAutofit/>
          </a:bodyPr>
          <a:lstStyle>
            <a:lvl1pPr marL="0" indent="0" algn="ctr">
              <a:buNone/>
              <a:defRPr sz="2400"/>
            </a:lvl1pPr>
            <a:lvl2pPr marL="608866" indent="0" algn="ctr">
              <a:buNone/>
              <a:defRPr/>
            </a:lvl2pPr>
            <a:lvl3pPr marL="1217731" indent="0" algn="ctr">
              <a:buNone/>
              <a:defRPr/>
            </a:lvl3pPr>
            <a:lvl4pPr marL="1826597" indent="0" algn="ctr">
              <a:buNone/>
              <a:defRPr/>
            </a:lvl4pPr>
            <a:lvl5pPr marL="2435460" indent="0" algn="ctr">
              <a:buNone/>
              <a:defRPr/>
            </a:lvl5pPr>
          </a:lstStyle>
          <a:p>
            <a:pPr lvl="0"/>
            <a:r>
              <a:rPr lang="nl-BE" dirty="0"/>
              <a:t>Weekdag, DD maand JJJJ</a:t>
            </a:r>
            <a:endParaRPr lang="nl-NL" dirty="0"/>
          </a:p>
        </p:txBody>
      </p:sp>
    </p:spTree>
    <p:extLst>
      <p:ext uri="{BB962C8B-B14F-4D97-AF65-F5344CB8AC3E}">
        <p14:creationId xmlns:p14="http://schemas.microsoft.com/office/powerpoint/2010/main" val="2921136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tandard slide - Title &amp; Text - Option A">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4" y="1453450"/>
            <a:ext cx="10613315" cy="4525963"/>
          </a:xfrm>
          <a:prstGeom prst="rect">
            <a:avLst/>
          </a:prstGeom>
        </p:spPr>
        <p:txBody>
          <a:bodyPr vert="horz" lIns="243594" tIns="121798" rIns="243594" bIns="121798"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6" name="Tijdelijke aanduiding voor tekst 4"/>
          <p:cNvSpPr>
            <a:spLocks noGrp="1"/>
          </p:cNvSpPr>
          <p:nvPr>
            <p:ph type="body" sz="quarter" idx="11"/>
          </p:nvPr>
        </p:nvSpPr>
        <p:spPr>
          <a:xfrm>
            <a:off x="1223080" y="896222"/>
            <a:ext cx="10613219" cy="291600"/>
          </a:xfrm>
        </p:spPr>
        <p:txBody>
          <a:bodyPr vert="horz" lIns="243594" tIns="121798" rIns="243594" bIns="121798" rtlCol="0" anchor="ctr" anchorCtr="0">
            <a:noAutofit/>
          </a:bodyPr>
          <a:lstStyle>
            <a:lvl1pPr marL="285393" indent="-285393">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
        <p:nvSpPr>
          <p:cNvPr id="8" name="Tijdelijke aanduiding voor dianummer 3"/>
          <p:cNvSpPr>
            <a:spLocks noGrp="1"/>
          </p:cNvSpPr>
          <p:nvPr>
            <p:ph type="sldNum" sz="quarter" idx="4"/>
          </p:nvPr>
        </p:nvSpPr>
        <p:spPr>
          <a:xfrm>
            <a:off x="11296377" y="6134106"/>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1793445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6" name="Rechthoek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256" tIns="22833" rIns="122256" bIns="22833" rtlCol="0" anchor="ctr"/>
          <a:lstStyle/>
          <a:p>
            <a:pPr algn="ctr"/>
            <a:endParaRPr lang="nl-NL" sz="2000" dirty="0" err="1">
              <a:solidFill>
                <a:prstClr val="white"/>
              </a:solidFill>
              <a:latin typeface="Calibri"/>
            </a:endParaRPr>
          </a:p>
        </p:txBody>
      </p:sp>
      <p:sp>
        <p:nvSpPr>
          <p:cNvPr id="11" name="Tijdelijke aanduiding voor afbeelding 10"/>
          <p:cNvSpPr>
            <a:spLocks noGrp="1"/>
          </p:cNvSpPr>
          <p:nvPr>
            <p:ph type="pic" sz="quarter" idx="10"/>
          </p:nvPr>
        </p:nvSpPr>
        <p:spPr>
          <a:xfrm>
            <a:off x="8"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2831150" y="1114342"/>
            <a:ext cx="9360850" cy="3458911"/>
          </a:xfrm>
          <a:solidFill>
            <a:schemeClr val="bg1">
              <a:alpha val="77000"/>
            </a:schemeClr>
          </a:solidFill>
        </p:spPr>
        <p:txBody>
          <a:bodyPr wrap="none" lIns="719242" tIns="1042900" rIns="719242" bIns="935013">
            <a:spAutoFit/>
          </a:bodyPr>
          <a:lstStyle>
            <a:lvl1pPr algn="r">
              <a:defRPr sz="4749">
                <a:solidFill>
                  <a:schemeClr val="tx2"/>
                </a:solidFill>
              </a:defRPr>
            </a:lvl1pPr>
          </a:lstStyle>
          <a:p>
            <a:r>
              <a:rPr lang="nl-NL" dirty="0"/>
              <a:t>KLIK OM DE STIJL TE BEWERKEN</a:t>
            </a:r>
            <a:br>
              <a:rPr lang="nl-NL" dirty="0"/>
            </a:br>
            <a:endParaRPr lang="nl-BE" dirty="0"/>
          </a:p>
        </p:txBody>
      </p:sp>
      <p:sp>
        <p:nvSpPr>
          <p:cNvPr id="3" name="Ondertitel 2"/>
          <p:cNvSpPr>
            <a:spLocks noGrp="1"/>
          </p:cNvSpPr>
          <p:nvPr>
            <p:ph type="subTitle" idx="1" hasCustomPrompt="1"/>
          </p:nvPr>
        </p:nvSpPr>
        <p:spPr>
          <a:xfrm>
            <a:off x="2745167" y="2819401"/>
            <a:ext cx="9446836" cy="952422"/>
          </a:xfrm>
        </p:spPr>
        <p:txBody>
          <a:bodyPr wrap="none" lIns="719242" rIns="719242" anchor="t" anchorCtr="0">
            <a:spAutoFit/>
          </a:bodyPr>
          <a:lstStyle>
            <a:lvl1pPr marL="0" indent="0" algn="r">
              <a:buNone/>
              <a:defRPr sz="4399">
                <a:solidFill>
                  <a:schemeClr val="accent2"/>
                </a:solidFill>
              </a:defRPr>
            </a:lvl1pPr>
            <a:lvl2pPr marL="228311" indent="0" algn="ctr">
              <a:buNone/>
              <a:defRPr>
                <a:solidFill>
                  <a:schemeClr val="tx1">
                    <a:tint val="75000"/>
                  </a:schemeClr>
                </a:solidFill>
              </a:defRPr>
            </a:lvl2pPr>
            <a:lvl3pPr marL="456624" indent="0" algn="ctr">
              <a:buNone/>
              <a:defRPr>
                <a:solidFill>
                  <a:schemeClr val="tx1">
                    <a:tint val="75000"/>
                  </a:schemeClr>
                </a:solidFill>
              </a:defRPr>
            </a:lvl3pPr>
            <a:lvl4pPr marL="684939" indent="0" algn="ctr">
              <a:buNone/>
              <a:defRPr>
                <a:solidFill>
                  <a:schemeClr val="tx1">
                    <a:tint val="75000"/>
                  </a:schemeClr>
                </a:solidFill>
              </a:defRPr>
            </a:lvl4pPr>
            <a:lvl5pPr marL="913252" indent="0" algn="ctr">
              <a:buNone/>
              <a:defRPr>
                <a:solidFill>
                  <a:schemeClr val="tx1">
                    <a:tint val="75000"/>
                  </a:schemeClr>
                </a:solidFill>
              </a:defRPr>
            </a:lvl5pPr>
            <a:lvl6pPr marL="1141564" indent="0" algn="ctr">
              <a:buNone/>
              <a:defRPr>
                <a:solidFill>
                  <a:schemeClr val="tx1">
                    <a:tint val="75000"/>
                  </a:schemeClr>
                </a:solidFill>
              </a:defRPr>
            </a:lvl6pPr>
            <a:lvl7pPr marL="1369876" indent="0" algn="ctr">
              <a:buNone/>
              <a:defRPr>
                <a:solidFill>
                  <a:schemeClr val="tx1">
                    <a:tint val="75000"/>
                  </a:schemeClr>
                </a:solidFill>
              </a:defRPr>
            </a:lvl7pPr>
            <a:lvl8pPr marL="1598190" indent="0" algn="ctr">
              <a:buNone/>
              <a:defRPr>
                <a:solidFill>
                  <a:schemeClr val="tx1">
                    <a:tint val="75000"/>
                  </a:schemeClr>
                </a:solidFill>
              </a:defRPr>
            </a:lvl8pPr>
            <a:lvl9pPr marL="1826504"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26541649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tandard slide - Title &amp; Text - Option B">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lIns="244544" rIns="244544"/>
          <a:lstStyle>
            <a:lvl1pPr>
              <a:defRPr/>
            </a:lvl1pPr>
          </a:lstStyle>
          <a:p>
            <a:r>
              <a:rPr lang="nl-BE"/>
              <a:t>Click to edit Master title style</a:t>
            </a:r>
            <a:endParaRPr lang="nl-BE" dirty="0"/>
          </a:p>
        </p:txBody>
      </p:sp>
      <p:sp>
        <p:nvSpPr>
          <p:cNvPr id="3" name="Content Placeholder 2"/>
          <p:cNvSpPr>
            <a:spLocks noGrp="1"/>
          </p:cNvSpPr>
          <p:nvPr>
            <p:ph idx="1"/>
          </p:nvPr>
        </p:nvSpPr>
        <p:spPr>
          <a:xfrm>
            <a:off x="1222984" y="2038351"/>
            <a:ext cx="10613315" cy="3941057"/>
          </a:xfrm>
        </p:spPr>
        <p:txBody>
          <a:bodyPr/>
          <a:lstStyle>
            <a:lvl1pPr>
              <a:buClr>
                <a:schemeClr val="accent1"/>
              </a:buCl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BE" dirty="0"/>
          </a:p>
        </p:txBody>
      </p:sp>
      <p:sp>
        <p:nvSpPr>
          <p:cNvPr id="5" name="Tijdelijke aanduiding voor tekst 4"/>
          <p:cNvSpPr>
            <a:spLocks noGrp="1"/>
          </p:cNvSpPr>
          <p:nvPr>
            <p:ph type="body" sz="quarter" idx="10"/>
          </p:nvPr>
        </p:nvSpPr>
        <p:spPr>
          <a:xfrm>
            <a:off x="1223080" y="896222"/>
            <a:ext cx="10613219" cy="291600"/>
          </a:xfrm>
        </p:spPr>
        <p:txBody>
          <a:bodyPr vert="horz" lIns="243594" tIns="121798" rIns="243594" bIns="121798" rtlCol="0" anchor="ctr" anchorCtr="0">
            <a:noAutofit/>
          </a:bodyPr>
          <a:lstStyle>
            <a:lvl1pPr marL="285393" indent="-285393">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
        <p:nvSpPr>
          <p:cNvPr id="6" name="Tijdelijke aanduiding voor tekst 5"/>
          <p:cNvSpPr>
            <a:spLocks noGrp="1"/>
          </p:cNvSpPr>
          <p:nvPr>
            <p:ph type="body" sz="quarter" idx="11"/>
          </p:nvPr>
        </p:nvSpPr>
        <p:spPr>
          <a:xfrm>
            <a:off x="1223013" y="1396565"/>
            <a:ext cx="4440751" cy="649678"/>
          </a:xfrm>
          <a:prstGeom prst="roundRect">
            <a:avLst/>
          </a:prstGeom>
          <a:solidFill>
            <a:schemeClr val="accent1"/>
          </a:solidFill>
        </p:spPr>
        <p:txBody>
          <a:bodyPr wrap="none" tIns="107885" bIns="107885" anchor="ctr" anchorCtr="0">
            <a:spAutoFit/>
          </a:bodyPr>
          <a:lstStyle>
            <a:lvl1pPr marL="0" indent="0">
              <a:buFont typeface="Arial" panose="020B0604020202020204" pitchFamily="34" charset="0"/>
              <a:buNone/>
              <a:defRPr sz="2400" b="1">
                <a:solidFill>
                  <a:schemeClr val="bg1"/>
                </a:solidFill>
              </a:defRPr>
            </a:lvl1pPr>
          </a:lstStyle>
          <a:p>
            <a:pPr lvl="0"/>
            <a:r>
              <a:rPr lang="nl-BE"/>
              <a:t>Click to edit Master text styles</a:t>
            </a:r>
          </a:p>
        </p:txBody>
      </p:sp>
      <p:sp>
        <p:nvSpPr>
          <p:cNvPr id="12" name="Tijdelijke aanduiding voor dianummer 3"/>
          <p:cNvSpPr>
            <a:spLocks noGrp="1"/>
          </p:cNvSpPr>
          <p:nvPr>
            <p:ph type="sldNum" sz="quarter" idx="4"/>
          </p:nvPr>
        </p:nvSpPr>
        <p:spPr>
          <a:xfrm>
            <a:off x="11296377" y="6134106"/>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3168580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Picture - Text -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5857224" y="1559093"/>
            <a:ext cx="5979078" cy="3411418"/>
          </a:xfrm>
        </p:spPr>
        <p:txBody>
          <a:bodyPr>
            <a:noAutofit/>
          </a:bodyPr>
          <a:lstStyle>
            <a:lvl1pPr marL="0" indent="0">
              <a:buClr>
                <a:srgbClr val="565850"/>
              </a:buClr>
              <a:buNone/>
              <a:defRPr sz="2150">
                <a:solidFill>
                  <a:schemeClr val="accent2"/>
                </a:solidFill>
              </a:defRPr>
            </a:lvl1pPr>
            <a:lvl2pPr marL="608866" indent="0">
              <a:buNone/>
              <a:defRPr/>
            </a:lvl2pPr>
            <a:lvl3pPr marL="1217731" indent="0">
              <a:buNone/>
              <a:defRPr/>
            </a:lvl3pPr>
            <a:lvl4pPr marL="1826597" indent="0">
              <a:buNone/>
              <a:defRPr/>
            </a:lvl4pPr>
            <a:lvl5pPr marL="2435460"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2"/>
            <a:ext cx="10613219" cy="291600"/>
          </a:xfrm>
        </p:spPr>
        <p:txBody>
          <a:bodyPr vert="horz" lIns="243594" tIns="121798" rIns="243594" bIns="121798" rtlCol="0" anchor="ctr" anchorCtr="0">
            <a:noAutofit/>
          </a:bodyPr>
          <a:lstStyle>
            <a:lvl1pPr marL="228311" indent="-228311">
              <a:buFont typeface="Arial" panose="020B0604020202020204" pitchFamily="34" charset="0"/>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
        <p:nvSpPr>
          <p:cNvPr id="6" name="Tijdelijke aanduiding voor afbeelding 5"/>
          <p:cNvSpPr>
            <a:spLocks noGrp="1"/>
          </p:cNvSpPr>
          <p:nvPr>
            <p:ph type="pic" sz="quarter" idx="11"/>
          </p:nvPr>
        </p:nvSpPr>
        <p:spPr>
          <a:xfrm>
            <a:off x="0" y="1559301"/>
            <a:ext cx="5396797" cy="3411000"/>
          </a:xfrm>
        </p:spPr>
        <p:txBody>
          <a:bodyPr/>
          <a:lstStyle>
            <a:lvl1pPr marL="0" indent="0">
              <a:buNone/>
              <a:defRPr/>
            </a:lvl1pPr>
          </a:lstStyle>
          <a:p>
            <a:r>
              <a:rPr lang="nl-BE"/>
              <a:t>Drag picture to placeholder or click icon to add</a:t>
            </a:r>
            <a:endParaRPr lang="nl-BE" dirty="0"/>
          </a:p>
        </p:txBody>
      </p:sp>
      <p:sp>
        <p:nvSpPr>
          <p:cNvPr id="14" name="Tijdelijke aanduiding voor tekst 13"/>
          <p:cNvSpPr>
            <a:spLocks noGrp="1"/>
          </p:cNvSpPr>
          <p:nvPr>
            <p:ph type="body" sz="quarter" idx="12"/>
          </p:nvPr>
        </p:nvSpPr>
        <p:spPr>
          <a:xfrm>
            <a:off x="0" y="5257806"/>
            <a:ext cx="12192000" cy="596107"/>
          </a:xfrm>
          <a:solidFill>
            <a:schemeClr val="accent1"/>
          </a:solidFill>
        </p:spPr>
        <p:txBody>
          <a:bodyPr anchor="ctr" anchorCtr="0">
            <a:normAutofit/>
          </a:bodyPr>
          <a:lstStyle>
            <a:lvl1pPr marL="0" indent="0" algn="ctr">
              <a:buNone/>
              <a:defRPr sz="2000" i="1">
                <a:solidFill>
                  <a:schemeClr val="bg1"/>
                </a:solidFill>
              </a:defRPr>
            </a:lvl1pPr>
          </a:lstStyle>
          <a:p>
            <a:pPr lvl="0"/>
            <a:r>
              <a:rPr lang="nl-BE"/>
              <a:t>Click to edit Master text styles</a:t>
            </a:r>
          </a:p>
        </p:txBody>
      </p:sp>
      <p:sp>
        <p:nvSpPr>
          <p:cNvPr id="15" name="Tijdelijke aanduiding voor dianummer 3"/>
          <p:cNvSpPr>
            <a:spLocks noGrp="1"/>
          </p:cNvSpPr>
          <p:nvPr>
            <p:ph type="sldNum" sz="quarter" idx="4"/>
          </p:nvPr>
        </p:nvSpPr>
        <p:spPr>
          <a:xfrm>
            <a:off x="11296377" y="6134106"/>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327318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Picture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6991003" y="1940032"/>
            <a:ext cx="4845297" cy="3355875"/>
          </a:xfrm>
        </p:spPr>
        <p:txBody>
          <a:bodyPr>
            <a:noAutofit/>
          </a:bodyPr>
          <a:lstStyle>
            <a:lvl1pPr marL="0" indent="0">
              <a:buClr>
                <a:srgbClr val="565850"/>
              </a:buClr>
              <a:buNone/>
              <a:defRPr sz="1550">
                <a:solidFill>
                  <a:schemeClr val="accent2"/>
                </a:solidFill>
              </a:defRPr>
            </a:lvl1pPr>
            <a:lvl2pPr marL="608866" indent="0">
              <a:buNone/>
              <a:defRPr/>
            </a:lvl2pPr>
            <a:lvl3pPr marL="1217731" indent="0">
              <a:buNone/>
              <a:defRPr/>
            </a:lvl3pPr>
            <a:lvl4pPr marL="1826597" indent="0">
              <a:buNone/>
              <a:defRPr/>
            </a:lvl4pPr>
            <a:lvl5pPr marL="2435460"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2"/>
            <a:ext cx="10613219" cy="291600"/>
          </a:xfrm>
        </p:spPr>
        <p:txBody>
          <a:bodyPr vert="horz" lIns="243594" tIns="121798" rIns="243594" bIns="121798" rtlCol="0" anchor="ctr" anchorCtr="0">
            <a:noAutofit/>
          </a:bodyPr>
          <a:lstStyle>
            <a:lvl1pPr marL="228311" indent="-228311">
              <a:buFont typeface="Arial" panose="020B0604020202020204" pitchFamily="34" charset="0"/>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1" y="519095"/>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
        <p:nvSpPr>
          <p:cNvPr id="6" name="Tijdelijke aanduiding voor afbeelding 5"/>
          <p:cNvSpPr>
            <a:spLocks noGrp="1"/>
          </p:cNvSpPr>
          <p:nvPr>
            <p:ph type="pic" sz="quarter" idx="11"/>
          </p:nvPr>
        </p:nvSpPr>
        <p:spPr>
          <a:xfrm>
            <a:off x="0" y="1699106"/>
            <a:ext cx="6082684" cy="3596799"/>
          </a:xfrm>
        </p:spPr>
        <p:txBody>
          <a:bodyPr/>
          <a:lstStyle>
            <a:lvl1pPr marL="0" indent="0">
              <a:buNone/>
              <a:defRPr/>
            </a:lvl1pPr>
          </a:lstStyle>
          <a:p>
            <a:r>
              <a:rPr lang="nl-BE"/>
              <a:t>Drag picture to placeholder or click icon to add</a:t>
            </a:r>
            <a:endParaRPr lang="nl-BE" dirty="0"/>
          </a:p>
        </p:txBody>
      </p:sp>
      <p:sp>
        <p:nvSpPr>
          <p:cNvPr id="7" name="Tijdelijke aanduiding voor tekst 6"/>
          <p:cNvSpPr>
            <a:spLocks noGrp="1"/>
          </p:cNvSpPr>
          <p:nvPr>
            <p:ph type="body" sz="quarter" idx="12"/>
          </p:nvPr>
        </p:nvSpPr>
        <p:spPr>
          <a:xfrm>
            <a:off x="6991235" y="1625703"/>
            <a:ext cx="4845212" cy="314325"/>
          </a:xfrm>
        </p:spPr>
        <p:txBody>
          <a:bodyPr anchor="ctr" anchorCtr="0">
            <a:noAutofit/>
          </a:bodyPr>
          <a:lstStyle>
            <a:lvl1pPr marL="0" indent="0">
              <a:buNone/>
              <a:defRPr b="1" cap="all" baseline="0">
                <a:solidFill>
                  <a:schemeClr val="tx2"/>
                </a:solidFill>
              </a:defRPr>
            </a:lvl1pPr>
          </a:lstStyle>
          <a:p>
            <a:pPr lvl="0"/>
            <a:r>
              <a:rPr lang="nl-BE"/>
              <a:t>Click to edit Master text styles</a:t>
            </a:r>
          </a:p>
        </p:txBody>
      </p:sp>
      <p:sp>
        <p:nvSpPr>
          <p:cNvPr id="26" name="Tijdelijke aanduiding voor dianummer 3"/>
          <p:cNvSpPr>
            <a:spLocks noGrp="1"/>
          </p:cNvSpPr>
          <p:nvPr>
            <p:ph type="sldNum" sz="quarter" idx="4"/>
          </p:nvPr>
        </p:nvSpPr>
        <p:spPr>
          <a:xfrm>
            <a:off x="11296377" y="6134106"/>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1919773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Images only slide">
    <p:spTree>
      <p:nvGrpSpPr>
        <p:cNvPr id="1" name=""/>
        <p:cNvGrpSpPr/>
        <p:nvPr/>
      </p:nvGrpSpPr>
      <p:grpSpPr>
        <a:xfrm>
          <a:off x="0" y="0"/>
          <a:ext cx="0" cy="0"/>
          <a:chOff x="0" y="0"/>
          <a:chExt cx="0" cy="0"/>
        </a:xfrm>
      </p:grpSpPr>
      <p:sp>
        <p:nvSpPr>
          <p:cNvPr id="2" name="Tijdelijke aanduiding voor dianummer 3"/>
          <p:cNvSpPr>
            <a:spLocks noGrp="1"/>
          </p:cNvSpPr>
          <p:nvPr>
            <p:ph type="sldNum" sz="quarter" idx="4"/>
          </p:nvPr>
        </p:nvSpPr>
        <p:spPr>
          <a:xfrm>
            <a:off x="11296377" y="6134106"/>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1762610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3" name="Tijdelijke aanduiding voor inhoud 2"/>
          <p:cNvSpPr>
            <a:spLocks noGrp="1"/>
          </p:cNvSpPr>
          <p:nvPr>
            <p:ph idx="1"/>
          </p:nvPr>
        </p:nvSpPr>
        <p:spPr>
          <a:xfrm>
            <a:off x="357446" y="1825625"/>
            <a:ext cx="5564889" cy="4411663"/>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inhoud 2"/>
          <p:cNvSpPr>
            <a:spLocks noGrp="1"/>
          </p:cNvSpPr>
          <p:nvPr>
            <p:ph idx="12"/>
          </p:nvPr>
        </p:nvSpPr>
        <p:spPr>
          <a:xfrm>
            <a:off x="6292150" y="1825625"/>
            <a:ext cx="5564888" cy="4411663"/>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9"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090508259"/>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End Slide - Contactdetails">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a:xfrm>
            <a:off x="11296377" y="6134106"/>
            <a:ext cx="539929" cy="540543"/>
          </a:xfrm>
          <a:prstGeom prst="ellipse">
            <a:avLst/>
          </a:prstGeom>
        </p:spPr>
        <p:txBody>
          <a:bodyPr lIns="91341" tIns="45672" rIns="91341" bIns="45672"/>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
        <p:nvSpPr>
          <p:cNvPr id="6" name="Rechthoek 5"/>
          <p:cNvSpPr/>
          <p:nvPr userDrawn="1"/>
        </p:nvSpPr>
        <p:spPr>
          <a:xfrm>
            <a:off x="0" y="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256" tIns="22833" rIns="122256" bIns="22833" rtlCol="0" anchor="ctr"/>
          <a:lstStyle/>
          <a:p>
            <a:pPr algn="ctr"/>
            <a:endParaRPr lang="nl-NL" sz="2000" dirty="0" err="1">
              <a:solidFill>
                <a:prstClr val="white"/>
              </a:solidFill>
              <a:latin typeface="Calibri"/>
            </a:endParaRPr>
          </a:p>
        </p:txBody>
      </p:sp>
      <p:pic>
        <p:nvPicPr>
          <p:cNvPr id="20" name="Picture Placeholder 3" descr="Header IDEWE UPDATE collage.png"/>
          <p:cNvPicPr>
            <a:picLocks noChangeAspect="1"/>
          </p:cNvPicPr>
          <p:nvPr userDrawn="1"/>
        </p:nvPicPr>
        <p:blipFill>
          <a:blip r:embed="rId2">
            <a:extLst>
              <a:ext uri="{28A0092B-C50C-407E-A947-70E740481C1C}">
                <a14:useLocalDpi xmlns:a14="http://schemas.microsoft.com/office/drawing/2010/main" val="0"/>
              </a:ext>
            </a:extLst>
          </a:blip>
          <a:srcRect t="11443" b="11443"/>
          <a:stretch>
            <a:fillRect/>
          </a:stretch>
        </p:blipFill>
        <p:spPr>
          <a:xfrm>
            <a:off x="0" y="-1"/>
            <a:ext cx="12192000" cy="3376691"/>
          </a:xfrm>
          <a:prstGeom prst="rect">
            <a:avLst/>
          </a:prstGeom>
        </p:spPr>
      </p:pic>
      <p:sp>
        <p:nvSpPr>
          <p:cNvPr id="21" name="Title 1"/>
          <p:cNvSpPr>
            <a:spLocks noGrp="1"/>
          </p:cNvSpPr>
          <p:nvPr>
            <p:ph type="title"/>
          </p:nvPr>
        </p:nvSpPr>
        <p:spPr>
          <a:xfrm>
            <a:off x="1051691" y="3581400"/>
            <a:ext cx="10613315" cy="554400"/>
          </a:xfrm>
        </p:spPr>
        <p:txBody>
          <a:bodyPr lIns="244544" rIns="244544"/>
          <a:lstStyle>
            <a:lvl1pPr>
              <a:defRPr/>
            </a:lvl1pPr>
          </a:lstStyle>
          <a:p>
            <a:r>
              <a:rPr lang="nl-BE"/>
              <a:t>Click to edit Master title style</a:t>
            </a:r>
            <a:endParaRPr lang="nl-BE" dirty="0"/>
          </a:p>
        </p:txBody>
      </p:sp>
      <p:sp>
        <p:nvSpPr>
          <p:cNvPr id="22" name="Tijdelijke aanduiding voor tekst 4"/>
          <p:cNvSpPr>
            <a:spLocks noGrp="1"/>
          </p:cNvSpPr>
          <p:nvPr>
            <p:ph type="body" sz="quarter" idx="11"/>
          </p:nvPr>
        </p:nvSpPr>
        <p:spPr>
          <a:xfrm>
            <a:off x="1051787" y="4113981"/>
            <a:ext cx="10613219" cy="291600"/>
          </a:xfrm>
        </p:spPr>
        <p:txBody>
          <a:bodyPr vert="horz" lIns="243594" tIns="121798" rIns="243594" bIns="121798" rtlCol="0" anchor="ctr" anchorCtr="0">
            <a:noAutofit/>
          </a:bodyPr>
          <a:lstStyle>
            <a:lvl1pPr marL="285393" indent="-285393">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23" name="Rectangle 11"/>
          <p:cNvSpPr/>
          <p:nvPr userDrawn="1"/>
        </p:nvSpPr>
        <p:spPr>
          <a:xfrm>
            <a:off x="779946" y="373684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65" tIns="22833" rIns="45665" bIns="22833" rtlCol="0" anchor="ctr"/>
          <a:lstStyle/>
          <a:p>
            <a:pPr algn="ctr"/>
            <a:endParaRPr lang="en-US">
              <a:solidFill>
                <a:srgbClr val="6699CC"/>
              </a:solidFill>
              <a:latin typeface="Calibri"/>
            </a:endParaRPr>
          </a:p>
        </p:txBody>
      </p:sp>
    </p:spTree>
    <p:extLst>
      <p:ext uri="{BB962C8B-B14F-4D97-AF65-F5344CB8AC3E}">
        <p14:creationId xmlns:p14="http://schemas.microsoft.com/office/powerpoint/2010/main" val="3738078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7093" y="455613"/>
            <a:ext cx="9994900" cy="1143000"/>
          </a:xfrm>
        </p:spPr>
        <p:txBody>
          <a:bodyPr tIns="108750" bIns="108750"/>
          <a:lstStyle/>
          <a:p>
            <a:r>
              <a:rPr lang="nl-BE"/>
              <a:t>Click to edit Master title style</a:t>
            </a:r>
            <a:endParaRPr lang="en-US"/>
          </a:p>
        </p:txBody>
      </p:sp>
      <p:sp>
        <p:nvSpPr>
          <p:cNvPr id="3" name="Table Placeholder 2"/>
          <p:cNvSpPr>
            <a:spLocks noGrp="1"/>
          </p:cNvSpPr>
          <p:nvPr>
            <p:ph type="tbl" idx="1"/>
          </p:nvPr>
        </p:nvSpPr>
        <p:spPr>
          <a:xfrm>
            <a:off x="1219209" y="1905005"/>
            <a:ext cx="9994900" cy="4113213"/>
          </a:xfrm>
        </p:spPr>
        <p:txBody>
          <a:bodyPr/>
          <a:lstStyle/>
          <a:p>
            <a:pPr lvl="0"/>
            <a:endParaRPr lang="en-US" noProof="0"/>
          </a:p>
        </p:txBody>
      </p:sp>
      <p:sp>
        <p:nvSpPr>
          <p:cNvPr id="4" name="Rectangle 8"/>
          <p:cNvSpPr>
            <a:spLocks noGrp="1" noChangeArrowheads="1"/>
          </p:cNvSpPr>
          <p:nvPr>
            <p:ph type="ftr" sz="quarter" idx="10"/>
          </p:nvPr>
        </p:nvSpPr>
        <p:spPr>
          <a:xfrm>
            <a:off x="4874684" y="6397632"/>
            <a:ext cx="6093883" cy="320675"/>
          </a:xfrm>
          <a:prstGeom prst="rect">
            <a:avLst/>
          </a:prstGeom>
          <a:ln/>
        </p:spPr>
        <p:txBody>
          <a:bodyPr lIns="217499" tIns="108750" rIns="217499" bIns="108750"/>
          <a:lstStyle>
            <a:lvl1pPr>
              <a:defRPr/>
            </a:lvl1pPr>
          </a:lstStyle>
          <a:p>
            <a:pPr>
              <a:defRPr/>
            </a:pPr>
            <a:endParaRPr lang="ja-JP" altLang="en-US"/>
          </a:p>
        </p:txBody>
      </p:sp>
      <p:sp>
        <p:nvSpPr>
          <p:cNvPr id="5" name="Rectangle 9"/>
          <p:cNvSpPr>
            <a:spLocks noGrp="1" noChangeArrowheads="1"/>
          </p:cNvSpPr>
          <p:nvPr>
            <p:ph type="sldNum" sz="quarter" idx="11"/>
          </p:nvPr>
        </p:nvSpPr>
        <p:spPr>
          <a:xfrm>
            <a:off x="11296377" y="6134106"/>
            <a:ext cx="539929" cy="540543"/>
          </a:xfrm>
          <a:prstGeom prst="ellipse">
            <a:avLst/>
          </a:prstGeom>
          <a:ln/>
        </p:spPr>
        <p:txBody>
          <a:bodyPr lIns="91341" tIns="45672" rIns="91341" bIns="45672"/>
          <a:lstStyle>
            <a:lvl1pPr>
              <a:defRPr/>
            </a:lvl1pPr>
          </a:lstStyle>
          <a:p>
            <a:pPr>
              <a:defRPr/>
            </a:pPr>
            <a:r>
              <a:rPr lang="nl-BE"/>
              <a:t> Slide </a:t>
            </a:r>
            <a:fld id="{5054C426-80ED-7842-9D43-D7DF885BEC1E}" type="slidenum">
              <a:rPr lang="ja-JP" altLang="en-US">
                <a:ea typeface="Osaka" charset="0"/>
                <a:cs typeface="Osaka" charset="0"/>
              </a:rPr>
              <a:pPr>
                <a:defRPr/>
              </a:pPr>
              <a:t>‹nr.›</a:t>
            </a:fld>
            <a:endParaRPr lang="ja-JP" altLang="en-US">
              <a:ea typeface="Osaka" charset="0"/>
              <a:cs typeface="Osaka" charset="0"/>
            </a:endParaRPr>
          </a:p>
        </p:txBody>
      </p:sp>
    </p:spTree>
    <p:extLst>
      <p:ext uri="{BB962C8B-B14F-4D97-AF65-F5344CB8AC3E}">
        <p14:creationId xmlns:p14="http://schemas.microsoft.com/office/powerpoint/2010/main" val="3851134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irst slide">
    <p:spTree>
      <p:nvGrpSpPr>
        <p:cNvPr id="1" name=""/>
        <p:cNvGrpSpPr/>
        <p:nvPr/>
      </p:nvGrpSpPr>
      <p:grpSpPr>
        <a:xfrm>
          <a:off x="0" y="0"/>
          <a:ext cx="0" cy="0"/>
          <a:chOff x="0" y="0"/>
          <a:chExt cx="0" cy="0"/>
        </a:xfrm>
      </p:grpSpPr>
      <p:sp>
        <p:nvSpPr>
          <p:cNvPr id="10" name="Rechthoek 9"/>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7038" tIns="25594" rIns="137038" bIns="25594" rtlCol="0" anchor="ctr">
            <a:noAutofit/>
          </a:bodyPr>
          <a:lstStyle/>
          <a:p>
            <a:pPr algn="ctr"/>
            <a:endParaRPr lang="nl-NL" sz="2266" dirty="0" err="1">
              <a:solidFill>
                <a:schemeClr val="bg1"/>
              </a:solidFill>
            </a:endParaRPr>
          </a:p>
        </p:txBody>
      </p:sp>
      <p:cxnSp>
        <p:nvCxnSpPr>
          <p:cNvPr id="7" name="Straight Connector 35"/>
          <p:cNvCxnSpPr/>
          <p:nvPr/>
        </p:nvCxnSpPr>
        <p:spPr>
          <a:xfrm>
            <a:off x="2816257" y="3602459"/>
            <a:ext cx="6595999"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6" name="Titel 15"/>
          <p:cNvSpPr>
            <a:spLocks noGrp="1"/>
          </p:cNvSpPr>
          <p:nvPr>
            <p:ph type="title"/>
          </p:nvPr>
        </p:nvSpPr>
        <p:spPr>
          <a:xfrm>
            <a:off x="761891" y="3886200"/>
            <a:ext cx="10793439" cy="554400"/>
          </a:xfrm>
        </p:spPr>
        <p:txBody>
          <a:bodyPr vert="horz">
            <a:noAutofit/>
          </a:bodyPr>
          <a:lstStyle>
            <a:lvl1pPr algn="ctr">
              <a:defRPr/>
            </a:lvl1pPr>
          </a:lstStyle>
          <a:p>
            <a:r>
              <a:rPr lang="nl-BE"/>
              <a:t>Click to edit Master title style</a:t>
            </a:r>
            <a:endParaRPr lang="nl-NL" dirty="0"/>
          </a:p>
        </p:txBody>
      </p:sp>
      <p:sp>
        <p:nvSpPr>
          <p:cNvPr id="19" name="Tijdelijke aanduiding voor tekst 18"/>
          <p:cNvSpPr>
            <a:spLocks noGrp="1"/>
          </p:cNvSpPr>
          <p:nvPr>
            <p:ph type="body" sz="quarter" idx="12" hasCustomPrompt="1"/>
          </p:nvPr>
        </p:nvSpPr>
        <p:spPr>
          <a:xfrm>
            <a:off x="761891" y="4610101"/>
            <a:ext cx="10793439" cy="571500"/>
          </a:xfrm>
        </p:spPr>
        <p:txBody>
          <a:bodyPr>
            <a:noAutofit/>
          </a:bodyPr>
          <a:lstStyle>
            <a:lvl1pPr marL="0" indent="0" algn="ctr">
              <a:buNone/>
              <a:defRPr sz="2666" b="0"/>
            </a:lvl1pPr>
            <a:lvl2pPr marL="682496" indent="0" algn="ctr">
              <a:buNone/>
              <a:defRPr/>
            </a:lvl2pPr>
            <a:lvl3pPr marL="1364990" indent="0" algn="ctr">
              <a:buNone/>
              <a:defRPr/>
            </a:lvl3pPr>
            <a:lvl4pPr marL="2047487" indent="0" algn="ctr">
              <a:buNone/>
              <a:defRPr/>
            </a:lvl4pPr>
            <a:lvl5pPr marL="2729983" indent="0" algn="ctr">
              <a:buNone/>
              <a:defRPr/>
            </a:lvl5pPr>
          </a:lstStyle>
          <a:p>
            <a:pPr lvl="0"/>
            <a:r>
              <a:rPr lang="nl-BE" dirty="0"/>
              <a:t>Weekdag, DD maand JJJJ</a:t>
            </a:r>
            <a:endParaRPr lang="nl-NL" dirty="0"/>
          </a:p>
        </p:txBody>
      </p:sp>
    </p:spTree>
    <p:extLst>
      <p:ext uri="{BB962C8B-B14F-4D97-AF65-F5344CB8AC3E}">
        <p14:creationId xmlns:p14="http://schemas.microsoft.com/office/powerpoint/2010/main" val="152480195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tandard slide - Title &amp; Text - Option A">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4" y="1453446"/>
            <a:ext cx="10613315" cy="4525963"/>
          </a:xfrm>
          <a:prstGeom prst="rect">
            <a:avLst/>
          </a:prstGeom>
        </p:spPr>
        <p:txBody>
          <a:bodyPr vert="horz" lIns="102393" tIns="51197" rIns="102393" bIns="51197" rtlCol="0">
            <a:noAutofit/>
          </a:bodyPr>
          <a:lstStyle>
            <a:lvl1pPr>
              <a:defRPr sz="3066"/>
            </a:lvl1pPr>
            <a:lvl2pPr>
              <a:defRPr sz="2666"/>
            </a:lvl2pPr>
            <a:lvl3pPr>
              <a:defRPr sz="2266"/>
            </a:lvl3pPr>
            <a:lvl4pPr>
              <a:defRPr sz="1733"/>
            </a:lvl4pPr>
            <a:lvl5pPr>
              <a:defRPr sz="1733"/>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6" name="Tijdelijke aanduiding voor tekst 4"/>
          <p:cNvSpPr>
            <a:spLocks noGrp="1"/>
          </p:cNvSpPr>
          <p:nvPr>
            <p:ph type="body" sz="quarter" idx="11"/>
          </p:nvPr>
        </p:nvSpPr>
        <p:spPr>
          <a:xfrm>
            <a:off x="1223080" y="896223"/>
            <a:ext cx="10613219" cy="291600"/>
          </a:xfrm>
        </p:spPr>
        <p:txBody>
          <a:bodyPr vert="horz" lIns="102393" tIns="51197" rIns="102393" bIns="51197" rtlCol="0" anchor="ctr" anchorCtr="0">
            <a:noAutofit/>
          </a:bodyPr>
          <a:lstStyle>
            <a:lvl1pPr marL="319904" indent="-319904">
              <a:buNone/>
              <a:defRPr lang="nl-NL" sz="1733"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p:nvSpPr>
        <p:spPr>
          <a:xfrm>
            <a:off x="951241" y="519090"/>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88" tIns="25594" rIns="51188" bIns="25594" rtlCol="0" anchor="ctr"/>
          <a:lstStyle/>
          <a:p>
            <a:pPr algn="ctr"/>
            <a:endParaRPr lang="en-US" sz="6399">
              <a:solidFill>
                <a:schemeClr val="accent1"/>
              </a:solidFill>
            </a:endParaRPr>
          </a:p>
        </p:txBody>
      </p:sp>
    </p:spTree>
    <p:extLst>
      <p:ext uri="{BB962C8B-B14F-4D97-AF65-F5344CB8AC3E}">
        <p14:creationId xmlns:p14="http://schemas.microsoft.com/office/powerpoint/2010/main" val="368513558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tandard slide - Title &amp; 2 Textboxe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6" y="2003778"/>
            <a:ext cx="4639509" cy="3975630"/>
          </a:xfrm>
          <a:prstGeom prst="rect">
            <a:avLst/>
          </a:prstGeom>
        </p:spPr>
        <p:txBody>
          <a:bodyPr vert="horz" lIns="102393" tIns="51197" rIns="102393" bIns="51197" rtlCol="0">
            <a:noAutofit/>
          </a:bodyPr>
          <a:lstStyle>
            <a:lvl1pPr marL="0" marR="0" indent="0"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None/>
              <a:tabLst/>
              <a:defRPr sz="2400"/>
            </a:lvl1pPr>
            <a:lvl2pPr>
              <a:defRPr sz="2400"/>
            </a:lvl2pPr>
            <a:lvl3pPr>
              <a:defRPr sz="2266"/>
            </a:lvl3pPr>
            <a:lvl4pPr>
              <a:defRPr sz="2000"/>
            </a:lvl4pPr>
            <a:lvl5pPr>
              <a:defRPr sz="2000"/>
            </a:lvl5pPr>
          </a:lstStyle>
          <a:p>
            <a:pPr marL="319904" marR="0" lvl="0" indent="-319904"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Click to edit Master text styles</a:t>
            </a:r>
          </a:p>
          <a:p>
            <a:pPr marL="319904" marR="0" lvl="1" indent="-319904"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Second level</a:t>
            </a:r>
          </a:p>
          <a:p>
            <a:pPr marL="319904" marR="0" lvl="2" indent="-319904"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Third level</a:t>
            </a:r>
          </a:p>
        </p:txBody>
      </p:sp>
      <p:sp>
        <p:nvSpPr>
          <p:cNvPr id="6" name="Tijdelijke aanduiding voor tekst 4"/>
          <p:cNvSpPr>
            <a:spLocks noGrp="1"/>
          </p:cNvSpPr>
          <p:nvPr>
            <p:ph type="body" sz="quarter" idx="11"/>
          </p:nvPr>
        </p:nvSpPr>
        <p:spPr>
          <a:xfrm>
            <a:off x="1223080" y="896223"/>
            <a:ext cx="10613219" cy="291600"/>
          </a:xfrm>
        </p:spPr>
        <p:txBody>
          <a:bodyPr vert="horz" lIns="102393" tIns="51197" rIns="102393" bIns="51197" rtlCol="0" anchor="ctr" anchorCtr="0">
            <a:noAutofit/>
          </a:bodyPr>
          <a:lstStyle>
            <a:lvl1pPr marL="319904" indent="-319904">
              <a:buNone/>
              <a:defRPr lang="nl-NL" sz="1733"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p:nvSpPr>
        <p:spPr>
          <a:xfrm>
            <a:off x="951241" y="519090"/>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88" tIns="25594" rIns="51188" bIns="25594" rtlCol="0" anchor="ctr"/>
          <a:lstStyle/>
          <a:p>
            <a:pPr algn="ctr"/>
            <a:endParaRPr lang="en-US" sz="6399">
              <a:solidFill>
                <a:schemeClr val="accent1"/>
              </a:solidFill>
            </a:endParaRPr>
          </a:p>
        </p:txBody>
      </p:sp>
      <p:sp>
        <p:nvSpPr>
          <p:cNvPr id="8" name="Tijdelijke aanduiding voor tekst 5"/>
          <p:cNvSpPr>
            <a:spLocks noGrp="1"/>
          </p:cNvSpPr>
          <p:nvPr>
            <p:ph type="body" sz="quarter" idx="12"/>
          </p:nvPr>
        </p:nvSpPr>
        <p:spPr>
          <a:xfrm>
            <a:off x="1223010" y="1431224"/>
            <a:ext cx="4639485" cy="580358"/>
          </a:xfrm>
          <a:prstGeom prst="roundRect">
            <a:avLst/>
          </a:prstGeom>
          <a:solidFill>
            <a:schemeClr val="accent1"/>
          </a:solidFill>
        </p:spPr>
        <p:txBody>
          <a:bodyPr wrap="none" tIns="45349" bIns="45349" anchor="ctr" anchorCtr="0">
            <a:noAutofit/>
          </a:bodyPr>
          <a:lstStyle>
            <a:lvl1pPr marL="0" indent="0">
              <a:buFont typeface="Arial" panose="020B0604020202020204" pitchFamily="34" charset="0"/>
              <a:buNone/>
              <a:defRPr sz="2666" b="1">
                <a:solidFill>
                  <a:schemeClr val="bg1"/>
                </a:solidFill>
              </a:defRPr>
            </a:lvl1pPr>
          </a:lstStyle>
          <a:p>
            <a:pPr lvl="0"/>
            <a:r>
              <a:rPr lang="nl-BE"/>
              <a:t>Click to edit Master text styles</a:t>
            </a:r>
          </a:p>
        </p:txBody>
      </p:sp>
      <p:sp>
        <p:nvSpPr>
          <p:cNvPr id="9" name="Text Placeholder 2"/>
          <p:cNvSpPr>
            <a:spLocks noGrp="1"/>
          </p:cNvSpPr>
          <p:nvPr>
            <p:ph idx="13"/>
          </p:nvPr>
        </p:nvSpPr>
        <p:spPr>
          <a:xfrm>
            <a:off x="6448986" y="2003778"/>
            <a:ext cx="4639509" cy="3975630"/>
          </a:xfrm>
          <a:prstGeom prst="rect">
            <a:avLst/>
          </a:prstGeom>
        </p:spPr>
        <p:txBody>
          <a:bodyPr vert="horz" lIns="102393" tIns="51197" rIns="102393" bIns="51197" rtlCol="0">
            <a:noAutofit/>
          </a:bodyPr>
          <a:lstStyle>
            <a:lvl1pPr marL="0" marR="0" indent="0"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None/>
              <a:tabLst/>
              <a:defRPr sz="2400"/>
            </a:lvl1pPr>
            <a:lvl2pPr>
              <a:defRPr sz="2400"/>
            </a:lvl2pPr>
            <a:lvl3pPr>
              <a:defRPr sz="2266"/>
            </a:lvl3pPr>
            <a:lvl4pPr>
              <a:defRPr sz="2000"/>
            </a:lvl4pPr>
            <a:lvl5pPr>
              <a:defRPr sz="2000"/>
            </a:lvl5pPr>
          </a:lstStyle>
          <a:p>
            <a:pPr marL="319904" marR="0" lvl="0" indent="-319904"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Click to edit Master text styles</a:t>
            </a:r>
          </a:p>
          <a:p>
            <a:pPr marL="319904" marR="0" lvl="1" indent="-319904"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Second level</a:t>
            </a:r>
          </a:p>
          <a:p>
            <a:pPr marL="319904" marR="0" lvl="2" indent="-319904" algn="l" defTabSz="682496"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Third level</a:t>
            </a:r>
          </a:p>
        </p:txBody>
      </p:sp>
      <p:sp>
        <p:nvSpPr>
          <p:cNvPr id="10" name="Tijdelijke aanduiding voor tekst 5"/>
          <p:cNvSpPr>
            <a:spLocks noGrp="1"/>
          </p:cNvSpPr>
          <p:nvPr>
            <p:ph type="body" sz="quarter" idx="14"/>
          </p:nvPr>
        </p:nvSpPr>
        <p:spPr>
          <a:xfrm>
            <a:off x="6449011" y="1431224"/>
            <a:ext cx="4639485" cy="580358"/>
          </a:xfrm>
          <a:prstGeom prst="roundRect">
            <a:avLst/>
          </a:prstGeom>
          <a:solidFill>
            <a:schemeClr val="accent1"/>
          </a:solidFill>
        </p:spPr>
        <p:txBody>
          <a:bodyPr wrap="none" tIns="45349" bIns="45349" anchor="ctr" anchorCtr="0">
            <a:noAutofit/>
          </a:bodyPr>
          <a:lstStyle>
            <a:lvl1pPr marL="0" indent="0">
              <a:buFont typeface="Arial" panose="020B0604020202020204" pitchFamily="34" charset="0"/>
              <a:buNone/>
              <a:defRPr sz="2666" b="1">
                <a:solidFill>
                  <a:schemeClr val="bg1"/>
                </a:solidFill>
              </a:defRPr>
            </a:lvl1pPr>
          </a:lstStyle>
          <a:p>
            <a:pPr lvl="0"/>
            <a:r>
              <a:rPr lang="nl-BE"/>
              <a:t>Click to edit Master text styles</a:t>
            </a:r>
          </a:p>
        </p:txBody>
      </p:sp>
      <p:cxnSp>
        <p:nvCxnSpPr>
          <p:cNvPr id="5" name="Straight Connector 4"/>
          <p:cNvCxnSpPr/>
          <p:nvPr/>
        </p:nvCxnSpPr>
        <p:spPr>
          <a:xfrm>
            <a:off x="6151558" y="1445335"/>
            <a:ext cx="28217" cy="4548184"/>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00675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ubtitle Slide">
    <p:spTree>
      <p:nvGrpSpPr>
        <p:cNvPr id="1" name=""/>
        <p:cNvGrpSpPr/>
        <p:nvPr/>
      </p:nvGrpSpPr>
      <p:grpSpPr>
        <a:xfrm>
          <a:off x="0" y="0"/>
          <a:ext cx="0" cy="0"/>
          <a:chOff x="0" y="0"/>
          <a:chExt cx="0" cy="0"/>
        </a:xfrm>
      </p:grpSpPr>
      <p:sp>
        <p:nvSpPr>
          <p:cNvPr id="6" name="Rechthoek 5"/>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7038" tIns="25594" rIns="137038" bIns="25594" rtlCol="0" anchor="ctr"/>
          <a:lstStyle/>
          <a:p>
            <a:pPr algn="ctr"/>
            <a:endParaRPr lang="nl-NL" sz="2266" dirty="0" err="1">
              <a:solidFill>
                <a:schemeClr val="bg1"/>
              </a:solidFill>
            </a:endParaRPr>
          </a:p>
        </p:txBody>
      </p:sp>
      <p:sp>
        <p:nvSpPr>
          <p:cNvPr id="11" name="Tijdelijke aanduiding voor afbeelding 10"/>
          <p:cNvSpPr>
            <a:spLocks noGrp="1"/>
          </p:cNvSpPr>
          <p:nvPr>
            <p:ph type="pic" sz="quarter" idx="10"/>
          </p:nvPr>
        </p:nvSpPr>
        <p:spPr>
          <a:xfrm>
            <a:off x="2"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3329742" y="1605298"/>
            <a:ext cx="8862260" cy="2476996"/>
          </a:xfrm>
          <a:solidFill>
            <a:schemeClr val="bg1">
              <a:alpha val="77000"/>
            </a:schemeClr>
          </a:solidFill>
        </p:spPr>
        <p:txBody>
          <a:bodyPr wrap="square" lIns="302328" tIns="438376" rIns="302328" bIns="393026" anchor="t" anchorCtr="0">
            <a:noAutofit/>
          </a:bodyPr>
          <a:lstStyle>
            <a:lvl1pPr algn="r">
              <a:defRPr sz="6399">
                <a:solidFill>
                  <a:schemeClr val="tx2"/>
                </a:solidFill>
              </a:defRPr>
            </a:lvl1pPr>
          </a:lstStyle>
          <a:p>
            <a:r>
              <a:rPr lang="nl-NL" dirty="0"/>
              <a:t>KLIK OM TE BEWERKEN</a:t>
            </a:r>
            <a:br>
              <a:rPr lang="nl-NL" dirty="0"/>
            </a:br>
            <a:endParaRPr lang="nl-BE" dirty="0"/>
          </a:p>
        </p:txBody>
      </p:sp>
      <p:sp>
        <p:nvSpPr>
          <p:cNvPr id="3" name="Ondertitel 2"/>
          <p:cNvSpPr>
            <a:spLocks noGrp="1"/>
          </p:cNvSpPr>
          <p:nvPr>
            <p:ph type="subTitle" idx="1" hasCustomPrompt="1"/>
          </p:nvPr>
        </p:nvSpPr>
        <p:spPr>
          <a:xfrm>
            <a:off x="3481263" y="2847625"/>
            <a:ext cx="8716707" cy="738671"/>
          </a:xfrm>
        </p:spPr>
        <p:txBody>
          <a:bodyPr wrap="square" lIns="302328" rIns="302328" anchor="t" anchorCtr="0">
            <a:noAutofit/>
          </a:bodyPr>
          <a:lstStyle>
            <a:lvl1pPr marL="0" indent="0" algn="r">
              <a:buNone/>
              <a:defRPr sz="4533">
                <a:solidFill>
                  <a:schemeClr val="accent2"/>
                </a:solidFill>
              </a:defRPr>
            </a:lvl1pPr>
            <a:lvl2pPr marL="255923" indent="0" algn="ctr">
              <a:buNone/>
              <a:defRPr>
                <a:solidFill>
                  <a:schemeClr val="tx1">
                    <a:tint val="75000"/>
                  </a:schemeClr>
                </a:solidFill>
              </a:defRPr>
            </a:lvl2pPr>
            <a:lvl3pPr marL="511847" indent="0" algn="ctr">
              <a:buNone/>
              <a:defRPr>
                <a:solidFill>
                  <a:schemeClr val="tx1">
                    <a:tint val="75000"/>
                  </a:schemeClr>
                </a:solidFill>
              </a:defRPr>
            </a:lvl3pPr>
            <a:lvl4pPr marL="767769" indent="0" algn="ctr">
              <a:buNone/>
              <a:defRPr>
                <a:solidFill>
                  <a:schemeClr val="tx1">
                    <a:tint val="75000"/>
                  </a:schemeClr>
                </a:solidFill>
              </a:defRPr>
            </a:lvl4pPr>
            <a:lvl5pPr marL="1023692" indent="0" algn="ctr">
              <a:buNone/>
              <a:defRPr>
                <a:solidFill>
                  <a:schemeClr val="tx1">
                    <a:tint val="75000"/>
                  </a:schemeClr>
                </a:solidFill>
              </a:defRPr>
            </a:lvl5pPr>
            <a:lvl6pPr marL="1279615" indent="0" algn="ctr">
              <a:buNone/>
              <a:defRPr>
                <a:solidFill>
                  <a:schemeClr val="tx1">
                    <a:tint val="75000"/>
                  </a:schemeClr>
                </a:solidFill>
              </a:defRPr>
            </a:lvl6pPr>
            <a:lvl7pPr marL="1535539" indent="0" algn="ctr">
              <a:buNone/>
              <a:defRPr>
                <a:solidFill>
                  <a:schemeClr val="tx1">
                    <a:tint val="75000"/>
                  </a:schemeClr>
                </a:solidFill>
              </a:defRPr>
            </a:lvl7pPr>
            <a:lvl8pPr marL="1791461" indent="0" algn="ctr">
              <a:buNone/>
              <a:defRPr>
                <a:solidFill>
                  <a:schemeClr val="tx1">
                    <a:tint val="75000"/>
                  </a:schemeClr>
                </a:solidFill>
              </a:defRPr>
            </a:lvl8pPr>
            <a:lvl9pPr marL="2047384"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204784672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tandard slide - Title &amp; Text - Option B">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2"/>
            <a:ext cx="10613315" cy="554400"/>
          </a:xfrm>
        </p:spPr>
        <p:txBody>
          <a:bodyPr lIns="102792" rIns="102792"/>
          <a:lstStyle>
            <a:lvl1pPr>
              <a:defRPr/>
            </a:lvl1pPr>
          </a:lstStyle>
          <a:p>
            <a:r>
              <a:rPr lang="nl-BE"/>
              <a:t>Click to edit Master title style</a:t>
            </a:r>
            <a:endParaRPr lang="nl-BE" dirty="0"/>
          </a:p>
        </p:txBody>
      </p:sp>
      <p:sp>
        <p:nvSpPr>
          <p:cNvPr id="3" name="Content Placeholder 2"/>
          <p:cNvSpPr>
            <a:spLocks noGrp="1"/>
          </p:cNvSpPr>
          <p:nvPr>
            <p:ph idx="1"/>
          </p:nvPr>
        </p:nvSpPr>
        <p:spPr>
          <a:xfrm>
            <a:off x="1222984" y="2038351"/>
            <a:ext cx="10613315" cy="3941058"/>
          </a:xfrm>
        </p:spPr>
        <p:txBody>
          <a:bodyPr>
            <a:noAutofit/>
          </a:bodyPr>
          <a:lstStyle>
            <a:lvl1pPr>
              <a:buClr>
                <a:schemeClr val="accent1"/>
              </a:buClr>
              <a:defRPr sz="3066">
                <a:solidFill>
                  <a:schemeClr val="accent2"/>
                </a:solidFill>
              </a:defRPr>
            </a:lvl1pPr>
            <a:lvl2pPr>
              <a:defRPr sz="2666">
                <a:solidFill>
                  <a:schemeClr val="accent2"/>
                </a:solidFill>
              </a:defRPr>
            </a:lvl2pPr>
            <a:lvl3pPr>
              <a:defRPr sz="2266">
                <a:solidFill>
                  <a:schemeClr val="accent2"/>
                </a:solidFill>
              </a:defRPr>
            </a:lvl3pPr>
            <a:lvl4pPr>
              <a:defRPr sz="2000">
                <a:solidFill>
                  <a:schemeClr val="accent2"/>
                </a:solidFill>
              </a:defRPr>
            </a:lvl4pPr>
            <a:lvl5pPr>
              <a:defRPr sz="1733">
                <a:solidFill>
                  <a:schemeClr val="accent2"/>
                </a:solidFill>
              </a:defRPr>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BE" dirty="0"/>
          </a:p>
        </p:txBody>
      </p:sp>
      <p:sp>
        <p:nvSpPr>
          <p:cNvPr id="5" name="Tijdelijke aanduiding voor tekst 4"/>
          <p:cNvSpPr>
            <a:spLocks noGrp="1"/>
          </p:cNvSpPr>
          <p:nvPr>
            <p:ph type="body" sz="quarter" idx="10"/>
          </p:nvPr>
        </p:nvSpPr>
        <p:spPr>
          <a:xfrm>
            <a:off x="1223080" y="896223"/>
            <a:ext cx="10613219" cy="291600"/>
          </a:xfrm>
        </p:spPr>
        <p:txBody>
          <a:bodyPr vert="horz" lIns="102393" tIns="51197" rIns="102393" bIns="51197" rtlCol="0" anchor="ctr" anchorCtr="0">
            <a:noAutofit/>
          </a:bodyPr>
          <a:lstStyle>
            <a:lvl1pPr marL="319904" indent="-319904">
              <a:buNone/>
              <a:defRPr lang="nl-NL" sz="1733"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951241" y="519090"/>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88" tIns="25594" rIns="51188" bIns="25594" rtlCol="0" anchor="ctr"/>
          <a:lstStyle/>
          <a:p>
            <a:pPr algn="ctr"/>
            <a:endParaRPr lang="en-US" sz="6399">
              <a:solidFill>
                <a:schemeClr val="accent1"/>
              </a:solidFill>
            </a:endParaRPr>
          </a:p>
        </p:txBody>
      </p:sp>
      <p:sp>
        <p:nvSpPr>
          <p:cNvPr id="6" name="Tijdelijke aanduiding voor tekst 5"/>
          <p:cNvSpPr>
            <a:spLocks noGrp="1"/>
          </p:cNvSpPr>
          <p:nvPr>
            <p:ph type="body" sz="quarter" idx="11"/>
          </p:nvPr>
        </p:nvSpPr>
        <p:spPr>
          <a:xfrm>
            <a:off x="1223013" y="1456764"/>
            <a:ext cx="4151606" cy="529279"/>
          </a:xfrm>
          <a:prstGeom prst="roundRect">
            <a:avLst/>
          </a:prstGeom>
          <a:solidFill>
            <a:schemeClr val="accent1"/>
          </a:solidFill>
        </p:spPr>
        <p:txBody>
          <a:bodyPr wrap="none" tIns="45349" bIns="45349" anchor="ctr" anchorCtr="0">
            <a:noAutofit/>
          </a:bodyPr>
          <a:lstStyle>
            <a:lvl1pPr marL="0" indent="0">
              <a:buFont typeface="Arial" panose="020B0604020202020204" pitchFamily="34" charset="0"/>
              <a:buNone/>
              <a:defRPr sz="2666" b="1">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23267427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icture - Text -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2"/>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5857223" y="1559094"/>
            <a:ext cx="5979078" cy="3411419"/>
          </a:xfrm>
        </p:spPr>
        <p:txBody>
          <a:bodyPr>
            <a:noAutofit/>
          </a:bodyPr>
          <a:lstStyle>
            <a:lvl1pPr marL="0" indent="0">
              <a:buClr>
                <a:srgbClr val="565850"/>
              </a:buClr>
              <a:buNone/>
              <a:defRPr sz="2400">
                <a:solidFill>
                  <a:schemeClr val="accent2"/>
                </a:solidFill>
              </a:defRPr>
            </a:lvl1pPr>
            <a:lvl2pPr marL="682496" indent="0">
              <a:buNone/>
              <a:defRPr/>
            </a:lvl2pPr>
            <a:lvl3pPr marL="1364990" indent="0">
              <a:buNone/>
              <a:defRPr/>
            </a:lvl3pPr>
            <a:lvl4pPr marL="2047487" indent="0">
              <a:buNone/>
              <a:defRPr/>
            </a:lvl4pPr>
            <a:lvl5pPr marL="2729983"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3"/>
            <a:ext cx="10613219" cy="291600"/>
          </a:xfrm>
        </p:spPr>
        <p:txBody>
          <a:bodyPr vert="horz" lIns="102393" tIns="51197" rIns="102393" bIns="51197" rtlCol="0" anchor="ctr" anchorCtr="0">
            <a:noAutofit/>
          </a:bodyPr>
          <a:lstStyle>
            <a:lvl1pPr marL="255923" indent="-255923">
              <a:buFont typeface="Arial" panose="020B0604020202020204" pitchFamily="34" charset="0"/>
              <a:buNone/>
              <a:defRPr lang="nl-NL" sz="1733"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951241" y="519090"/>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88" tIns="25594" rIns="51188" bIns="25594" rtlCol="0" anchor="ctr"/>
          <a:lstStyle/>
          <a:p>
            <a:pPr algn="ctr"/>
            <a:endParaRPr lang="en-US" sz="6399">
              <a:solidFill>
                <a:schemeClr val="accent1"/>
              </a:solidFill>
            </a:endParaRPr>
          </a:p>
        </p:txBody>
      </p:sp>
      <p:sp>
        <p:nvSpPr>
          <p:cNvPr id="6" name="Tijdelijke aanduiding voor afbeelding 5"/>
          <p:cNvSpPr>
            <a:spLocks noGrp="1"/>
          </p:cNvSpPr>
          <p:nvPr>
            <p:ph type="pic" sz="quarter" idx="11"/>
          </p:nvPr>
        </p:nvSpPr>
        <p:spPr>
          <a:xfrm>
            <a:off x="0" y="1559302"/>
            <a:ext cx="5396797" cy="3411000"/>
          </a:xfrm>
        </p:spPr>
        <p:txBody>
          <a:bodyPr/>
          <a:lstStyle>
            <a:lvl1pPr marL="0" indent="0">
              <a:buNone/>
              <a:defRPr/>
            </a:lvl1pPr>
          </a:lstStyle>
          <a:p>
            <a:r>
              <a:rPr lang="nl-BE"/>
              <a:t>Drag picture to placeholder or click icon to add</a:t>
            </a:r>
            <a:endParaRPr lang="nl-BE" dirty="0"/>
          </a:p>
        </p:txBody>
      </p:sp>
      <p:sp>
        <p:nvSpPr>
          <p:cNvPr id="14" name="Tijdelijke aanduiding voor tekst 13"/>
          <p:cNvSpPr>
            <a:spLocks noGrp="1"/>
          </p:cNvSpPr>
          <p:nvPr>
            <p:ph type="body" sz="quarter" idx="12"/>
          </p:nvPr>
        </p:nvSpPr>
        <p:spPr>
          <a:xfrm>
            <a:off x="0" y="5257802"/>
            <a:ext cx="12192000" cy="596107"/>
          </a:xfrm>
          <a:solidFill>
            <a:schemeClr val="accent1"/>
          </a:solidFill>
        </p:spPr>
        <p:txBody>
          <a:bodyPr anchor="ctr" anchorCtr="0">
            <a:noAutofit/>
          </a:bodyPr>
          <a:lstStyle>
            <a:lvl1pPr marL="0" indent="0" algn="ctr">
              <a:buNone/>
              <a:defRPr sz="2266" i="1">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18279829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Picture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2"/>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6991003" y="1940027"/>
            <a:ext cx="4845297" cy="3355875"/>
          </a:xfrm>
        </p:spPr>
        <p:txBody>
          <a:bodyPr>
            <a:noAutofit/>
          </a:bodyPr>
          <a:lstStyle>
            <a:lvl1pPr marL="0" indent="0">
              <a:buClr>
                <a:srgbClr val="565850"/>
              </a:buClr>
              <a:buNone/>
              <a:defRPr sz="2266" b="0">
                <a:solidFill>
                  <a:schemeClr val="accent2"/>
                </a:solidFill>
              </a:defRPr>
            </a:lvl1pPr>
            <a:lvl2pPr marL="682496" indent="0">
              <a:buNone/>
              <a:defRPr/>
            </a:lvl2pPr>
            <a:lvl3pPr marL="1364990" indent="0">
              <a:buNone/>
              <a:defRPr/>
            </a:lvl3pPr>
            <a:lvl4pPr marL="2047487" indent="0">
              <a:buNone/>
              <a:defRPr/>
            </a:lvl4pPr>
            <a:lvl5pPr marL="2729983"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3"/>
            <a:ext cx="10613219" cy="291600"/>
          </a:xfrm>
        </p:spPr>
        <p:txBody>
          <a:bodyPr vert="horz" lIns="102393" tIns="51197" rIns="102393" bIns="51197" rtlCol="0" anchor="ctr" anchorCtr="0">
            <a:noAutofit/>
          </a:bodyPr>
          <a:lstStyle>
            <a:lvl1pPr marL="255923" indent="-255923">
              <a:buFont typeface="Arial" panose="020B0604020202020204" pitchFamily="34" charset="0"/>
              <a:buNone/>
              <a:defRPr lang="nl-NL" sz="1733"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951241" y="519090"/>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88" tIns="25594" rIns="51188" bIns="25594" rtlCol="0" anchor="ctr"/>
          <a:lstStyle/>
          <a:p>
            <a:pPr algn="ctr"/>
            <a:endParaRPr lang="en-US" sz="6399">
              <a:solidFill>
                <a:schemeClr val="accent1"/>
              </a:solidFill>
            </a:endParaRPr>
          </a:p>
        </p:txBody>
      </p:sp>
      <p:sp>
        <p:nvSpPr>
          <p:cNvPr id="6" name="Tijdelijke aanduiding voor afbeelding 5"/>
          <p:cNvSpPr>
            <a:spLocks noGrp="1"/>
          </p:cNvSpPr>
          <p:nvPr>
            <p:ph type="pic" sz="quarter" idx="11"/>
          </p:nvPr>
        </p:nvSpPr>
        <p:spPr>
          <a:xfrm>
            <a:off x="2" y="1699102"/>
            <a:ext cx="6082684" cy="3596799"/>
          </a:xfrm>
        </p:spPr>
        <p:txBody>
          <a:bodyPr/>
          <a:lstStyle>
            <a:lvl1pPr marL="0" indent="0">
              <a:buNone/>
              <a:defRPr/>
            </a:lvl1pPr>
          </a:lstStyle>
          <a:p>
            <a:r>
              <a:rPr lang="nl-BE"/>
              <a:t>Drag picture to placeholder or click icon to add</a:t>
            </a:r>
            <a:endParaRPr lang="nl-BE" dirty="0"/>
          </a:p>
        </p:txBody>
      </p:sp>
      <p:sp>
        <p:nvSpPr>
          <p:cNvPr id="7" name="Tijdelijke aanduiding voor tekst 6"/>
          <p:cNvSpPr>
            <a:spLocks noGrp="1"/>
          </p:cNvSpPr>
          <p:nvPr>
            <p:ph type="body" sz="quarter" idx="12"/>
          </p:nvPr>
        </p:nvSpPr>
        <p:spPr>
          <a:xfrm>
            <a:off x="6991237" y="1625702"/>
            <a:ext cx="4845212" cy="314326"/>
          </a:xfrm>
        </p:spPr>
        <p:txBody>
          <a:bodyPr anchor="ctr" anchorCtr="0">
            <a:noAutofit/>
          </a:bodyPr>
          <a:lstStyle>
            <a:lvl1pPr marL="0" indent="0">
              <a:buNone/>
              <a:defRPr sz="2666" b="1" cap="all" baseline="0">
                <a:solidFill>
                  <a:schemeClr val="tx2"/>
                </a:solidFill>
              </a:defRPr>
            </a:lvl1pPr>
          </a:lstStyle>
          <a:p>
            <a:pPr lvl="0"/>
            <a:r>
              <a:rPr lang="nl-BE"/>
              <a:t>Click to edit Master text styles</a:t>
            </a:r>
          </a:p>
        </p:txBody>
      </p:sp>
    </p:spTree>
    <p:extLst>
      <p:ext uri="{BB962C8B-B14F-4D97-AF65-F5344CB8AC3E}">
        <p14:creationId xmlns:p14="http://schemas.microsoft.com/office/powerpoint/2010/main" val="7934126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Images onl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113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a:xfrm>
            <a:off x="6269667" y="1825624"/>
            <a:ext cx="5922333" cy="4411663"/>
          </a:xfr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9" name="Tijdelijke aanduiding voor inhoud 2"/>
          <p:cNvSpPr>
            <a:spLocks noGrp="1"/>
          </p:cNvSpPr>
          <p:nvPr>
            <p:ph idx="1"/>
          </p:nvPr>
        </p:nvSpPr>
        <p:spPr>
          <a:xfrm>
            <a:off x="357446" y="1825625"/>
            <a:ext cx="5564889" cy="4411265"/>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199536368"/>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End Slide - Contactdetails">
    <p:spTree>
      <p:nvGrpSpPr>
        <p:cNvPr id="1" name=""/>
        <p:cNvGrpSpPr/>
        <p:nvPr/>
      </p:nvGrpSpPr>
      <p:grpSpPr>
        <a:xfrm>
          <a:off x="0" y="0"/>
          <a:ext cx="0" cy="0"/>
          <a:chOff x="0" y="0"/>
          <a:chExt cx="0" cy="0"/>
        </a:xfrm>
      </p:grpSpPr>
      <p:sp>
        <p:nvSpPr>
          <p:cNvPr id="6" name="Rechthoek 5"/>
          <p:cNvSpPr/>
          <p:nvPr/>
        </p:nvSpPr>
        <p:spPr>
          <a:xfrm>
            <a:off x="0" y="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7038" tIns="25594" rIns="137038" bIns="25594" rtlCol="0" anchor="ctr"/>
          <a:lstStyle/>
          <a:p>
            <a:pPr algn="ctr"/>
            <a:endParaRPr lang="nl-NL" sz="2266" dirty="0" err="1">
              <a:solidFill>
                <a:schemeClr val="bg1"/>
              </a:solidFill>
            </a:endParaRPr>
          </a:p>
        </p:txBody>
      </p:sp>
      <p:pic>
        <p:nvPicPr>
          <p:cNvPr id="20" name="Picture Placeholder 3" descr="Header IDEWE UPDATE collage.png"/>
          <p:cNvPicPr>
            <a:picLocks noChangeAspect="1"/>
          </p:cNvPicPr>
          <p:nvPr/>
        </p:nvPicPr>
        <p:blipFill>
          <a:blip r:embed="rId2">
            <a:extLst>
              <a:ext uri="{28A0092B-C50C-407E-A947-70E740481C1C}">
                <a14:useLocalDpi xmlns:a14="http://schemas.microsoft.com/office/drawing/2010/main" val="0"/>
              </a:ext>
            </a:extLst>
          </a:blip>
          <a:srcRect t="11443" b="11443"/>
          <a:stretch>
            <a:fillRect/>
          </a:stretch>
        </p:blipFill>
        <p:spPr>
          <a:xfrm>
            <a:off x="0" y="0"/>
            <a:ext cx="12192000" cy="3376691"/>
          </a:xfrm>
          <a:prstGeom prst="rect">
            <a:avLst/>
          </a:prstGeom>
        </p:spPr>
      </p:pic>
      <p:sp>
        <p:nvSpPr>
          <p:cNvPr id="21" name="Title 1"/>
          <p:cNvSpPr>
            <a:spLocks noGrp="1"/>
          </p:cNvSpPr>
          <p:nvPr>
            <p:ph type="title"/>
          </p:nvPr>
        </p:nvSpPr>
        <p:spPr>
          <a:xfrm>
            <a:off x="1051691" y="3581400"/>
            <a:ext cx="10613315" cy="554400"/>
          </a:xfrm>
        </p:spPr>
        <p:txBody>
          <a:bodyPr lIns="102792" rIns="102792"/>
          <a:lstStyle>
            <a:lvl1pPr>
              <a:defRPr/>
            </a:lvl1pPr>
          </a:lstStyle>
          <a:p>
            <a:r>
              <a:rPr lang="nl-BE"/>
              <a:t>Click to edit Master title style</a:t>
            </a:r>
            <a:endParaRPr lang="nl-BE" dirty="0"/>
          </a:p>
        </p:txBody>
      </p:sp>
      <p:sp>
        <p:nvSpPr>
          <p:cNvPr id="22" name="Tijdelijke aanduiding voor tekst 4"/>
          <p:cNvSpPr>
            <a:spLocks noGrp="1"/>
          </p:cNvSpPr>
          <p:nvPr>
            <p:ph type="body" sz="quarter" idx="11"/>
          </p:nvPr>
        </p:nvSpPr>
        <p:spPr>
          <a:xfrm>
            <a:off x="1051787" y="4113982"/>
            <a:ext cx="10613219" cy="291600"/>
          </a:xfrm>
        </p:spPr>
        <p:txBody>
          <a:bodyPr vert="horz" lIns="102393" tIns="51197" rIns="102393" bIns="51197" rtlCol="0" anchor="ctr" anchorCtr="0">
            <a:noAutofit/>
          </a:bodyPr>
          <a:lstStyle>
            <a:lvl1pPr marL="319904" indent="-319904">
              <a:buNone/>
              <a:defRPr lang="nl-NL" sz="1733"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23" name="Rectangle 11"/>
          <p:cNvSpPr/>
          <p:nvPr/>
        </p:nvSpPr>
        <p:spPr>
          <a:xfrm>
            <a:off x="779946" y="373684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1188" tIns="25594" rIns="51188" bIns="25594" rtlCol="0" anchor="ctr"/>
          <a:lstStyle/>
          <a:p>
            <a:pPr algn="ctr"/>
            <a:endParaRPr lang="en-US" sz="6399">
              <a:solidFill>
                <a:schemeClr val="accent1"/>
              </a:solidFill>
            </a:endParaRPr>
          </a:p>
        </p:txBody>
      </p:sp>
    </p:spTree>
    <p:extLst>
      <p:ext uri="{BB962C8B-B14F-4D97-AF65-F5344CB8AC3E}">
        <p14:creationId xmlns:p14="http://schemas.microsoft.com/office/powerpoint/2010/main" val="263923337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a:xfrm>
            <a:off x="609600" y="6356351"/>
            <a:ext cx="2844800" cy="365126"/>
          </a:xfrm>
          <a:prstGeom prst="rect">
            <a:avLst/>
          </a:prstGeom>
        </p:spPr>
        <p:txBody>
          <a:bodyPr/>
          <a:lstStyle/>
          <a:p>
            <a:fld id="{9B38E9CB-0260-9E49-8088-67FAC370D86A}" type="datetimeFigureOut">
              <a:rPr lang="en-US" smtClean="0"/>
              <a:t>9/29/2020</a:t>
            </a:fld>
            <a:endParaRPr lang="en-US"/>
          </a:p>
        </p:txBody>
      </p:sp>
      <p:sp>
        <p:nvSpPr>
          <p:cNvPr id="5" name="Footer Placeholder 4"/>
          <p:cNvSpPr>
            <a:spLocks noGrp="1"/>
          </p:cNvSpPr>
          <p:nvPr>
            <p:ph type="ftr" sz="quarter" idx="11"/>
          </p:nvPr>
        </p:nvSpPr>
        <p:spPr>
          <a:xfrm>
            <a:off x="4165600" y="6356351"/>
            <a:ext cx="3860800" cy="365126"/>
          </a:xfrm>
          <a:prstGeom prst="rect">
            <a:avLst/>
          </a:prstGeom>
        </p:spPr>
        <p:txBody>
          <a:bodyPr/>
          <a:lstStyle/>
          <a:p>
            <a:pPr>
              <a:defRPr/>
            </a:pPr>
            <a:endParaRPr lang="nl-NL"/>
          </a:p>
        </p:txBody>
      </p:sp>
      <p:sp>
        <p:nvSpPr>
          <p:cNvPr id="6" name="Slide Number Placeholder 5"/>
          <p:cNvSpPr>
            <a:spLocks noGrp="1"/>
          </p:cNvSpPr>
          <p:nvPr>
            <p:ph type="sldNum" sz="quarter" idx="12"/>
          </p:nvPr>
        </p:nvSpPr>
        <p:spPr>
          <a:xfrm>
            <a:off x="8737600" y="6356351"/>
            <a:ext cx="2844800" cy="365126"/>
          </a:xfrm>
          <a:prstGeom prst="rect">
            <a:avLst/>
          </a:prstGeom>
        </p:spPr>
        <p:txBody>
          <a:bodyPr/>
          <a:lstStyle/>
          <a:p>
            <a:r>
              <a:rPr lang="nl-BE"/>
              <a:t> Slide </a:t>
            </a:r>
            <a:fld id="{8B0C1855-C055-C746-92DC-05217FBF17B2}" type="slidenum">
              <a:rPr lang="en-US" smtClean="0"/>
              <a:pPr/>
              <a:t>‹nr.›</a:t>
            </a:fld>
            <a:endParaRPr lang="en-US"/>
          </a:p>
        </p:txBody>
      </p:sp>
    </p:spTree>
    <p:extLst>
      <p:ext uri="{BB962C8B-B14F-4D97-AF65-F5344CB8AC3E}">
        <p14:creationId xmlns:p14="http://schemas.microsoft.com/office/powerpoint/2010/main" val="33822927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0" name="Rechthoek 9"/>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20" tIns="22845" rIns="122320" bIns="22845" rtlCol="0" anchor="ctr"/>
          <a:lstStyle/>
          <a:p>
            <a:pPr algn="ctr" defTabSz="609187"/>
            <a:endParaRPr lang="nl-NL" sz="2000" dirty="0" err="1">
              <a:solidFill>
                <a:prstClr val="white"/>
              </a:solidFill>
              <a:latin typeface="Calibri"/>
            </a:endParaRPr>
          </a:p>
        </p:txBody>
      </p:sp>
      <p:cxnSp>
        <p:nvCxnSpPr>
          <p:cNvPr id="7" name="Straight Connector 35"/>
          <p:cNvCxnSpPr/>
          <p:nvPr userDrawn="1"/>
        </p:nvCxnSpPr>
        <p:spPr>
          <a:xfrm>
            <a:off x="2816258" y="3602458"/>
            <a:ext cx="6595999"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9" name="Picture 3" descr="IDEWE_logo_baseline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1857819"/>
            <a:ext cx="3473035" cy="1517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jdelijke aanduiding voor afbeelding 11"/>
          <p:cNvSpPr>
            <a:spLocks noGrp="1"/>
          </p:cNvSpPr>
          <p:nvPr>
            <p:ph type="pic" sz="quarter" idx="11" hasCustomPrompt="1"/>
          </p:nvPr>
        </p:nvSpPr>
        <p:spPr>
          <a:xfrm>
            <a:off x="2077767" y="1683547"/>
            <a:ext cx="3865853" cy="1691481"/>
          </a:xfrm>
        </p:spPr>
        <p:txBody>
          <a:bodyPr anchor="ctr"/>
          <a:lstStyle>
            <a:lvl1pPr marL="0" indent="0" algn="ctr">
              <a:buNone/>
              <a:defRPr/>
            </a:lvl1pPr>
          </a:lstStyle>
          <a:p>
            <a:r>
              <a:rPr lang="nl-NL" dirty="0"/>
              <a:t>Logo klant</a:t>
            </a:r>
          </a:p>
        </p:txBody>
      </p:sp>
      <p:sp>
        <p:nvSpPr>
          <p:cNvPr id="16" name="Titel 15"/>
          <p:cNvSpPr>
            <a:spLocks noGrp="1"/>
          </p:cNvSpPr>
          <p:nvPr>
            <p:ph type="title"/>
          </p:nvPr>
        </p:nvSpPr>
        <p:spPr>
          <a:xfrm>
            <a:off x="2075098" y="3886200"/>
            <a:ext cx="8041805" cy="554400"/>
          </a:xfrm>
        </p:spPr>
        <p:txBody>
          <a:bodyPr vert="horz"/>
          <a:lstStyle>
            <a:lvl1pPr algn="ctr">
              <a:defRPr/>
            </a:lvl1pPr>
          </a:lstStyle>
          <a:p>
            <a:r>
              <a:rPr lang="nl-BE" dirty="0"/>
              <a:t>Click to edit Master title style</a:t>
            </a:r>
            <a:endParaRPr lang="nl-NL" dirty="0"/>
          </a:p>
        </p:txBody>
      </p:sp>
      <p:sp>
        <p:nvSpPr>
          <p:cNvPr id="19" name="Tijdelijke aanduiding voor tekst 18"/>
          <p:cNvSpPr>
            <a:spLocks noGrp="1"/>
          </p:cNvSpPr>
          <p:nvPr>
            <p:ph type="body" sz="quarter" idx="12" hasCustomPrompt="1"/>
          </p:nvPr>
        </p:nvSpPr>
        <p:spPr>
          <a:xfrm>
            <a:off x="2074990" y="4610100"/>
            <a:ext cx="8042021" cy="571500"/>
          </a:xfrm>
        </p:spPr>
        <p:txBody>
          <a:bodyPr>
            <a:normAutofit/>
          </a:bodyPr>
          <a:lstStyle>
            <a:lvl1pPr marL="0" indent="0" algn="ctr">
              <a:buNone/>
              <a:defRPr sz="2400"/>
            </a:lvl1pPr>
            <a:lvl2pPr marL="609187" indent="0" algn="ctr">
              <a:buNone/>
              <a:defRPr/>
            </a:lvl2pPr>
            <a:lvl3pPr marL="1218373" indent="0" algn="ctr">
              <a:buNone/>
              <a:defRPr/>
            </a:lvl3pPr>
            <a:lvl4pPr marL="1827561" indent="0" algn="ctr">
              <a:buNone/>
              <a:defRPr/>
            </a:lvl4pPr>
            <a:lvl5pPr marL="2436747" indent="0" algn="ctr">
              <a:buNone/>
              <a:defRPr/>
            </a:lvl5pPr>
          </a:lstStyle>
          <a:p>
            <a:pPr lvl="0"/>
            <a:r>
              <a:rPr lang="nl-BE" dirty="0"/>
              <a:t>Weekdag, DD maand JJJJ</a:t>
            </a:r>
            <a:endParaRPr lang="nl-NL" dirty="0"/>
          </a:p>
        </p:txBody>
      </p:sp>
    </p:spTree>
    <p:extLst>
      <p:ext uri="{BB962C8B-B14F-4D97-AF65-F5344CB8AC3E}">
        <p14:creationId xmlns:p14="http://schemas.microsoft.com/office/powerpoint/2010/main" val="1737163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slide - Title &amp; Text - Option A">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1222984" y="1453447"/>
            <a:ext cx="10613315" cy="4525963"/>
          </a:xfrm>
          <a:prstGeom prst="rect">
            <a:avLst/>
          </a:prstGeom>
        </p:spPr>
        <p:txBody>
          <a:bodyPr vert="horz" lIns="243722" tIns="121862" rIns="243722" bIns="121862"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6" name="Tijdelijke aanduiding voor tekst 4"/>
          <p:cNvSpPr>
            <a:spLocks noGrp="1"/>
          </p:cNvSpPr>
          <p:nvPr>
            <p:ph type="body" sz="quarter" idx="11"/>
          </p:nvPr>
        </p:nvSpPr>
        <p:spPr>
          <a:xfrm>
            <a:off x="1223080" y="896222"/>
            <a:ext cx="10613219" cy="291600"/>
          </a:xfrm>
        </p:spPr>
        <p:txBody>
          <a:bodyPr vert="horz" lIns="243722" tIns="121862" rIns="243722" bIns="121862" rtlCol="0" anchor="ctr" anchorCtr="0">
            <a:noAutofit/>
          </a:bodyPr>
          <a:lstStyle>
            <a:lvl1pPr marL="285543" indent="-285543">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userDrawn="1"/>
        </p:nvSpPr>
        <p:spPr>
          <a:xfrm>
            <a:off x="951241" y="519092"/>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90" tIns="22845" rIns="45690" bIns="22845" rtlCol="0" anchor="ctr"/>
          <a:lstStyle/>
          <a:p>
            <a:pPr algn="ctr" defTabSz="609187"/>
            <a:endParaRPr lang="en-US">
              <a:solidFill>
                <a:srgbClr val="6699CC"/>
              </a:solidFill>
              <a:latin typeface="Calibri"/>
            </a:endParaRPr>
          </a:p>
        </p:txBody>
      </p:sp>
      <p:sp>
        <p:nvSpPr>
          <p:cNvPr id="8" name="Tijdelijke aanduiding voor dianummer 3"/>
          <p:cNvSpPr>
            <a:spLocks noGrp="1"/>
          </p:cNvSpPr>
          <p:nvPr>
            <p:ph type="sldNum" sz="quarter" idx="4"/>
          </p:nvPr>
        </p:nvSpPr>
        <p:spPr>
          <a:xfrm>
            <a:off x="11296373" y="6134103"/>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712025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6" name="Rechthoek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20" tIns="22845" rIns="122320" bIns="22845" rtlCol="0" anchor="ctr"/>
          <a:lstStyle/>
          <a:p>
            <a:pPr algn="ctr" defTabSz="609187"/>
            <a:endParaRPr lang="nl-NL" sz="2000" dirty="0" err="1">
              <a:solidFill>
                <a:prstClr val="white"/>
              </a:solidFill>
              <a:latin typeface="Calibri"/>
            </a:endParaRPr>
          </a:p>
        </p:txBody>
      </p:sp>
      <p:sp>
        <p:nvSpPr>
          <p:cNvPr id="11" name="Tijdelijke aanduiding voor afbeelding 10"/>
          <p:cNvSpPr>
            <a:spLocks noGrp="1"/>
          </p:cNvSpPr>
          <p:nvPr>
            <p:ph type="pic" sz="quarter" idx="10"/>
          </p:nvPr>
        </p:nvSpPr>
        <p:spPr>
          <a:xfrm>
            <a:off x="4"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2830384" y="1113815"/>
            <a:ext cx="9361616" cy="3459964"/>
          </a:xfrm>
          <a:solidFill>
            <a:schemeClr val="bg1">
              <a:alpha val="77000"/>
            </a:schemeClr>
          </a:solidFill>
        </p:spPr>
        <p:txBody>
          <a:bodyPr wrap="none" lIns="719621" tIns="1043450" rIns="719621" bIns="935506">
            <a:spAutoFit/>
          </a:bodyPr>
          <a:lstStyle>
            <a:lvl1pPr algn="r">
              <a:defRPr sz="4749">
                <a:solidFill>
                  <a:schemeClr val="tx2"/>
                </a:solidFill>
              </a:defRPr>
            </a:lvl1pPr>
          </a:lstStyle>
          <a:p>
            <a:r>
              <a:rPr lang="nl-NL" dirty="0"/>
              <a:t>KLIK OM DE STIJL TE BEWERKEN</a:t>
            </a:r>
            <a:br>
              <a:rPr lang="nl-NL" dirty="0"/>
            </a:br>
            <a:endParaRPr lang="nl-BE" dirty="0"/>
          </a:p>
        </p:txBody>
      </p:sp>
      <p:sp>
        <p:nvSpPr>
          <p:cNvPr id="3" name="Ondertitel 2"/>
          <p:cNvSpPr>
            <a:spLocks noGrp="1"/>
          </p:cNvSpPr>
          <p:nvPr>
            <p:ph type="subTitle" idx="1" hasCustomPrompt="1"/>
          </p:nvPr>
        </p:nvSpPr>
        <p:spPr>
          <a:xfrm>
            <a:off x="2744401" y="2819401"/>
            <a:ext cx="9447601" cy="923084"/>
          </a:xfrm>
        </p:spPr>
        <p:txBody>
          <a:bodyPr wrap="none" lIns="719621" rIns="719621" anchor="t" anchorCtr="0">
            <a:spAutoFit/>
          </a:bodyPr>
          <a:lstStyle>
            <a:lvl1pPr marL="0" indent="0" algn="r">
              <a:buNone/>
              <a:defRPr sz="4399">
                <a:solidFill>
                  <a:schemeClr val="accent2"/>
                </a:solidFill>
              </a:defRPr>
            </a:lvl1pPr>
            <a:lvl2pPr marL="228433" indent="0" algn="ctr">
              <a:buNone/>
              <a:defRPr>
                <a:solidFill>
                  <a:schemeClr val="tx1">
                    <a:tint val="75000"/>
                  </a:schemeClr>
                </a:solidFill>
              </a:defRPr>
            </a:lvl2pPr>
            <a:lvl3pPr marL="456867" indent="0" algn="ctr">
              <a:buNone/>
              <a:defRPr>
                <a:solidFill>
                  <a:schemeClr val="tx1">
                    <a:tint val="75000"/>
                  </a:schemeClr>
                </a:solidFill>
              </a:defRPr>
            </a:lvl3pPr>
            <a:lvl4pPr marL="685300" indent="0" algn="ctr">
              <a:buNone/>
              <a:defRPr>
                <a:solidFill>
                  <a:schemeClr val="tx1">
                    <a:tint val="75000"/>
                  </a:schemeClr>
                </a:solidFill>
              </a:defRPr>
            </a:lvl4pPr>
            <a:lvl5pPr marL="913735" indent="0" algn="ctr">
              <a:buNone/>
              <a:defRPr>
                <a:solidFill>
                  <a:schemeClr val="tx1">
                    <a:tint val="75000"/>
                  </a:schemeClr>
                </a:solidFill>
              </a:defRPr>
            </a:lvl5pPr>
            <a:lvl6pPr marL="1142168" indent="0" algn="ctr">
              <a:buNone/>
              <a:defRPr>
                <a:solidFill>
                  <a:schemeClr val="tx1">
                    <a:tint val="75000"/>
                  </a:schemeClr>
                </a:solidFill>
              </a:defRPr>
            </a:lvl6pPr>
            <a:lvl7pPr marL="1370601" indent="0" algn="ctr">
              <a:buNone/>
              <a:defRPr>
                <a:solidFill>
                  <a:schemeClr val="tx1">
                    <a:tint val="75000"/>
                  </a:schemeClr>
                </a:solidFill>
              </a:defRPr>
            </a:lvl7pPr>
            <a:lvl8pPr marL="1599034" indent="0" algn="ctr">
              <a:buNone/>
              <a:defRPr>
                <a:solidFill>
                  <a:schemeClr val="tx1">
                    <a:tint val="75000"/>
                  </a:schemeClr>
                </a:solidFill>
              </a:defRPr>
            </a:lvl8pPr>
            <a:lvl9pPr marL="1827468"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1796843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tandard slide - Title &amp; Text - Option B">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lIns="244672" rIns="244672"/>
          <a:lstStyle>
            <a:lvl1pPr>
              <a:defRPr/>
            </a:lvl1pPr>
          </a:lstStyle>
          <a:p>
            <a:r>
              <a:rPr lang="nl-BE"/>
              <a:t>Click to edit Master title style</a:t>
            </a:r>
            <a:endParaRPr lang="nl-BE" dirty="0"/>
          </a:p>
        </p:txBody>
      </p:sp>
      <p:sp>
        <p:nvSpPr>
          <p:cNvPr id="3" name="Content Placeholder 2"/>
          <p:cNvSpPr>
            <a:spLocks noGrp="1"/>
          </p:cNvSpPr>
          <p:nvPr>
            <p:ph idx="1"/>
          </p:nvPr>
        </p:nvSpPr>
        <p:spPr>
          <a:xfrm>
            <a:off x="1222984" y="2038351"/>
            <a:ext cx="10613315" cy="3941057"/>
          </a:xfrm>
        </p:spPr>
        <p:txBody>
          <a:bodyPr/>
          <a:lstStyle>
            <a:lvl1pPr>
              <a:buClr>
                <a:schemeClr val="accent1"/>
              </a:buCl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BE" dirty="0"/>
          </a:p>
        </p:txBody>
      </p:sp>
      <p:sp>
        <p:nvSpPr>
          <p:cNvPr id="5" name="Tijdelijke aanduiding voor tekst 4"/>
          <p:cNvSpPr>
            <a:spLocks noGrp="1"/>
          </p:cNvSpPr>
          <p:nvPr>
            <p:ph type="body" sz="quarter" idx="10"/>
          </p:nvPr>
        </p:nvSpPr>
        <p:spPr>
          <a:xfrm>
            <a:off x="1223080" y="896222"/>
            <a:ext cx="10613219" cy="291600"/>
          </a:xfrm>
        </p:spPr>
        <p:txBody>
          <a:bodyPr vert="horz" lIns="243722" tIns="121862" rIns="243722" bIns="121862" rtlCol="0" anchor="ctr" anchorCtr="0">
            <a:noAutofit/>
          </a:bodyPr>
          <a:lstStyle>
            <a:lvl1pPr marL="285543" indent="-285543">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1" y="519092"/>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90" tIns="22845" rIns="45690" bIns="22845" rtlCol="0" anchor="ctr"/>
          <a:lstStyle/>
          <a:p>
            <a:pPr algn="ctr" defTabSz="609187"/>
            <a:endParaRPr lang="en-US">
              <a:solidFill>
                <a:srgbClr val="6699CC"/>
              </a:solidFill>
              <a:latin typeface="Calibri"/>
            </a:endParaRPr>
          </a:p>
        </p:txBody>
      </p:sp>
      <p:sp>
        <p:nvSpPr>
          <p:cNvPr id="6" name="Tijdelijke aanduiding voor tekst 5"/>
          <p:cNvSpPr>
            <a:spLocks noGrp="1"/>
          </p:cNvSpPr>
          <p:nvPr>
            <p:ph type="body" sz="quarter" idx="11"/>
          </p:nvPr>
        </p:nvSpPr>
        <p:spPr>
          <a:xfrm>
            <a:off x="1223012" y="1396500"/>
            <a:ext cx="4381508" cy="649805"/>
          </a:xfrm>
          <a:prstGeom prst="roundRect">
            <a:avLst/>
          </a:prstGeom>
          <a:solidFill>
            <a:schemeClr val="accent1"/>
          </a:solidFill>
        </p:spPr>
        <p:txBody>
          <a:bodyPr wrap="none" tIns="107942" bIns="107942" anchor="ctr" anchorCtr="0">
            <a:spAutoFit/>
          </a:bodyPr>
          <a:lstStyle>
            <a:lvl1pPr marL="0" indent="0">
              <a:buFont typeface="Arial" panose="020B0604020202020204" pitchFamily="34" charset="0"/>
              <a:buNone/>
              <a:defRPr sz="2400" b="1">
                <a:solidFill>
                  <a:schemeClr val="bg1"/>
                </a:solidFill>
              </a:defRPr>
            </a:lvl1pPr>
          </a:lstStyle>
          <a:p>
            <a:pPr lvl="0"/>
            <a:r>
              <a:rPr lang="nl-BE"/>
              <a:t>Click to edit Master text styles</a:t>
            </a:r>
          </a:p>
        </p:txBody>
      </p:sp>
      <p:sp>
        <p:nvSpPr>
          <p:cNvPr id="12" name="Tijdelijke aanduiding voor dianummer 3"/>
          <p:cNvSpPr>
            <a:spLocks noGrp="1"/>
          </p:cNvSpPr>
          <p:nvPr>
            <p:ph type="sldNum" sz="quarter" idx="4"/>
          </p:nvPr>
        </p:nvSpPr>
        <p:spPr>
          <a:xfrm>
            <a:off x="11296373" y="6134103"/>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1118877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cture - Text -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5857224" y="1559093"/>
            <a:ext cx="5979078" cy="3411418"/>
          </a:xfrm>
        </p:spPr>
        <p:txBody>
          <a:bodyPr>
            <a:noAutofit/>
          </a:bodyPr>
          <a:lstStyle>
            <a:lvl1pPr marL="0" indent="0">
              <a:buClr>
                <a:srgbClr val="565850"/>
              </a:buClr>
              <a:buNone/>
              <a:defRPr sz="2150">
                <a:solidFill>
                  <a:schemeClr val="accent2"/>
                </a:solidFill>
              </a:defRPr>
            </a:lvl1pPr>
            <a:lvl2pPr marL="609187" indent="0">
              <a:buNone/>
              <a:defRPr/>
            </a:lvl2pPr>
            <a:lvl3pPr marL="1218373" indent="0">
              <a:buNone/>
              <a:defRPr/>
            </a:lvl3pPr>
            <a:lvl4pPr marL="1827561" indent="0">
              <a:buNone/>
              <a:defRPr/>
            </a:lvl4pPr>
            <a:lvl5pPr marL="2436747"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2"/>
            <a:ext cx="10613219" cy="291600"/>
          </a:xfrm>
        </p:spPr>
        <p:txBody>
          <a:bodyPr vert="horz" lIns="243722" tIns="121862" rIns="243722" bIns="121862" rtlCol="0" anchor="ctr" anchorCtr="0">
            <a:noAutofit/>
          </a:bodyPr>
          <a:lstStyle>
            <a:lvl1pPr marL="228433" indent="-228433">
              <a:buFont typeface="Arial" panose="020B0604020202020204" pitchFamily="34" charset="0"/>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1" y="519092"/>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90" tIns="22845" rIns="45690" bIns="22845" rtlCol="0" anchor="ctr"/>
          <a:lstStyle/>
          <a:p>
            <a:pPr algn="ctr" defTabSz="609187"/>
            <a:endParaRPr lang="en-US">
              <a:solidFill>
                <a:srgbClr val="6699CC"/>
              </a:solidFill>
              <a:latin typeface="Calibri"/>
            </a:endParaRPr>
          </a:p>
        </p:txBody>
      </p:sp>
      <p:sp>
        <p:nvSpPr>
          <p:cNvPr id="6" name="Tijdelijke aanduiding voor afbeelding 5"/>
          <p:cNvSpPr>
            <a:spLocks noGrp="1"/>
          </p:cNvSpPr>
          <p:nvPr>
            <p:ph type="pic" sz="quarter" idx="11"/>
          </p:nvPr>
        </p:nvSpPr>
        <p:spPr>
          <a:xfrm>
            <a:off x="0" y="1559301"/>
            <a:ext cx="5396797" cy="3411000"/>
          </a:xfrm>
        </p:spPr>
        <p:txBody>
          <a:bodyPr/>
          <a:lstStyle>
            <a:lvl1pPr marL="0" indent="0">
              <a:buNone/>
              <a:defRPr/>
            </a:lvl1pPr>
          </a:lstStyle>
          <a:p>
            <a:r>
              <a:rPr lang="nl-BE"/>
              <a:t>Drag picture to placeholder or click icon to add</a:t>
            </a:r>
            <a:endParaRPr lang="nl-BE" dirty="0"/>
          </a:p>
        </p:txBody>
      </p:sp>
      <p:sp>
        <p:nvSpPr>
          <p:cNvPr id="14" name="Tijdelijke aanduiding voor tekst 13"/>
          <p:cNvSpPr>
            <a:spLocks noGrp="1"/>
          </p:cNvSpPr>
          <p:nvPr>
            <p:ph type="body" sz="quarter" idx="12"/>
          </p:nvPr>
        </p:nvSpPr>
        <p:spPr>
          <a:xfrm>
            <a:off x="0" y="5257803"/>
            <a:ext cx="12192000" cy="596107"/>
          </a:xfrm>
          <a:solidFill>
            <a:schemeClr val="accent1"/>
          </a:solidFill>
        </p:spPr>
        <p:txBody>
          <a:bodyPr anchor="ctr" anchorCtr="0">
            <a:normAutofit/>
          </a:bodyPr>
          <a:lstStyle>
            <a:lvl1pPr marL="0" indent="0" algn="ctr">
              <a:buNone/>
              <a:defRPr sz="2000" i="1">
                <a:solidFill>
                  <a:schemeClr val="bg1"/>
                </a:solidFill>
              </a:defRPr>
            </a:lvl1pPr>
          </a:lstStyle>
          <a:p>
            <a:pPr lvl="0"/>
            <a:r>
              <a:rPr lang="nl-BE"/>
              <a:t>Click to edit Master text styles</a:t>
            </a:r>
          </a:p>
        </p:txBody>
      </p:sp>
      <p:sp>
        <p:nvSpPr>
          <p:cNvPr id="15" name="Tijdelijke aanduiding voor dianummer 3"/>
          <p:cNvSpPr>
            <a:spLocks noGrp="1"/>
          </p:cNvSpPr>
          <p:nvPr>
            <p:ph type="sldNum" sz="quarter" idx="4"/>
          </p:nvPr>
        </p:nvSpPr>
        <p:spPr>
          <a:xfrm>
            <a:off x="11296373" y="6134103"/>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725813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icture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222984" y="363641"/>
            <a:ext cx="10613315" cy="5544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6991003" y="1940029"/>
            <a:ext cx="4845297" cy="3355875"/>
          </a:xfrm>
        </p:spPr>
        <p:txBody>
          <a:bodyPr>
            <a:noAutofit/>
          </a:bodyPr>
          <a:lstStyle>
            <a:lvl1pPr marL="0" indent="0">
              <a:buClr>
                <a:srgbClr val="565850"/>
              </a:buClr>
              <a:buNone/>
              <a:defRPr sz="1550">
                <a:solidFill>
                  <a:schemeClr val="accent2"/>
                </a:solidFill>
              </a:defRPr>
            </a:lvl1pPr>
            <a:lvl2pPr marL="609187" indent="0">
              <a:buNone/>
              <a:defRPr/>
            </a:lvl2pPr>
            <a:lvl3pPr marL="1218373" indent="0">
              <a:buNone/>
              <a:defRPr/>
            </a:lvl3pPr>
            <a:lvl4pPr marL="1827561" indent="0">
              <a:buNone/>
              <a:defRPr/>
            </a:lvl4pPr>
            <a:lvl5pPr marL="2436747"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1223080" y="896222"/>
            <a:ext cx="10613219" cy="291600"/>
          </a:xfrm>
        </p:spPr>
        <p:txBody>
          <a:bodyPr vert="horz" lIns="243722" tIns="121862" rIns="243722" bIns="121862" rtlCol="0" anchor="ctr" anchorCtr="0">
            <a:noAutofit/>
          </a:bodyPr>
          <a:lstStyle>
            <a:lvl1pPr marL="228433" indent="-228433">
              <a:buFont typeface="Arial" panose="020B0604020202020204" pitchFamily="34" charset="0"/>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userDrawn="1"/>
        </p:nvSpPr>
        <p:spPr>
          <a:xfrm>
            <a:off x="951241" y="519092"/>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90" tIns="22845" rIns="45690" bIns="22845" rtlCol="0" anchor="ctr"/>
          <a:lstStyle/>
          <a:p>
            <a:pPr algn="ctr" defTabSz="609187"/>
            <a:endParaRPr lang="en-US">
              <a:solidFill>
                <a:srgbClr val="6699CC"/>
              </a:solidFill>
              <a:latin typeface="Calibri"/>
            </a:endParaRPr>
          </a:p>
        </p:txBody>
      </p:sp>
      <p:sp>
        <p:nvSpPr>
          <p:cNvPr id="6" name="Tijdelijke aanduiding voor afbeelding 5"/>
          <p:cNvSpPr>
            <a:spLocks noGrp="1"/>
          </p:cNvSpPr>
          <p:nvPr>
            <p:ph type="pic" sz="quarter" idx="11"/>
          </p:nvPr>
        </p:nvSpPr>
        <p:spPr>
          <a:xfrm>
            <a:off x="0" y="1699104"/>
            <a:ext cx="6082684" cy="3596799"/>
          </a:xfrm>
        </p:spPr>
        <p:txBody>
          <a:bodyPr/>
          <a:lstStyle>
            <a:lvl1pPr marL="0" indent="0">
              <a:buNone/>
              <a:defRPr/>
            </a:lvl1pPr>
          </a:lstStyle>
          <a:p>
            <a:r>
              <a:rPr lang="nl-BE"/>
              <a:t>Drag picture to placeholder or click icon to add</a:t>
            </a:r>
            <a:endParaRPr lang="nl-BE" dirty="0"/>
          </a:p>
        </p:txBody>
      </p:sp>
      <p:sp>
        <p:nvSpPr>
          <p:cNvPr id="7" name="Tijdelijke aanduiding voor tekst 6"/>
          <p:cNvSpPr>
            <a:spLocks noGrp="1"/>
          </p:cNvSpPr>
          <p:nvPr>
            <p:ph type="body" sz="quarter" idx="12"/>
          </p:nvPr>
        </p:nvSpPr>
        <p:spPr>
          <a:xfrm>
            <a:off x="6991235" y="1625703"/>
            <a:ext cx="4845212" cy="314325"/>
          </a:xfrm>
        </p:spPr>
        <p:txBody>
          <a:bodyPr anchor="ctr" anchorCtr="0">
            <a:noAutofit/>
          </a:bodyPr>
          <a:lstStyle>
            <a:lvl1pPr marL="0" indent="0">
              <a:buNone/>
              <a:defRPr b="1" cap="all" baseline="0">
                <a:solidFill>
                  <a:schemeClr val="tx2"/>
                </a:solidFill>
              </a:defRPr>
            </a:lvl1pPr>
          </a:lstStyle>
          <a:p>
            <a:pPr lvl="0"/>
            <a:r>
              <a:rPr lang="nl-BE"/>
              <a:t>Click to edit Master text styles</a:t>
            </a:r>
          </a:p>
        </p:txBody>
      </p:sp>
      <p:sp>
        <p:nvSpPr>
          <p:cNvPr id="26" name="Tijdelijke aanduiding voor dianummer 3"/>
          <p:cNvSpPr>
            <a:spLocks noGrp="1"/>
          </p:cNvSpPr>
          <p:nvPr>
            <p:ph type="sldNum" sz="quarter" idx="4"/>
          </p:nvPr>
        </p:nvSpPr>
        <p:spPr>
          <a:xfrm>
            <a:off x="11296373" y="6134103"/>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15428815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mages only slide">
    <p:spTree>
      <p:nvGrpSpPr>
        <p:cNvPr id="1" name=""/>
        <p:cNvGrpSpPr/>
        <p:nvPr/>
      </p:nvGrpSpPr>
      <p:grpSpPr>
        <a:xfrm>
          <a:off x="0" y="0"/>
          <a:ext cx="0" cy="0"/>
          <a:chOff x="0" y="0"/>
          <a:chExt cx="0" cy="0"/>
        </a:xfrm>
      </p:grpSpPr>
      <p:sp>
        <p:nvSpPr>
          <p:cNvPr id="2" name="Tijdelijke aanduiding voor dianummer 3"/>
          <p:cNvSpPr>
            <a:spLocks noGrp="1"/>
          </p:cNvSpPr>
          <p:nvPr>
            <p:ph type="sldNum" sz="quarter" idx="4"/>
          </p:nvPr>
        </p:nvSpPr>
        <p:spPr>
          <a:xfrm>
            <a:off x="11296373" y="6134103"/>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976810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3" name="Slide Number Placeholder 2"/>
          <p:cNvSpPr>
            <a:spLocks noGrp="1"/>
          </p:cNvSpPr>
          <p:nvPr>
            <p:ph type="sldNum" sz="quarter" idx="10"/>
          </p:nvPr>
        </p:nvSpPr>
        <p:spPr/>
        <p:txBody>
          <a:body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Tree>
    <p:extLst>
      <p:ext uri="{BB962C8B-B14F-4D97-AF65-F5344CB8AC3E}">
        <p14:creationId xmlns:p14="http://schemas.microsoft.com/office/powerpoint/2010/main" val="1913940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el en object">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a:xfrm>
            <a:off x="6269668" y="1825625"/>
            <a:ext cx="5931858" cy="484159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858" h="4841596">
                <a:moveTo>
                  <a:pt x="0" y="0"/>
                </a:moveTo>
                <a:lnTo>
                  <a:pt x="5922333" y="0"/>
                </a:lnTo>
                <a:lnTo>
                  <a:pt x="5922333" y="0"/>
                </a:lnTo>
                <a:lnTo>
                  <a:pt x="5931858" y="4841596"/>
                </a:lnTo>
                <a:cubicBezTo>
                  <a:pt x="3452736" y="4485623"/>
                  <a:pt x="1999324" y="4437996"/>
                  <a:pt x="0" y="4411663"/>
                </a:cubicBezTo>
                <a:lnTo>
                  <a:pt x="0" y="0"/>
                </a:ln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dirty="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9" name="Tijdelijke aanduiding voor inhoud 2"/>
          <p:cNvSpPr>
            <a:spLocks noGrp="1"/>
          </p:cNvSpPr>
          <p:nvPr>
            <p:ph idx="1"/>
          </p:nvPr>
        </p:nvSpPr>
        <p:spPr>
          <a:xfrm>
            <a:off x="357446" y="1825625"/>
            <a:ext cx="5564889" cy="4411265"/>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162035023"/>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End Slide - Contactdetails">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FCFE57C9-03E5-4E47-9427-670CC95E1270}" type="slidenum">
              <a:rPr lang="nl-BE" smtClean="0">
                <a:solidFill>
                  <a:prstClr val="white"/>
                </a:solidFill>
                <a:latin typeface="Calibri"/>
              </a:rPr>
              <a:pPr/>
              <a:t>‹nr.›</a:t>
            </a:fld>
            <a:endParaRPr lang="nl-BE" dirty="0">
              <a:solidFill>
                <a:prstClr val="white"/>
              </a:solidFill>
              <a:latin typeface="Calibri"/>
            </a:endParaRPr>
          </a:p>
        </p:txBody>
      </p:sp>
      <p:sp>
        <p:nvSpPr>
          <p:cNvPr id="6" name="Rechthoek 5"/>
          <p:cNvSpPr/>
          <p:nvPr userDrawn="1"/>
        </p:nvSpPr>
        <p:spPr>
          <a:xfrm>
            <a:off x="0" y="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20" tIns="22845" rIns="122320" bIns="22845" rtlCol="0" anchor="ctr"/>
          <a:lstStyle/>
          <a:p>
            <a:pPr algn="ctr" defTabSz="609187"/>
            <a:endParaRPr lang="nl-NL" sz="2000" dirty="0" err="1">
              <a:solidFill>
                <a:prstClr val="white"/>
              </a:solidFill>
              <a:latin typeface="Calibri"/>
            </a:endParaRPr>
          </a:p>
        </p:txBody>
      </p:sp>
      <p:pic>
        <p:nvPicPr>
          <p:cNvPr id="20" name="Picture Placeholder 3" descr="Header IDEWE UPDATE collage.png"/>
          <p:cNvPicPr>
            <a:picLocks noChangeAspect="1"/>
          </p:cNvPicPr>
          <p:nvPr userDrawn="1"/>
        </p:nvPicPr>
        <p:blipFill>
          <a:blip r:embed="rId2">
            <a:extLst>
              <a:ext uri="{28A0092B-C50C-407E-A947-70E740481C1C}">
                <a14:useLocalDpi xmlns:a14="http://schemas.microsoft.com/office/drawing/2010/main" val="0"/>
              </a:ext>
            </a:extLst>
          </a:blip>
          <a:srcRect t="11443" b="11443"/>
          <a:stretch>
            <a:fillRect/>
          </a:stretch>
        </p:blipFill>
        <p:spPr>
          <a:xfrm>
            <a:off x="0" y="-1"/>
            <a:ext cx="12192000" cy="3376691"/>
          </a:xfrm>
          <a:prstGeom prst="rect">
            <a:avLst/>
          </a:prstGeom>
        </p:spPr>
      </p:pic>
      <p:sp>
        <p:nvSpPr>
          <p:cNvPr id="21" name="Title 1"/>
          <p:cNvSpPr>
            <a:spLocks noGrp="1"/>
          </p:cNvSpPr>
          <p:nvPr>
            <p:ph type="title"/>
          </p:nvPr>
        </p:nvSpPr>
        <p:spPr>
          <a:xfrm>
            <a:off x="1051691" y="3581400"/>
            <a:ext cx="10613315" cy="554400"/>
          </a:xfrm>
        </p:spPr>
        <p:txBody>
          <a:bodyPr lIns="244672" rIns="244672"/>
          <a:lstStyle>
            <a:lvl1pPr>
              <a:defRPr/>
            </a:lvl1pPr>
          </a:lstStyle>
          <a:p>
            <a:r>
              <a:rPr lang="nl-BE"/>
              <a:t>Click to edit Master title style</a:t>
            </a:r>
            <a:endParaRPr lang="nl-BE" dirty="0"/>
          </a:p>
        </p:txBody>
      </p:sp>
      <p:sp>
        <p:nvSpPr>
          <p:cNvPr id="22" name="Tijdelijke aanduiding voor tekst 4"/>
          <p:cNvSpPr>
            <a:spLocks noGrp="1"/>
          </p:cNvSpPr>
          <p:nvPr>
            <p:ph type="body" sz="quarter" idx="11"/>
          </p:nvPr>
        </p:nvSpPr>
        <p:spPr>
          <a:xfrm>
            <a:off x="1051787" y="4113981"/>
            <a:ext cx="10613219" cy="291600"/>
          </a:xfrm>
        </p:spPr>
        <p:txBody>
          <a:bodyPr vert="horz" lIns="243722" tIns="121862" rIns="243722" bIns="121862" rtlCol="0" anchor="ctr" anchorCtr="0">
            <a:noAutofit/>
          </a:bodyPr>
          <a:lstStyle>
            <a:lvl1pPr marL="285543" indent="-285543">
              <a:buNone/>
              <a:defRPr lang="nl-NL" sz="155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23" name="Rectangle 11"/>
          <p:cNvSpPr/>
          <p:nvPr userDrawn="1"/>
        </p:nvSpPr>
        <p:spPr>
          <a:xfrm>
            <a:off x="779946" y="3736849"/>
            <a:ext cx="100450" cy="602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690" tIns="22845" rIns="45690" bIns="22845" rtlCol="0" anchor="ctr"/>
          <a:lstStyle/>
          <a:p>
            <a:pPr algn="ctr" defTabSz="609187"/>
            <a:endParaRPr lang="en-US">
              <a:solidFill>
                <a:srgbClr val="6699CC"/>
              </a:solidFill>
              <a:latin typeface="Calibri"/>
            </a:endParaRPr>
          </a:p>
        </p:txBody>
      </p:sp>
    </p:spTree>
    <p:extLst>
      <p:ext uri="{BB962C8B-B14F-4D97-AF65-F5344CB8AC3E}">
        <p14:creationId xmlns:p14="http://schemas.microsoft.com/office/powerpoint/2010/main" val="3349796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108807" bIns="108807"/>
          <a:lstStyle/>
          <a:p>
            <a:r>
              <a:rPr lang="nl-BE"/>
              <a:t>Click to edit Master title style</a:t>
            </a:r>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p>
        </p:txBody>
      </p:sp>
      <p:sp>
        <p:nvSpPr>
          <p:cNvPr id="4" name="Slide Number Placeholder 3"/>
          <p:cNvSpPr>
            <a:spLocks noGrp="1"/>
          </p:cNvSpPr>
          <p:nvPr>
            <p:ph type="sldNum" sz="quarter" idx="10"/>
          </p:nvPr>
        </p:nvSpPr>
        <p:spPr/>
        <p:txBody>
          <a:bodyPr/>
          <a:lstStyle>
            <a:lvl1pPr>
              <a:defRPr smtClean="0"/>
            </a:lvl1pPr>
          </a:lstStyle>
          <a:p>
            <a:fld id="{B245FA24-6969-F245-B0D4-52AAC1822502}" type="slidenum">
              <a:rPr lang="nl-BE">
                <a:solidFill>
                  <a:srgbClr val="FFFFFF"/>
                </a:solidFill>
                <a:latin typeface="Arial"/>
              </a:rPr>
              <a:pPr/>
              <a:t>‹nr.›</a:t>
            </a:fld>
            <a:endParaRPr lang="nl-BE">
              <a:solidFill>
                <a:srgbClr val="FFFFFF"/>
              </a:solidFill>
              <a:latin typeface="Arial"/>
            </a:endParaRPr>
          </a:p>
        </p:txBody>
      </p:sp>
    </p:spTree>
    <p:extLst>
      <p:ext uri="{BB962C8B-B14F-4D97-AF65-F5344CB8AC3E}">
        <p14:creationId xmlns:p14="http://schemas.microsoft.com/office/powerpoint/2010/main" val="468100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sp>
        <p:nvSpPr>
          <p:cNvPr id="7" name="Tijdelijke aanduiding voor afbeelding 4"/>
          <p:cNvSpPr>
            <a:spLocks noGrp="1"/>
          </p:cNvSpPr>
          <p:nvPr>
            <p:ph type="pic" sz="quarter" idx="15"/>
          </p:nvPr>
        </p:nvSpPr>
        <p:spPr>
          <a:xfrm>
            <a:off x="6269668" y="4171915"/>
            <a:ext cx="5931858" cy="249530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8626 w 5931858"/>
              <a:gd name="connsiteY0" fmla="*/ 2355011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8626 w 5931858"/>
              <a:gd name="connsiteY5" fmla="*/ 2355011 h 4841596"/>
              <a:gd name="connsiteX0" fmla="*/ 8626 w 5931858"/>
              <a:gd name="connsiteY0" fmla="*/ 2355011 h 4841596"/>
              <a:gd name="connsiteX1" fmla="*/ 5922333 w 5931858"/>
              <a:gd name="connsiteY1" fmla="*/ 0 h 4841596"/>
              <a:gd name="connsiteX2" fmla="*/ 5927357 w 5931858"/>
              <a:gd name="connsiteY2" fmla="*/ 2346290 h 4841596"/>
              <a:gd name="connsiteX3" fmla="*/ 5931858 w 5931858"/>
              <a:gd name="connsiteY3" fmla="*/ 4841596 h 4841596"/>
              <a:gd name="connsiteX4" fmla="*/ 0 w 5931858"/>
              <a:gd name="connsiteY4" fmla="*/ 4411663 h 4841596"/>
              <a:gd name="connsiteX5" fmla="*/ 8626 w 5931858"/>
              <a:gd name="connsiteY5" fmla="*/ 2355011 h 4841596"/>
              <a:gd name="connsiteX0" fmla="*/ 8626 w 5931858"/>
              <a:gd name="connsiteY0" fmla="*/ 8721 h 2495306"/>
              <a:gd name="connsiteX1" fmla="*/ 5927357 w 5931858"/>
              <a:gd name="connsiteY1" fmla="*/ 0 h 2495306"/>
              <a:gd name="connsiteX2" fmla="*/ 5931858 w 5931858"/>
              <a:gd name="connsiteY2" fmla="*/ 2495306 h 2495306"/>
              <a:gd name="connsiteX3" fmla="*/ 0 w 5931858"/>
              <a:gd name="connsiteY3" fmla="*/ 2065373 h 2495306"/>
              <a:gd name="connsiteX4" fmla="*/ 8626 w 5931858"/>
              <a:gd name="connsiteY4" fmla="*/ 8721 h 249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1858" h="2495306">
                <a:moveTo>
                  <a:pt x="8626" y="8721"/>
                </a:moveTo>
                <a:lnTo>
                  <a:pt x="5927357" y="0"/>
                </a:lnTo>
                <a:cubicBezTo>
                  <a:pt x="5928857" y="831769"/>
                  <a:pt x="5930358" y="1663537"/>
                  <a:pt x="5931858" y="2495306"/>
                </a:cubicBezTo>
                <a:cubicBezTo>
                  <a:pt x="3452736" y="2139333"/>
                  <a:pt x="1999324" y="2091706"/>
                  <a:pt x="0" y="2065373"/>
                </a:cubicBezTo>
                <a:cubicBezTo>
                  <a:pt x="2875" y="1379822"/>
                  <a:pt x="5751" y="694272"/>
                  <a:pt x="8626" y="8721"/>
                </a:cubicBez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dirty="0"/>
          </a:p>
        </p:txBody>
      </p:sp>
      <p:sp>
        <p:nvSpPr>
          <p:cNvPr id="5" name="Tijdelijke aanduiding voor afbeelding 4"/>
          <p:cNvSpPr>
            <a:spLocks noGrp="1"/>
          </p:cNvSpPr>
          <p:nvPr>
            <p:ph type="pic" sz="quarter" idx="13"/>
          </p:nvPr>
        </p:nvSpPr>
        <p:spPr>
          <a:xfrm>
            <a:off x="6269667" y="1825625"/>
            <a:ext cx="5922333" cy="2065891"/>
          </a:xfr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9" name="Tijdelijke aanduiding voor inhoud 2"/>
          <p:cNvSpPr>
            <a:spLocks noGrp="1"/>
          </p:cNvSpPr>
          <p:nvPr>
            <p:ph idx="1"/>
          </p:nvPr>
        </p:nvSpPr>
        <p:spPr>
          <a:xfrm>
            <a:off x="357446" y="1825625"/>
            <a:ext cx="5564889" cy="4411265"/>
          </a:xfrm>
        </p:spPr>
        <p:txBody>
          <a:bodyPr/>
          <a:lstStyle>
            <a:lvl1pPr>
              <a:buClr>
                <a:schemeClr val="accent1"/>
              </a:buClr>
              <a:defRPr>
                <a:solidFill>
                  <a:srgbClr val="003963"/>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34110719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9" name="Tijdelijke aanduiding voor afbeelding 4"/>
          <p:cNvSpPr>
            <a:spLocks noGrp="1"/>
          </p:cNvSpPr>
          <p:nvPr>
            <p:ph type="pic" sz="quarter" idx="13"/>
          </p:nvPr>
        </p:nvSpPr>
        <p:spPr>
          <a:xfrm>
            <a:off x="1" y="1825626"/>
            <a:ext cx="5922333" cy="488611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6" fmla="*/ 0 w 5922333"/>
              <a:gd name="connsiteY6" fmla="*/ 0 h 44116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6" fmla="*/ 0 w 5922333"/>
              <a:gd name="connsiteY6" fmla="*/ 0 h 48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4886116">
                <a:moveTo>
                  <a:pt x="0" y="0"/>
                </a:moveTo>
                <a:lnTo>
                  <a:pt x="5922333" y="0"/>
                </a:lnTo>
                <a:lnTo>
                  <a:pt x="5922333" y="0"/>
                </a:lnTo>
                <a:lnTo>
                  <a:pt x="5922333" y="4411663"/>
                </a:lnTo>
                <a:cubicBezTo>
                  <a:pt x="3965475" y="4443293"/>
                  <a:pt x="1861968" y="4543935"/>
                  <a:pt x="0" y="4886116"/>
                </a:cubicBezTo>
                <a:lnTo>
                  <a:pt x="0" y="0"/>
                </a:lnTo>
                <a:lnTo>
                  <a:pt x="0" y="0"/>
                </a:ln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7" name="Tijdelijke aanduiding voor inhoud 2"/>
          <p:cNvSpPr>
            <a:spLocks noGrp="1"/>
          </p:cNvSpPr>
          <p:nvPr>
            <p:ph idx="1"/>
          </p:nvPr>
        </p:nvSpPr>
        <p:spPr>
          <a:xfrm>
            <a:off x="6269667" y="1825625"/>
            <a:ext cx="5564889" cy="4411663"/>
          </a:xfrm>
        </p:spPr>
        <p:txBody>
          <a:bodyPr/>
          <a:lstStyle>
            <a:lvl1pPr>
              <a:buClr>
                <a:schemeClr val="accent1"/>
              </a:buClr>
              <a:defRPr>
                <a:solidFill>
                  <a:srgbClr val="003963"/>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97839208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Aangepaste indeling">
    <p:spTree>
      <p:nvGrpSpPr>
        <p:cNvPr id="1" name=""/>
        <p:cNvGrpSpPr/>
        <p:nvPr/>
      </p:nvGrpSpPr>
      <p:grpSpPr>
        <a:xfrm>
          <a:off x="0" y="0"/>
          <a:ext cx="0" cy="0"/>
          <a:chOff x="0" y="0"/>
          <a:chExt cx="0" cy="0"/>
        </a:xfrm>
      </p:grpSpPr>
      <p:pic>
        <p:nvPicPr>
          <p:cNvPr id="2" name="Afbeelding 6" descr="Afbeelding met persoon, oranje, gebouw, buiten&#10;&#10;Automatisch gegenereerde beschrijving">
            <a:extLst>
              <a:ext uri="{FF2B5EF4-FFF2-40B4-BE49-F238E27FC236}">
                <a16:creationId xmlns:a16="http://schemas.microsoft.com/office/drawing/2014/main" xmlns="" id="{E22AF9A2-319D-47F7-865F-825C38148A9B}"/>
              </a:ext>
            </a:extLst>
          </p:cNvPr>
          <p:cNvPicPr>
            <a:picLocks noChangeAspect="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2A1C55FF-889C-44AE-9EC3-3C37DCE5DC7C}"/>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4" name="Afbeelding 11" descr="Afbeelding met persoon, vasthouden, kleding, staand&#10;&#10;Automatisch gegenereerde beschrijving">
            <a:extLst>
              <a:ext uri="{FF2B5EF4-FFF2-40B4-BE49-F238E27FC236}">
                <a16:creationId xmlns:a16="http://schemas.microsoft.com/office/drawing/2014/main" xmlns="" id="{75A991BA-63FE-432F-8815-FED6C959A278}"/>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14">
            <a:extLst>
              <a:ext uri="{FF2B5EF4-FFF2-40B4-BE49-F238E27FC236}">
                <a16:creationId xmlns:a16="http://schemas.microsoft.com/office/drawing/2014/main" xmlns="" id="{DAB20A23-E20D-411D-9460-41D5FA5622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2850" y="5584825"/>
            <a:ext cx="273208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811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5"/>
          </p:nvPr>
        </p:nvSpPr>
        <p:spPr>
          <a:xfrm>
            <a:off x="1" y="4163385"/>
            <a:ext cx="5922333" cy="2548357"/>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6" fmla="*/ 0 w 5922333"/>
              <a:gd name="connsiteY6" fmla="*/ 0 h 44116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6" fmla="*/ 0 w 5922333"/>
              <a:gd name="connsiteY6" fmla="*/ 0 h 4886116"/>
              <a:gd name="connsiteX0" fmla="*/ 146649 w 5922333"/>
              <a:gd name="connsiteY0" fmla="*/ 396815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6" fmla="*/ 146649 w 5922333"/>
              <a:gd name="connsiteY6" fmla="*/ 396815 h 4886116"/>
              <a:gd name="connsiteX0" fmla="*/ 0 w 5922333"/>
              <a:gd name="connsiteY0" fmla="*/ 0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0" fmla="*/ 0 w 5922333"/>
              <a:gd name="connsiteY0" fmla="*/ 0 h 4886116"/>
              <a:gd name="connsiteX1" fmla="*/ 5922333 w 5922333"/>
              <a:gd name="connsiteY1" fmla="*/ 0 h 4886116"/>
              <a:gd name="connsiteX2" fmla="*/ 5922333 w 5922333"/>
              <a:gd name="connsiteY2" fmla="*/ 4411663 h 4886116"/>
              <a:gd name="connsiteX3" fmla="*/ 0 w 5922333"/>
              <a:gd name="connsiteY3" fmla="*/ 4886116 h 4886116"/>
              <a:gd name="connsiteX4" fmla="*/ 0 w 5922333"/>
              <a:gd name="connsiteY4" fmla="*/ 0 h 4886116"/>
              <a:gd name="connsiteX0" fmla="*/ 0 w 5922333"/>
              <a:gd name="connsiteY0" fmla="*/ 0 h 4886116"/>
              <a:gd name="connsiteX1" fmla="*/ 5922333 w 5922333"/>
              <a:gd name="connsiteY1" fmla="*/ 2372264 h 4886116"/>
              <a:gd name="connsiteX2" fmla="*/ 5922333 w 5922333"/>
              <a:gd name="connsiteY2" fmla="*/ 4411663 h 4886116"/>
              <a:gd name="connsiteX3" fmla="*/ 0 w 5922333"/>
              <a:gd name="connsiteY3" fmla="*/ 4886116 h 4886116"/>
              <a:gd name="connsiteX4" fmla="*/ 0 w 5922333"/>
              <a:gd name="connsiteY4" fmla="*/ 0 h 4886116"/>
              <a:gd name="connsiteX0" fmla="*/ 8627 w 5922333"/>
              <a:gd name="connsiteY0" fmla="*/ 0 h 2548357"/>
              <a:gd name="connsiteX1" fmla="*/ 5922333 w 5922333"/>
              <a:gd name="connsiteY1" fmla="*/ 34505 h 2548357"/>
              <a:gd name="connsiteX2" fmla="*/ 5922333 w 5922333"/>
              <a:gd name="connsiteY2" fmla="*/ 2073904 h 2548357"/>
              <a:gd name="connsiteX3" fmla="*/ 0 w 5922333"/>
              <a:gd name="connsiteY3" fmla="*/ 2548357 h 2548357"/>
              <a:gd name="connsiteX4" fmla="*/ 8627 w 5922333"/>
              <a:gd name="connsiteY4" fmla="*/ 0 h 2548357"/>
              <a:gd name="connsiteX0" fmla="*/ 8627 w 5922333"/>
              <a:gd name="connsiteY0" fmla="*/ 0 h 2548357"/>
              <a:gd name="connsiteX1" fmla="*/ 5922333 w 5922333"/>
              <a:gd name="connsiteY1" fmla="*/ 8625 h 2548357"/>
              <a:gd name="connsiteX2" fmla="*/ 5922333 w 5922333"/>
              <a:gd name="connsiteY2" fmla="*/ 2073904 h 2548357"/>
              <a:gd name="connsiteX3" fmla="*/ 0 w 5922333"/>
              <a:gd name="connsiteY3" fmla="*/ 2548357 h 2548357"/>
              <a:gd name="connsiteX4" fmla="*/ 8627 w 5922333"/>
              <a:gd name="connsiteY4" fmla="*/ 0 h 254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333" h="2548357">
                <a:moveTo>
                  <a:pt x="8627" y="0"/>
                </a:moveTo>
                <a:lnTo>
                  <a:pt x="5922333" y="8625"/>
                </a:lnTo>
                <a:lnTo>
                  <a:pt x="5922333" y="2073904"/>
                </a:lnTo>
                <a:cubicBezTo>
                  <a:pt x="3965475" y="2105534"/>
                  <a:pt x="1861968" y="2206176"/>
                  <a:pt x="0" y="2548357"/>
                </a:cubicBezTo>
                <a:cubicBezTo>
                  <a:pt x="2876" y="1698905"/>
                  <a:pt x="5751" y="849452"/>
                  <a:pt x="8627" y="0"/>
                </a:cubicBez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7" name="Tijdelijke aanduiding voor inhoud 2"/>
          <p:cNvSpPr>
            <a:spLocks noGrp="1"/>
          </p:cNvSpPr>
          <p:nvPr>
            <p:ph idx="1"/>
          </p:nvPr>
        </p:nvSpPr>
        <p:spPr>
          <a:xfrm>
            <a:off x="6269667" y="1825625"/>
            <a:ext cx="5564889" cy="4411663"/>
          </a:xfrm>
        </p:spPr>
        <p:txBody>
          <a:bodyPr/>
          <a:lstStyle>
            <a:lvl1pPr>
              <a:buClr>
                <a:schemeClr val="accent1"/>
              </a:buClr>
              <a:defRPr>
                <a:solidFill>
                  <a:srgbClr val="003963"/>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9" name="Tijdelijke aanduiding voor afbeelding 4"/>
          <p:cNvSpPr>
            <a:spLocks noGrp="1"/>
          </p:cNvSpPr>
          <p:nvPr>
            <p:ph type="pic" sz="quarter" idx="13"/>
          </p:nvPr>
        </p:nvSpPr>
        <p:spPr>
          <a:xfrm>
            <a:off x="1" y="1825625"/>
            <a:ext cx="5922333" cy="2065891"/>
          </a:xfr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93203057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Tijdelijke aanduiding voor afbeelding 4"/>
          <p:cNvSpPr>
            <a:spLocks noGrp="1"/>
          </p:cNvSpPr>
          <p:nvPr>
            <p:ph type="pic" sz="quarter" idx="12"/>
          </p:nvPr>
        </p:nvSpPr>
        <p:spPr>
          <a:xfrm>
            <a:off x="-2806" y="1819276"/>
            <a:ext cx="12204338" cy="5054072"/>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1729118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1729118 h 6532728"/>
              <a:gd name="connsiteX0" fmla="*/ 2806 w 12195741"/>
              <a:gd name="connsiteY0" fmla="*/ 1729118 h 6532728"/>
              <a:gd name="connsiteX1" fmla="*/ 12194806 w 12195741"/>
              <a:gd name="connsiteY1" fmla="*/ 0 h 6532728"/>
              <a:gd name="connsiteX2" fmla="*/ 12195741 w 12195741"/>
              <a:gd name="connsiteY2" fmla="*/ 6529923 h 6532728"/>
              <a:gd name="connsiteX3" fmla="*/ 0 w 12195741"/>
              <a:gd name="connsiteY3" fmla="*/ 6532728 h 6532728"/>
              <a:gd name="connsiteX4" fmla="*/ 2806 w 12195741"/>
              <a:gd name="connsiteY4" fmla="*/ 1729118 h 6532728"/>
              <a:gd name="connsiteX0" fmla="*/ 2806 w 12204338"/>
              <a:gd name="connsiteY0" fmla="*/ 0 h 4803610"/>
              <a:gd name="connsiteX1" fmla="*/ 12204331 w 12204338"/>
              <a:gd name="connsiteY1" fmla="*/ 0 h 4803610"/>
              <a:gd name="connsiteX2" fmla="*/ 12195741 w 12204338"/>
              <a:gd name="connsiteY2" fmla="*/ 4800805 h 4803610"/>
              <a:gd name="connsiteX3" fmla="*/ 0 w 12204338"/>
              <a:gd name="connsiteY3" fmla="*/ 4803610 h 4803610"/>
              <a:gd name="connsiteX4" fmla="*/ 2806 w 12204338"/>
              <a:gd name="connsiteY4" fmla="*/ 0 h 480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338" h="4803610">
                <a:moveTo>
                  <a:pt x="2806" y="0"/>
                </a:moveTo>
                <a:lnTo>
                  <a:pt x="12204331" y="0"/>
                </a:lnTo>
                <a:cubicBezTo>
                  <a:pt x="12204643" y="2176641"/>
                  <a:pt x="12195429" y="2624164"/>
                  <a:pt x="12195741" y="4800805"/>
                </a:cubicBezTo>
                <a:cubicBezTo>
                  <a:pt x="7929500" y="4234957"/>
                  <a:pt x="3966391" y="4280808"/>
                  <a:pt x="0" y="4803610"/>
                </a:cubicBezTo>
                <a:cubicBezTo>
                  <a:pt x="0" y="2698994"/>
                  <a:pt x="2806" y="2104616"/>
                  <a:pt x="2806" y="0"/>
                </a:cubicBezTo>
                <a:close/>
              </a:path>
            </a:pathLst>
          </a:custGeo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 name="Titel 1"/>
          <p:cNvSpPr>
            <a:spLocks noGrp="1"/>
          </p:cNvSpPr>
          <p:nvPr>
            <p:ph type="title"/>
          </p:nvPr>
        </p:nvSpPr>
        <p:spPr/>
        <p:txBody>
          <a:bodyPr/>
          <a:lstStyle/>
          <a:p>
            <a:r>
              <a:rPr lang="en-US"/>
              <a:t>Click to edit Master title style</a:t>
            </a:r>
            <a:endParaRPr lang="nl-BE" dirty="0"/>
          </a:p>
        </p:txBody>
      </p:sp>
      <p:sp>
        <p:nvSpPr>
          <p:cNvPr id="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69961992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126" name="Tijdelijke aanduiding voor afbeelding 4"/>
          <p:cNvSpPr>
            <a:spLocks noGrp="1"/>
          </p:cNvSpPr>
          <p:nvPr>
            <p:ph type="pic" sz="quarter" idx="12"/>
          </p:nvPr>
        </p:nvSpPr>
        <p:spPr>
          <a:xfrm>
            <a:off x="-2806" y="3771900"/>
            <a:ext cx="12204338" cy="3101447"/>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3657402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3657402 h 6532728"/>
              <a:gd name="connsiteX0" fmla="*/ 2806 w 12195741"/>
              <a:gd name="connsiteY0" fmla="*/ 3657402 h 6532728"/>
              <a:gd name="connsiteX1" fmla="*/ 12194806 w 12195741"/>
              <a:gd name="connsiteY1" fmla="*/ 0 h 6532728"/>
              <a:gd name="connsiteX2" fmla="*/ 12195741 w 12195741"/>
              <a:gd name="connsiteY2" fmla="*/ 6529923 h 6532728"/>
              <a:gd name="connsiteX3" fmla="*/ 0 w 12195741"/>
              <a:gd name="connsiteY3" fmla="*/ 6532728 h 6532728"/>
              <a:gd name="connsiteX4" fmla="*/ 2806 w 12195741"/>
              <a:gd name="connsiteY4" fmla="*/ 3657402 h 6532728"/>
              <a:gd name="connsiteX0" fmla="*/ 2806 w 12204338"/>
              <a:gd name="connsiteY0" fmla="*/ 72424 h 2947750"/>
              <a:gd name="connsiteX1" fmla="*/ 12204331 w 12204338"/>
              <a:gd name="connsiteY1" fmla="*/ 0 h 2947750"/>
              <a:gd name="connsiteX2" fmla="*/ 12195741 w 12204338"/>
              <a:gd name="connsiteY2" fmla="*/ 2944945 h 2947750"/>
              <a:gd name="connsiteX3" fmla="*/ 0 w 12204338"/>
              <a:gd name="connsiteY3" fmla="*/ 2947750 h 2947750"/>
              <a:gd name="connsiteX4" fmla="*/ 2806 w 12204338"/>
              <a:gd name="connsiteY4" fmla="*/ 72424 h 2947750"/>
              <a:gd name="connsiteX0" fmla="*/ 12331 w 12204338"/>
              <a:gd name="connsiteY0" fmla="*/ 9053 h 2947750"/>
              <a:gd name="connsiteX1" fmla="*/ 12204331 w 12204338"/>
              <a:gd name="connsiteY1" fmla="*/ 0 h 2947750"/>
              <a:gd name="connsiteX2" fmla="*/ 12195741 w 12204338"/>
              <a:gd name="connsiteY2" fmla="*/ 2944945 h 2947750"/>
              <a:gd name="connsiteX3" fmla="*/ 0 w 12204338"/>
              <a:gd name="connsiteY3" fmla="*/ 2947750 h 2947750"/>
              <a:gd name="connsiteX4" fmla="*/ 12331 w 12204338"/>
              <a:gd name="connsiteY4" fmla="*/ 9053 h 29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338" h="2947750">
                <a:moveTo>
                  <a:pt x="12331" y="9053"/>
                </a:moveTo>
                <a:lnTo>
                  <a:pt x="12204331" y="0"/>
                </a:lnTo>
                <a:cubicBezTo>
                  <a:pt x="12204643" y="2176641"/>
                  <a:pt x="12195429" y="768304"/>
                  <a:pt x="12195741" y="2944945"/>
                </a:cubicBezTo>
                <a:cubicBezTo>
                  <a:pt x="7929500" y="2379097"/>
                  <a:pt x="3966391" y="2424948"/>
                  <a:pt x="0" y="2947750"/>
                </a:cubicBezTo>
                <a:cubicBezTo>
                  <a:pt x="0" y="843134"/>
                  <a:pt x="12331" y="2113669"/>
                  <a:pt x="12331" y="9053"/>
                </a:cubicBezTo>
                <a:close/>
              </a:path>
            </a:pathLst>
          </a:custGeo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 name="Titel 1"/>
          <p:cNvSpPr>
            <a:spLocks noGrp="1"/>
          </p:cNvSpPr>
          <p:nvPr>
            <p:ph type="title"/>
          </p:nvPr>
        </p:nvSpPr>
        <p:spPr/>
        <p:txBody>
          <a:bodyPr/>
          <a:lstStyle/>
          <a:p>
            <a:r>
              <a:rPr lang="en-US"/>
              <a:t>Click to edit Master title style</a:t>
            </a:r>
            <a:endParaRPr lang="nl-BE" dirty="0"/>
          </a:p>
        </p:txBody>
      </p:sp>
      <p:sp>
        <p:nvSpPr>
          <p:cNvPr id="45" name="Tijdelijke aanduiding voor afbeelding 3"/>
          <p:cNvSpPr>
            <a:spLocks noGrp="1"/>
          </p:cNvSpPr>
          <p:nvPr>
            <p:ph type="pic" sz="quarter" idx="14"/>
          </p:nvPr>
        </p:nvSpPr>
        <p:spPr>
          <a:xfrm>
            <a:off x="4535487" y="2022670"/>
            <a:ext cx="3121025" cy="936625"/>
          </a:xfrm>
          <a:solidFill>
            <a:schemeClr val="bg1">
              <a:lumMod val="95000"/>
            </a:schemeClr>
          </a:solidFill>
        </p:spPr>
        <p:txBody>
          <a:bodyPr rtlCol="0" anchor="ctr">
            <a:normAutofit/>
          </a:bodyPr>
          <a:lstStyle>
            <a:lvl1pPr marL="0" indent="0" algn="ctr">
              <a:buNone/>
              <a:defRPr sz="2400"/>
            </a:lvl1pPr>
          </a:lstStyle>
          <a:p>
            <a:pPr lvl="0"/>
            <a:r>
              <a:rPr lang="en-US" noProof="0"/>
              <a:t>Click icon to add picture</a:t>
            </a:r>
            <a:endParaRPr lang="nl-BE" noProof="0" dirty="0"/>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57917558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dirty="0"/>
          </a:p>
        </p:txBody>
      </p:sp>
      <p:sp>
        <p:nvSpPr>
          <p:cNvPr id="45" name="Tijdelijke aanduiding voor afbeelding 3"/>
          <p:cNvSpPr>
            <a:spLocks noGrp="1"/>
          </p:cNvSpPr>
          <p:nvPr>
            <p:ph type="pic" sz="quarter" idx="14"/>
          </p:nvPr>
        </p:nvSpPr>
        <p:spPr>
          <a:xfrm>
            <a:off x="4535487" y="2022670"/>
            <a:ext cx="3121025" cy="936625"/>
          </a:xfrm>
          <a:solidFill>
            <a:schemeClr val="bg1">
              <a:lumMod val="95000"/>
            </a:schemeClr>
          </a:solidFill>
        </p:spPr>
        <p:txBody>
          <a:bodyPr rtlCol="0" anchor="ctr">
            <a:normAutofit/>
          </a:bodyPr>
          <a:lstStyle>
            <a:lvl1pPr marL="0" indent="0" algn="ctr">
              <a:buNone/>
              <a:defRPr sz="2400"/>
            </a:lvl1pPr>
          </a:lstStyle>
          <a:p>
            <a:pPr lvl="0"/>
            <a:r>
              <a:rPr lang="en-US" noProof="0"/>
              <a:t>Click icon to add picture</a:t>
            </a:r>
            <a:endParaRPr lang="nl-BE" noProof="0" dirty="0"/>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8" name="Tijdelijke aanduiding voor afbeelding 3"/>
          <p:cNvSpPr>
            <a:spLocks noGrp="1"/>
          </p:cNvSpPr>
          <p:nvPr>
            <p:ph type="pic" sz="quarter" idx="16"/>
          </p:nvPr>
        </p:nvSpPr>
        <p:spPr>
          <a:xfrm>
            <a:off x="-3174" y="3767588"/>
            <a:ext cx="6956066" cy="3106196"/>
          </a:xfrm>
          <a:custGeom>
            <a:avLst/>
            <a:gdLst>
              <a:gd name="connsiteX0" fmla="*/ 0 w 6956066"/>
              <a:gd name="connsiteY0" fmla="*/ 0 h 3086100"/>
              <a:gd name="connsiteX1" fmla="*/ 6956066 w 6956066"/>
              <a:gd name="connsiteY1" fmla="*/ 0 h 3086100"/>
              <a:gd name="connsiteX2" fmla="*/ 6956066 w 6956066"/>
              <a:gd name="connsiteY2" fmla="*/ 0 h 3086100"/>
              <a:gd name="connsiteX3" fmla="*/ 6956066 w 6956066"/>
              <a:gd name="connsiteY3" fmla="*/ 3086100 h 3086100"/>
              <a:gd name="connsiteX4" fmla="*/ 0 w 6956066"/>
              <a:gd name="connsiteY4" fmla="*/ 3086100 h 3086100"/>
              <a:gd name="connsiteX5" fmla="*/ 0 w 6956066"/>
              <a:gd name="connsiteY5" fmla="*/ 0 h 3086100"/>
              <a:gd name="connsiteX0" fmla="*/ 0 w 6956066"/>
              <a:gd name="connsiteY0" fmla="*/ 0 h 3086100"/>
              <a:gd name="connsiteX1" fmla="*/ 6956066 w 6956066"/>
              <a:gd name="connsiteY1" fmla="*/ 0 h 3086100"/>
              <a:gd name="connsiteX2" fmla="*/ 6956066 w 6956066"/>
              <a:gd name="connsiteY2" fmla="*/ 0 h 3086100"/>
              <a:gd name="connsiteX3" fmla="*/ 6956065 w 6956066"/>
              <a:gd name="connsiteY3" fmla="*/ 2676345 h 3086100"/>
              <a:gd name="connsiteX4" fmla="*/ 6956066 w 6956066"/>
              <a:gd name="connsiteY4" fmla="*/ 3086100 h 3086100"/>
              <a:gd name="connsiteX5" fmla="*/ 0 w 6956066"/>
              <a:gd name="connsiteY5" fmla="*/ 3086100 h 3086100"/>
              <a:gd name="connsiteX6" fmla="*/ 0 w 6956066"/>
              <a:gd name="connsiteY6" fmla="*/ 0 h 3086100"/>
              <a:gd name="connsiteX0" fmla="*/ 0 w 6956066"/>
              <a:gd name="connsiteY0" fmla="*/ 0 h 3292561"/>
              <a:gd name="connsiteX1" fmla="*/ 6956066 w 6956066"/>
              <a:gd name="connsiteY1" fmla="*/ 0 h 3292561"/>
              <a:gd name="connsiteX2" fmla="*/ 6956066 w 6956066"/>
              <a:gd name="connsiteY2" fmla="*/ 0 h 3292561"/>
              <a:gd name="connsiteX3" fmla="*/ 6956065 w 6956066"/>
              <a:gd name="connsiteY3" fmla="*/ 2676345 h 3292561"/>
              <a:gd name="connsiteX4" fmla="*/ 0 w 6956066"/>
              <a:gd name="connsiteY4" fmla="*/ 3086100 h 3292561"/>
              <a:gd name="connsiteX5" fmla="*/ 0 w 6956066"/>
              <a:gd name="connsiteY5" fmla="*/ 0 h 3292561"/>
              <a:gd name="connsiteX0" fmla="*/ 0 w 6956066"/>
              <a:gd name="connsiteY0" fmla="*/ 0 h 3307786"/>
              <a:gd name="connsiteX1" fmla="*/ 6956066 w 6956066"/>
              <a:gd name="connsiteY1" fmla="*/ 0 h 3307786"/>
              <a:gd name="connsiteX2" fmla="*/ 6956066 w 6956066"/>
              <a:gd name="connsiteY2" fmla="*/ 0 h 3307786"/>
              <a:gd name="connsiteX3" fmla="*/ 6956065 w 6956066"/>
              <a:gd name="connsiteY3" fmla="*/ 2676345 h 3307786"/>
              <a:gd name="connsiteX4" fmla="*/ 0 w 6956066"/>
              <a:gd name="connsiteY4" fmla="*/ 3106196 h 3307786"/>
              <a:gd name="connsiteX5" fmla="*/ 0 w 6956066"/>
              <a:gd name="connsiteY5" fmla="*/ 0 h 3307786"/>
              <a:gd name="connsiteX0" fmla="*/ 0 w 6956066"/>
              <a:gd name="connsiteY0" fmla="*/ 0 h 3106196"/>
              <a:gd name="connsiteX1" fmla="*/ 6956066 w 6956066"/>
              <a:gd name="connsiteY1" fmla="*/ 0 h 3106196"/>
              <a:gd name="connsiteX2" fmla="*/ 6956066 w 6956066"/>
              <a:gd name="connsiteY2" fmla="*/ 0 h 3106196"/>
              <a:gd name="connsiteX3" fmla="*/ 6956065 w 6956066"/>
              <a:gd name="connsiteY3" fmla="*/ 2676345 h 3106196"/>
              <a:gd name="connsiteX4" fmla="*/ 0 w 6956066"/>
              <a:gd name="connsiteY4" fmla="*/ 3106196 h 3106196"/>
              <a:gd name="connsiteX5" fmla="*/ 0 w 6956066"/>
              <a:gd name="connsiteY5" fmla="*/ 0 h 3106196"/>
              <a:gd name="connsiteX0" fmla="*/ 0 w 6956066"/>
              <a:gd name="connsiteY0" fmla="*/ 0 h 3106196"/>
              <a:gd name="connsiteX1" fmla="*/ 6956066 w 6956066"/>
              <a:gd name="connsiteY1" fmla="*/ 0 h 3106196"/>
              <a:gd name="connsiteX2" fmla="*/ 6956066 w 6956066"/>
              <a:gd name="connsiteY2" fmla="*/ 0 h 3106196"/>
              <a:gd name="connsiteX3" fmla="*/ 6956065 w 6956066"/>
              <a:gd name="connsiteY3" fmla="*/ 2676345 h 3106196"/>
              <a:gd name="connsiteX4" fmla="*/ 0 w 6956066"/>
              <a:gd name="connsiteY4" fmla="*/ 3106196 h 3106196"/>
              <a:gd name="connsiteX5" fmla="*/ 0 w 6956066"/>
              <a:gd name="connsiteY5" fmla="*/ 0 h 3106196"/>
              <a:gd name="connsiteX0" fmla="*/ 0 w 6956066"/>
              <a:gd name="connsiteY0" fmla="*/ 0 h 3106196"/>
              <a:gd name="connsiteX1" fmla="*/ 6956066 w 6956066"/>
              <a:gd name="connsiteY1" fmla="*/ 0 h 3106196"/>
              <a:gd name="connsiteX2" fmla="*/ 6956066 w 6956066"/>
              <a:gd name="connsiteY2" fmla="*/ 0 h 3106196"/>
              <a:gd name="connsiteX3" fmla="*/ 6956065 w 6956066"/>
              <a:gd name="connsiteY3" fmla="*/ 2676345 h 3106196"/>
              <a:gd name="connsiteX4" fmla="*/ 0 w 6956066"/>
              <a:gd name="connsiteY4" fmla="*/ 3106196 h 3106196"/>
              <a:gd name="connsiteX5" fmla="*/ 0 w 6956066"/>
              <a:gd name="connsiteY5" fmla="*/ 0 h 31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6066" h="3106196">
                <a:moveTo>
                  <a:pt x="0" y="0"/>
                </a:moveTo>
                <a:lnTo>
                  <a:pt x="6956066" y="0"/>
                </a:lnTo>
                <a:lnTo>
                  <a:pt x="6956066" y="0"/>
                </a:lnTo>
                <a:cubicBezTo>
                  <a:pt x="6956066" y="892115"/>
                  <a:pt x="6956065" y="1784230"/>
                  <a:pt x="6956065" y="2676345"/>
                </a:cubicBezTo>
                <a:cubicBezTo>
                  <a:pt x="5244062" y="2673205"/>
                  <a:pt x="1938092" y="2748385"/>
                  <a:pt x="0" y="3106196"/>
                </a:cubicBezTo>
                <a:lnTo>
                  <a:pt x="0" y="0"/>
                </a:lnTo>
                <a:close/>
              </a:path>
            </a:pathLst>
          </a:custGeom>
          <a:solidFill>
            <a:schemeClr val="bg1">
              <a:lumMod val="95000"/>
            </a:schemeClr>
          </a:solidFill>
        </p:spPr>
        <p:txBody>
          <a:bodyPr rtlCol="0">
            <a:noAutofit/>
          </a:bodyPr>
          <a:lstStyle>
            <a:lvl1pPr>
              <a:defRPr sz="1800"/>
            </a:lvl1pPr>
          </a:lstStyle>
          <a:p>
            <a:pPr lvl="0"/>
            <a:r>
              <a:rPr lang="en-US" noProof="0"/>
              <a:t>Click icon to add picture</a:t>
            </a:r>
            <a:endParaRPr lang="nl-BE" noProof="0" dirty="0"/>
          </a:p>
        </p:txBody>
      </p:sp>
      <p:sp>
        <p:nvSpPr>
          <p:cNvPr id="9" name="Tijdelijke aanduiding voor afbeelding 3"/>
          <p:cNvSpPr>
            <a:spLocks noGrp="1"/>
          </p:cNvSpPr>
          <p:nvPr>
            <p:ph type="pic" sz="quarter" idx="17"/>
          </p:nvPr>
        </p:nvSpPr>
        <p:spPr>
          <a:xfrm>
            <a:off x="7073660" y="3767587"/>
            <a:ext cx="5123365" cy="3101172"/>
          </a:xfrm>
          <a:custGeom>
            <a:avLst/>
            <a:gdLst>
              <a:gd name="connsiteX0" fmla="*/ 0 w 5239108"/>
              <a:gd name="connsiteY0" fmla="*/ 0 h 3086100"/>
              <a:gd name="connsiteX1" fmla="*/ 5239108 w 5239108"/>
              <a:gd name="connsiteY1" fmla="*/ 0 h 3086100"/>
              <a:gd name="connsiteX2" fmla="*/ 5239108 w 5239108"/>
              <a:gd name="connsiteY2" fmla="*/ 0 h 3086100"/>
              <a:gd name="connsiteX3" fmla="*/ 5239108 w 5239108"/>
              <a:gd name="connsiteY3" fmla="*/ 3086100 h 3086100"/>
              <a:gd name="connsiteX4" fmla="*/ 0 w 5239108"/>
              <a:gd name="connsiteY4" fmla="*/ 3086100 h 3086100"/>
              <a:gd name="connsiteX5" fmla="*/ 0 w 5239108"/>
              <a:gd name="connsiteY5" fmla="*/ 0 h 3086100"/>
              <a:gd name="connsiteX0" fmla="*/ 0 w 5239108"/>
              <a:gd name="connsiteY0" fmla="*/ 0 h 3086100"/>
              <a:gd name="connsiteX1" fmla="*/ 5239108 w 5239108"/>
              <a:gd name="connsiteY1" fmla="*/ 0 h 3086100"/>
              <a:gd name="connsiteX2" fmla="*/ 5239108 w 5239108"/>
              <a:gd name="connsiteY2" fmla="*/ 0 h 3086100"/>
              <a:gd name="connsiteX3" fmla="*/ 5239108 w 5239108"/>
              <a:gd name="connsiteY3" fmla="*/ 3086100 h 3086100"/>
              <a:gd name="connsiteX4" fmla="*/ 0 w 5239108"/>
              <a:gd name="connsiteY4" fmla="*/ 3086100 h 3086100"/>
              <a:gd name="connsiteX5" fmla="*/ 567 w 5239108"/>
              <a:gd name="connsiteY5" fmla="*/ 2673406 h 3086100"/>
              <a:gd name="connsiteX6" fmla="*/ 0 w 5239108"/>
              <a:gd name="connsiteY6" fmla="*/ 0 h 3086100"/>
              <a:gd name="connsiteX0" fmla="*/ 0 w 5239108"/>
              <a:gd name="connsiteY0" fmla="*/ 0 h 3086100"/>
              <a:gd name="connsiteX1" fmla="*/ 5239108 w 5239108"/>
              <a:gd name="connsiteY1" fmla="*/ 0 h 3086100"/>
              <a:gd name="connsiteX2" fmla="*/ 5239108 w 5239108"/>
              <a:gd name="connsiteY2" fmla="*/ 0 h 3086100"/>
              <a:gd name="connsiteX3" fmla="*/ 5239108 w 5239108"/>
              <a:gd name="connsiteY3" fmla="*/ 3086100 h 3086100"/>
              <a:gd name="connsiteX4" fmla="*/ 567 w 5239108"/>
              <a:gd name="connsiteY4" fmla="*/ 2673406 h 3086100"/>
              <a:gd name="connsiteX5" fmla="*/ 0 w 5239108"/>
              <a:gd name="connsiteY5" fmla="*/ 0 h 3086100"/>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4133" h="3101172">
                <a:moveTo>
                  <a:pt x="0" y="0"/>
                </a:moveTo>
                <a:lnTo>
                  <a:pt x="5239108" y="0"/>
                </a:lnTo>
                <a:lnTo>
                  <a:pt x="5239108" y="0"/>
                </a:lnTo>
                <a:lnTo>
                  <a:pt x="5244133" y="3101172"/>
                </a:lnTo>
                <a:cubicBezTo>
                  <a:pt x="3888164" y="2873172"/>
                  <a:pt x="1823785" y="2710488"/>
                  <a:pt x="567" y="2673406"/>
                </a:cubicBezTo>
                <a:lnTo>
                  <a:pt x="0" y="0"/>
                </a:lnTo>
                <a:close/>
              </a:path>
            </a:pathLst>
          </a:custGeom>
          <a:solidFill>
            <a:schemeClr val="bg1">
              <a:lumMod val="95000"/>
            </a:schemeClr>
          </a:solidFill>
        </p:spPr>
        <p:txBody>
          <a:bodyPr rtlCol="0">
            <a:noAutofit/>
          </a:bodyPr>
          <a:lstStyle>
            <a:lvl1pPr>
              <a:defRPr sz="1800"/>
            </a:lvl1pPr>
          </a:lstStyle>
          <a:p>
            <a:pPr lvl="0"/>
            <a:r>
              <a:rPr lang="en-US" noProof="0"/>
              <a:t>Click icon to add picture</a:t>
            </a:r>
            <a:endParaRPr lang="nl-BE" noProof="0" dirty="0"/>
          </a:p>
        </p:txBody>
      </p:sp>
    </p:spTree>
    <p:extLst>
      <p:ext uri="{BB962C8B-B14F-4D97-AF65-F5344CB8AC3E}">
        <p14:creationId xmlns:p14="http://schemas.microsoft.com/office/powerpoint/2010/main" val="152209794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5" name="Vrije vorm: vorm 49">
            <a:extLst>
              <a:ext uri="{FF2B5EF4-FFF2-40B4-BE49-F238E27FC236}">
                <a16:creationId xmlns:a16="http://schemas.microsoft.com/office/drawing/2014/main" xmlns="" id="{A4AA8913-A904-46AF-BF0A-68758461CE1E}"/>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6" name="Graphic 26">
            <a:extLst>
              <a:ext uri="{FF2B5EF4-FFF2-40B4-BE49-F238E27FC236}">
                <a16:creationId xmlns:a16="http://schemas.microsoft.com/office/drawing/2014/main" xmlns="" id="{DB2DEFF3-3A32-4EC8-BEA6-85E8ADBE165F}"/>
              </a:ext>
            </a:extLst>
          </p:cNvPr>
          <p:cNvGrpSpPr/>
          <p:nvPr/>
        </p:nvGrpSpPr>
        <p:grpSpPr>
          <a:xfrm>
            <a:off x="5708429" y="6531239"/>
            <a:ext cx="778577" cy="244456"/>
            <a:chOff x="5574619" y="6479364"/>
            <a:chExt cx="1065549" cy="334553"/>
          </a:xfrm>
          <a:solidFill>
            <a:srgbClr val="FFFFFF"/>
          </a:solidFill>
        </p:grpSpPr>
        <p:grpSp>
          <p:nvGrpSpPr>
            <p:cNvPr id="7" name="Graphic 26">
              <a:extLst>
                <a:ext uri="{FF2B5EF4-FFF2-40B4-BE49-F238E27FC236}">
                  <a16:creationId xmlns:a16="http://schemas.microsoft.com/office/drawing/2014/main" xmlns="" id="{72EFDDA4-AF33-4760-B380-2684402C72AC}"/>
                </a:ext>
              </a:extLst>
            </p:cNvPr>
            <p:cNvGrpSpPr/>
            <p:nvPr/>
          </p:nvGrpSpPr>
          <p:grpSpPr>
            <a:xfrm>
              <a:off x="5574619" y="6479364"/>
              <a:ext cx="232436" cy="334553"/>
              <a:chOff x="5574619" y="6479364"/>
              <a:chExt cx="232436" cy="334553"/>
            </a:xfrm>
            <a:solidFill>
              <a:srgbClr val="FFFFFF"/>
            </a:solidFill>
          </p:grpSpPr>
          <p:sp>
            <p:nvSpPr>
              <p:cNvPr id="13" name="Vrije vorm: vorm 63">
                <a:extLst>
                  <a:ext uri="{FF2B5EF4-FFF2-40B4-BE49-F238E27FC236}">
                    <a16:creationId xmlns:a16="http://schemas.microsoft.com/office/drawing/2014/main" xmlns="" id="{8B7F4566-8961-42FB-B8D5-330366A95715}"/>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4" name="Vrije vorm: vorm 64">
                <a:extLst>
                  <a:ext uri="{FF2B5EF4-FFF2-40B4-BE49-F238E27FC236}">
                    <a16:creationId xmlns:a16="http://schemas.microsoft.com/office/drawing/2014/main" xmlns="" id="{9DB48A7E-03FB-4511-A16D-EC9507EB571C}"/>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5" name="Vrije vorm: vorm 65">
                <a:extLst>
                  <a:ext uri="{FF2B5EF4-FFF2-40B4-BE49-F238E27FC236}">
                    <a16:creationId xmlns:a16="http://schemas.microsoft.com/office/drawing/2014/main" xmlns="" id="{BF571360-86A2-4F57-BFFD-3ABB5E68742C}"/>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8" name="Vrije vorm: vorm 58">
              <a:extLst>
                <a:ext uri="{FF2B5EF4-FFF2-40B4-BE49-F238E27FC236}">
                  <a16:creationId xmlns:a16="http://schemas.microsoft.com/office/drawing/2014/main" xmlns="" id="{5C4DD689-8EE3-4E00-B415-C396578B053C}"/>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9" name="Vrije vorm: vorm 59">
              <a:extLst>
                <a:ext uri="{FF2B5EF4-FFF2-40B4-BE49-F238E27FC236}">
                  <a16:creationId xmlns:a16="http://schemas.microsoft.com/office/drawing/2014/main" xmlns="" id="{765F4F6E-12E8-450A-A219-4549C7D3302F}"/>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0" name="Vrije vorm: vorm 60">
              <a:extLst>
                <a:ext uri="{FF2B5EF4-FFF2-40B4-BE49-F238E27FC236}">
                  <a16:creationId xmlns:a16="http://schemas.microsoft.com/office/drawing/2014/main" xmlns="" id="{564AC47C-1F90-4616-961B-3DEC86FF0E52}"/>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1" name="Vrije vorm: vorm 61">
              <a:extLst>
                <a:ext uri="{FF2B5EF4-FFF2-40B4-BE49-F238E27FC236}">
                  <a16:creationId xmlns:a16="http://schemas.microsoft.com/office/drawing/2014/main" xmlns="" id="{4771D31F-31D3-4F5C-9A0D-6FD76C0C3952}"/>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2" name="Vrije vorm: vorm 62">
              <a:extLst>
                <a:ext uri="{FF2B5EF4-FFF2-40B4-BE49-F238E27FC236}">
                  <a16:creationId xmlns:a16="http://schemas.microsoft.com/office/drawing/2014/main" xmlns="" id="{8C6A723B-78F1-427B-8FDA-F89EF417EB85}"/>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7" name="Tijdelijke aanduiding voor afbeelding 4"/>
          <p:cNvSpPr>
            <a:spLocks noGrp="1"/>
          </p:cNvSpPr>
          <p:nvPr>
            <p:ph type="pic" sz="quarter" idx="12"/>
          </p:nvPr>
        </p:nvSpPr>
        <p:spPr>
          <a:xfrm>
            <a:off x="-2806" y="1819276"/>
            <a:ext cx="12204338" cy="5054072"/>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1729118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1729118 h 6532728"/>
              <a:gd name="connsiteX0" fmla="*/ 2806 w 12195741"/>
              <a:gd name="connsiteY0" fmla="*/ 1729118 h 6532728"/>
              <a:gd name="connsiteX1" fmla="*/ 12194806 w 12195741"/>
              <a:gd name="connsiteY1" fmla="*/ 0 h 6532728"/>
              <a:gd name="connsiteX2" fmla="*/ 12195741 w 12195741"/>
              <a:gd name="connsiteY2" fmla="*/ 6529923 h 6532728"/>
              <a:gd name="connsiteX3" fmla="*/ 0 w 12195741"/>
              <a:gd name="connsiteY3" fmla="*/ 6532728 h 6532728"/>
              <a:gd name="connsiteX4" fmla="*/ 2806 w 12195741"/>
              <a:gd name="connsiteY4" fmla="*/ 1729118 h 6532728"/>
              <a:gd name="connsiteX0" fmla="*/ 2806 w 12204338"/>
              <a:gd name="connsiteY0" fmla="*/ 0 h 4803610"/>
              <a:gd name="connsiteX1" fmla="*/ 12204331 w 12204338"/>
              <a:gd name="connsiteY1" fmla="*/ 0 h 4803610"/>
              <a:gd name="connsiteX2" fmla="*/ 12195741 w 12204338"/>
              <a:gd name="connsiteY2" fmla="*/ 4800805 h 4803610"/>
              <a:gd name="connsiteX3" fmla="*/ 0 w 12204338"/>
              <a:gd name="connsiteY3" fmla="*/ 4803610 h 4803610"/>
              <a:gd name="connsiteX4" fmla="*/ 2806 w 12204338"/>
              <a:gd name="connsiteY4" fmla="*/ 0 h 480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338" h="4803610">
                <a:moveTo>
                  <a:pt x="2806" y="0"/>
                </a:moveTo>
                <a:lnTo>
                  <a:pt x="12204331" y="0"/>
                </a:lnTo>
                <a:cubicBezTo>
                  <a:pt x="12204643" y="2176641"/>
                  <a:pt x="12195429" y="2624164"/>
                  <a:pt x="12195741" y="4800805"/>
                </a:cubicBezTo>
                <a:cubicBezTo>
                  <a:pt x="7929500" y="4234957"/>
                  <a:pt x="3966391" y="4280808"/>
                  <a:pt x="0" y="4803610"/>
                </a:cubicBezTo>
                <a:cubicBezTo>
                  <a:pt x="0" y="2698994"/>
                  <a:pt x="2806" y="2104616"/>
                  <a:pt x="2806" y="0"/>
                </a:cubicBezTo>
                <a:close/>
              </a:path>
            </a:pathLst>
          </a:custGeo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a:lvl1pPr>
          </a:lstStyle>
          <a:p>
            <a:r>
              <a:rPr lang="en-US"/>
              <a:t>Click to edit Master title style</a:t>
            </a:r>
            <a:endParaRPr lang="nl-BE" dirty="0"/>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2087363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
            <a:extLst>
              <a:ext uri="{FF2B5EF4-FFF2-40B4-BE49-F238E27FC236}">
                <a16:creationId xmlns:a16="http://schemas.microsoft.com/office/drawing/2014/main" xmlns="" id="{705B2ECE-C6CF-4601-80D8-0A7B1C5F6D0F}"/>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4" name="Graphic 18">
            <a:extLst>
              <a:ext uri="{FF2B5EF4-FFF2-40B4-BE49-F238E27FC236}">
                <a16:creationId xmlns:a16="http://schemas.microsoft.com/office/drawing/2014/main" xmlns="" id="{A584FF62-EFFF-4E40-83E7-46DF8561B050}"/>
              </a:ext>
            </a:extLst>
          </p:cNvPr>
          <p:cNvGrpSpPr/>
          <p:nvPr/>
        </p:nvGrpSpPr>
        <p:grpSpPr>
          <a:xfrm>
            <a:off x="5992326" y="6516477"/>
            <a:ext cx="207349" cy="298682"/>
            <a:chOff x="1631852" y="5902341"/>
            <a:chExt cx="210688" cy="303492"/>
          </a:xfrm>
          <a:solidFill>
            <a:schemeClr val="bg1"/>
          </a:solidFill>
        </p:grpSpPr>
        <p:sp>
          <p:nvSpPr>
            <p:cNvPr id="17" name="Vrije vorm: vorm 31">
              <a:extLst>
                <a:ext uri="{FF2B5EF4-FFF2-40B4-BE49-F238E27FC236}">
                  <a16:creationId xmlns:a16="http://schemas.microsoft.com/office/drawing/2014/main" xmlns="" id="{D14595EA-603A-4BD2-8BE7-EB2402105A93}"/>
                </a:ext>
              </a:extLst>
            </p:cNvPr>
            <p:cNvSpPr/>
            <p:nvPr/>
          </p:nvSpPr>
          <p:spPr>
            <a:xfrm>
              <a:off x="1631852" y="5995477"/>
              <a:ext cx="85279" cy="190623"/>
            </a:xfrm>
            <a:custGeom>
              <a:avLst/>
              <a:gdLst>
                <a:gd name="connsiteX0" fmla="*/ 58614 w 85278"/>
                <a:gd name="connsiteY0" fmla="*/ 4690 h 190622"/>
                <a:gd name="connsiteX1" fmla="*/ 59040 w 85278"/>
                <a:gd name="connsiteY1" fmla="*/ 0 h 190622"/>
                <a:gd name="connsiteX2" fmla="*/ 5239 w 85278"/>
                <a:gd name="connsiteY2" fmla="*/ 73992 h 190622"/>
                <a:gd name="connsiteX3" fmla="*/ 4738 w 85278"/>
                <a:gd name="connsiteY3" fmla="*/ 102610 h 190622"/>
                <a:gd name="connsiteX4" fmla="*/ 69650 w 85278"/>
                <a:gd name="connsiteY4" fmla="*/ 193131 h 190622"/>
                <a:gd name="connsiteX5" fmla="*/ 85050 w 85278"/>
                <a:gd name="connsiteY5" fmla="*/ 104416 h 190622"/>
                <a:gd name="connsiteX6" fmla="*/ 58614 w 85278"/>
                <a:gd name="connsiteY6" fmla="*/ 4690 h 1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78" h="190622">
                  <a:moveTo>
                    <a:pt x="58614" y="4690"/>
                  </a:moveTo>
                  <a:lnTo>
                    <a:pt x="59040" y="0"/>
                  </a:lnTo>
                  <a:lnTo>
                    <a:pt x="5239" y="73992"/>
                  </a:lnTo>
                  <a:cubicBezTo>
                    <a:pt x="-1558" y="82068"/>
                    <a:pt x="-1759" y="94258"/>
                    <a:pt x="4738" y="102610"/>
                  </a:cubicBezTo>
                  <a:lnTo>
                    <a:pt x="69650" y="193131"/>
                  </a:lnTo>
                  <a:cubicBezTo>
                    <a:pt x="81664" y="167397"/>
                    <a:pt x="93001" y="140058"/>
                    <a:pt x="85050" y="104416"/>
                  </a:cubicBezTo>
                  <a:cubicBezTo>
                    <a:pt x="78278" y="74042"/>
                    <a:pt x="59191" y="46502"/>
                    <a:pt x="58614" y="4690"/>
                  </a:cubicBezTo>
                  <a:close/>
                </a:path>
              </a:pathLst>
            </a:custGeom>
            <a:grpFill/>
            <a:ln w="2504"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8" name="Vrije vorm: vorm 32">
              <a:extLst>
                <a:ext uri="{FF2B5EF4-FFF2-40B4-BE49-F238E27FC236}">
                  <a16:creationId xmlns:a16="http://schemas.microsoft.com/office/drawing/2014/main" xmlns="" id="{CA6481E6-752D-42FA-93E2-E84DD125AAAB}"/>
                </a:ext>
              </a:extLst>
            </p:cNvPr>
            <p:cNvSpPr/>
            <p:nvPr/>
          </p:nvSpPr>
          <p:spPr>
            <a:xfrm>
              <a:off x="1741014" y="5970395"/>
              <a:ext cx="102836" cy="235770"/>
            </a:xfrm>
            <a:custGeom>
              <a:avLst/>
              <a:gdLst>
                <a:gd name="connsiteX0" fmla="*/ 95227 w 102836"/>
                <a:gd name="connsiteY0" fmla="*/ 84777 h 235770"/>
                <a:gd name="connsiteX1" fmla="*/ 28334 w 102836"/>
                <a:gd name="connsiteY1" fmla="*/ 0 h 235770"/>
                <a:gd name="connsiteX2" fmla="*/ 15793 w 102836"/>
                <a:gd name="connsiteY2" fmla="*/ 15024 h 235770"/>
                <a:gd name="connsiteX3" fmla="*/ 10250 w 102836"/>
                <a:gd name="connsiteY3" fmla="*/ 133511 h 235770"/>
                <a:gd name="connsiteX4" fmla="*/ 26102 w 102836"/>
                <a:gd name="connsiteY4" fmla="*/ 237501 h 235770"/>
                <a:gd name="connsiteX5" fmla="*/ 95227 w 102836"/>
                <a:gd name="connsiteY5" fmla="*/ 131530 h 235770"/>
                <a:gd name="connsiteX6" fmla="*/ 95227 w 102836"/>
                <a:gd name="connsiteY6" fmla="*/ 84777 h 23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36" h="235770">
                  <a:moveTo>
                    <a:pt x="95227" y="84777"/>
                  </a:moveTo>
                  <a:lnTo>
                    <a:pt x="28334" y="0"/>
                  </a:lnTo>
                  <a:cubicBezTo>
                    <a:pt x="28334" y="0"/>
                    <a:pt x="21035" y="6346"/>
                    <a:pt x="15793" y="15024"/>
                  </a:cubicBezTo>
                  <a:cubicBezTo>
                    <a:pt x="443" y="40432"/>
                    <a:pt x="-7759" y="75848"/>
                    <a:pt x="10250" y="133511"/>
                  </a:cubicBezTo>
                  <a:cubicBezTo>
                    <a:pt x="20684" y="166895"/>
                    <a:pt x="25249" y="194385"/>
                    <a:pt x="26102" y="237501"/>
                  </a:cubicBezTo>
                  <a:lnTo>
                    <a:pt x="95227" y="131530"/>
                  </a:lnTo>
                  <a:cubicBezTo>
                    <a:pt x="105837" y="118011"/>
                    <a:pt x="105837" y="98296"/>
                    <a:pt x="95227" y="84777"/>
                  </a:cubicBezTo>
                  <a:close/>
                </a:path>
              </a:pathLst>
            </a:custGeom>
            <a:grpFill/>
            <a:ln w="2504"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9" name="Vrije vorm: vorm 33">
              <a:extLst>
                <a:ext uri="{FF2B5EF4-FFF2-40B4-BE49-F238E27FC236}">
                  <a16:creationId xmlns:a16="http://schemas.microsoft.com/office/drawing/2014/main" xmlns="" id="{8D68C95C-D89B-4550-A59C-54E890533A5F}"/>
                </a:ext>
              </a:extLst>
            </p:cNvPr>
            <p:cNvSpPr/>
            <p:nvPr/>
          </p:nvSpPr>
          <p:spPr>
            <a:xfrm>
              <a:off x="1694258" y="5902341"/>
              <a:ext cx="60197" cy="65213"/>
            </a:xfrm>
            <a:custGeom>
              <a:avLst/>
              <a:gdLst>
                <a:gd name="connsiteX0" fmla="*/ 58661 w 60196"/>
                <a:gd name="connsiteY0" fmla="*/ 42672 h 65213"/>
                <a:gd name="connsiteX1" fmla="*/ 41706 w 60196"/>
                <a:gd name="connsiteY1" fmla="*/ 1462 h 65213"/>
                <a:gd name="connsiteX2" fmla="*/ 2102 w 60196"/>
                <a:gd name="connsiteY2" fmla="*/ 23283 h 65213"/>
                <a:gd name="connsiteX3" fmla="*/ 19057 w 60196"/>
                <a:gd name="connsiteY3" fmla="*/ 64518 h 65213"/>
                <a:gd name="connsiteX4" fmla="*/ 58661 w 60196"/>
                <a:gd name="connsiteY4" fmla="*/ 42672 h 6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6" h="65213">
                  <a:moveTo>
                    <a:pt x="58661" y="42672"/>
                  </a:moveTo>
                  <a:cubicBezTo>
                    <a:pt x="64907" y="25265"/>
                    <a:pt x="57332" y="6829"/>
                    <a:pt x="41706" y="1462"/>
                  </a:cubicBezTo>
                  <a:cubicBezTo>
                    <a:pt x="26105" y="-3881"/>
                    <a:pt x="8347" y="5876"/>
                    <a:pt x="2102" y="23283"/>
                  </a:cubicBezTo>
                  <a:cubicBezTo>
                    <a:pt x="-4169" y="40690"/>
                    <a:pt x="4208" y="59426"/>
                    <a:pt x="19057" y="64518"/>
                  </a:cubicBezTo>
                  <a:cubicBezTo>
                    <a:pt x="33880" y="69585"/>
                    <a:pt x="52391" y="60078"/>
                    <a:pt x="58661" y="42672"/>
                  </a:cubicBezTo>
                  <a:close/>
                </a:path>
              </a:pathLst>
            </a:custGeom>
            <a:grpFill/>
            <a:ln w="2504"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24" name="Vrije vorm: vorm 35">
            <a:extLst>
              <a:ext uri="{FF2B5EF4-FFF2-40B4-BE49-F238E27FC236}">
                <a16:creationId xmlns:a16="http://schemas.microsoft.com/office/drawing/2014/main" xmlns="" id="{173D02DF-722C-4CF3-800B-22B126A807D1}"/>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30" name="Graphic 26">
            <a:extLst>
              <a:ext uri="{FF2B5EF4-FFF2-40B4-BE49-F238E27FC236}">
                <a16:creationId xmlns:a16="http://schemas.microsoft.com/office/drawing/2014/main" xmlns="" id="{D0B49375-4B66-499E-972F-0959081FEF5B}"/>
              </a:ext>
            </a:extLst>
          </p:cNvPr>
          <p:cNvGrpSpPr/>
          <p:nvPr/>
        </p:nvGrpSpPr>
        <p:grpSpPr>
          <a:xfrm>
            <a:off x="5708429" y="6531239"/>
            <a:ext cx="778577" cy="244456"/>
            <a:chOff x="5574619" y="6479364"/>
            <a:chExt cx="1065549" cy="334553"/>
          </a:xfrm>
          <a:solidFill>
            <a:srgbClr val="FFFFFF"/>
          </a:solidFill>
        </p:grpSpPr>
        <p:grpSp>
          <p:nvGrpSpPr>
            <p:cNvPr id="31" name="Graphic 26">
              <a:extLst>
                <a:ext uri="{FF2B5EF4-FFF2-40B4-BE49-F238E27FC236}">
                  <a16:creationId xmlns:a16="http://schemas.microsoft.com/office/drawing/2014/main" xmlns="" id="{CA6AD3B5-2532-4184-8B27-19C462BB2D66}"/>
                </a:ext>
              </a:extLst>
            </p:cNvPr>
            <p:cNvGrpSpPr/>
            <p:nvPr/>
          </p:nvGrpSpPr>
          <p:grpSpPr>
            <a:xfrm>
              <a:off x="5574619" y="6479364"/>
              <a:ext cx="232436" cy="334553"/>
              <a:chOff x="5574619" y="6479364"/>
              <a:chExt cx="232436" cy="334553"/>
            </a:xfrm>
            <a:solidFill>
              <a:srgbClr val="FFFFFF"/>
            </a:solidFill>
          </p:grpSpPr>
          <p:sp>
            <p:nvSpPr>
              <p:cNvPr id="37" name="Vrije vorm: vorm 43">
                <a:extLst>
                  <a:ext uri="{FF2B5EF4-FFF2-40B4-BE49-F238E27FC236}">
                    <a16:creationId xmlns:a16="http://schemas.microsoft.com/office/drawing/2014/main" xmlns="" id="{F31C55D0-3925-4A7F-BB24-8C4F9F538871}"/>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8" name="Vrije vorm: vorm 44">
                <a:extLst>
                  <a:ext uri="{FF2B5EF4-FFF2-40B4-BE49-F238E27FC236}">
                    <a16:creationId xmlns:a16="http://schemas.microsoft.com/office/drawing/2014/main" xmlns="" id="{FAA21490-0BD6-4326-AE4A-A767A7511A4E}"/>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9" name="Vrije vorm: vorm 45">
                <a:extLst>
                  <a:ext uri="{FF2B5EF4-FFF2-40B4-BE49-F238E27FC236}">
                    <a16:creationId xmlns:a16="http://schemas.microsoft.com/office/drawing/2014/main" xmlns="" id="{B4257A4D-EAE7-436D-AB8A-C931C93144AE}"/>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32" name="Vrije vorm: vorm 38">
              <a:extLst>
                <a:ext uri="{FF2B5EF4-FFF2-40B4-BE49-F238E27FC236}">
                  <a16:creationId xmlns:a16="http://schemas.microsoft.com/office/drawing/2014/main" xmlns="" id="{450589BA-B38F-49EF-8099-3D02407F1769}"/>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3" name="Vrije vorm: vorm 39">
              <a:extLst>
                <a:ext uri="{FF2B5EF4-FFF2-40B4-BE49-F238E27FC236}">
                  <a16:creationId xmlns:a16="http://schemas.microsoft.com/office/drawing/2014/main" xmlns="" id="{7B6901C2-0D3A-4EF6-9965-069C45A716CD}"/>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4" name="Vrije vorm: vorm 40">
              <a:extLst>
                <a:ext uri="{FF2B5EF4-FFF2-40B4-BE49-F238E27FC236}">
                  <a16:creationId xmlns:a16="http://schemas.microsoft.com/office/drawing/2014/main" xmlns="" id="{D12629C3-B53C-4ABA-86FC-E27F3A3B4BA2}"/>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5" name="Vrije vorm: vorm 41">
              <a:extLst>
                <a:ext uri="{FF2B5EF4-FFF2-40B4-BE49-F238E27FC236}">
                  <a16:creationId xmlns:a16="http://schemas.microsoft.com/office/drawing/2014/main" xmlns="" id="{8584C21F-8A36-4E35-8DCD-9873958DA728}"/>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6" name="Vrije vorm: vorm 42">
              <a:extLst>
                <a:ext uri="{FF2B5EF4-FFF2-40B4-BE49-F238E27FC236}">
                  <a16:creationId xmlns:a16="http://schemas.microsoft.com/office/drawing/2014/main" xmlns="" id="{2DDD178C-63A9-4FE6-A807-6B33040B8DA5}"/>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40" name="Rechte verbindingslijn 29">
            <a:extLst>
              <a:ext uri="{FF2B5EF4-FFF2-40B4-BE49-F238E27FC236}">
                <a16:creationId xmlns:a16="http://schemas.microsoft.com/office/drawing/2014/main" xmlns="" id="{BD76AC3E-5762-44DA-B527-404749FB1279}"/>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p:cNvSpPr>
            <a:spLocks noGrp="1"/>
          </p:cNvSpPr>
          <p:nvPr>
            <p:ph type="pic" sz="quarter" idx="11"/>
          </p:nvPr>
        </p:nvSpPr>
        <p:spPr>
          <a:xfrm>
            <a:off x="0" y="0"/>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6"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en-US"/>
              <a:t>Click to edit Master title style</a:t>
            </a:r>
            <a:endParaRPr lang="nl-BE" dirty="0"/>
          </a:p>
        </p:txBody>
      </p:sp>
      <p:sp>
        <p:nvSpPr>
          <p:cNvPr id="20" name="Tijdelijke aanduiding voor tekst 19"/>
          <p:cNvSpPr>
            <a:spLocks noGrp="1"/>
          </p:cNvSpPr>
          <p:nvPr>
            <p:ph type="body" sz="quarter" idx="13"/>
          </p:nvPr>
        </p:nvSpPr>
        <p:spPr>
          <a:xfrm>
            <a:off x="8382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1" name="Tijdelijke aanduiding voor tekst 19"/>
          <p:cNvSpPr>
            <a:spLocks noGrp="1"/>
          </p:cNvSpPr>
          <p:nvPr>
            <p:ph type="body" sz="quarter" idx="14"/>
          </p:nvPr>
        </p:nvSpPr>
        <p:spPr>
          <a:xfrm>
            <a:off x="35179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2" name="Tijdelijke aanduiding voor tekst 19"/>
          <p:cNvSpPr>
            <a:spLocks noGrp="1"/>
          </p:cNvSpPr>
          <p:nvPr>
            <p:ph type="body" sz="quarter" idx="15"/>
          </p:nvPr>
        </p:nvSpPr>
        <p:spPr>
          <a:xfrm>
            <a:off x="61976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3" name="Tijdelijke aanduiding voor tekst 19"/>
          <p:cNvSpPr>
            <a:spLocks noGrp="1"/>
          </p:cNvSpPr>
          <p:nvPr>
            <p:ph type="body" sz="quarter" idx="16"/>
          </p:nvPr>
        </p:nvSpPr>
        <p:spPr>
          <a:xfrm>
            <a:off x="8877299"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5" name="Tijdelijke aanduiding voor afbeelding 24"/>
          <p:cNvSpPr>
            <a:spLocks noGrp="1"/>
          </p:cNvSpPr>
          <p:nvPr>
            <p:ph type="pic" sz="quarter" idx="17"/>
          </p:nvPr>
        </p:nvSpPr>
        <p:spPr>
          <a:xfrm>
            <a:off x="1770450"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7" name="Tijdelijke aanduiding voor afbeelding 24"/>
          <p:cNvSpPr>
            <a:spLocks noGrp="1"/>
          </p:cNvSpPr>
          <p:nvPr>
            <p:ph type="pic" sz="quarter" idx="18"/>
          </p:nvPr>
        </p:nvSpPr>
        <p:spPr>
          <a:xfrm>
            <a:off x="4450150"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8" name="Tijdelijke aanduiding voor afbeelding 24"/>
          <p:cNvSpPr>
            <a:spLocks noGrp="1"/>
          </p:cNvSpPr>
          <p:nvPr>
            <p:ph type="pic" sz="quarter" idx="19"/>
          </p:nvPr>
        </p:nvSpPr>
        <p:spPr>
          <a:xfrm>
            <a:off x="7129850"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9" name="Tijdelijke aanduiding voor afbeelding 24"/>
          <p:cNvSpPr>
            <a:spLocks noGrp="1"/>
          </p:cNvSpPr>
          <p:nvPr>
            <p:ph type="pic" sz="quarter" idx="20"/>
          </p:nvPr>
        </p:nvSpPr>
        <p:spPr>
          <a:xfrm>
            <a:off x="9809549"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6" name="Tijdelijke aanduiding voor tekst 21"/>
          <p:cNvSpPr>
            <a:spLocks noGrp="1"/>
          </p:cNvSpPr>
          <p:nvPr>
            <p:ph type="body" sz="quarter" idx="21"/>
          </p:nvPr>
        </p:nvSpPr>
        <p:spPr>
          <a:xfrm>
            <a:off x="357445" y="3281558"/>
            <a:ext cx="11499591"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40482129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Sectiekop">
    <p:spTree>
      <p:nvGrpSpPr>
        <p:cNvPr id="1" name=""/>
        <p:cNvGrpSpPr/>
        <p:nvPr/>
      </p:nvGrpSpPr>
      <p:grpSpPr>
        <a:xfrm>
          <a:off x="0" y="0"/>
          <a:ext cx="0" cy="0"/>
          <a:chOff x="0" y="0"/>
          <a:chExt cx="0" cy="0"/>
        </a:xfrm>
      </p:grpSpPr>
      <p:sp>
        <p:nvSpPr>
          <p:cNvPr id="13" name="Rechthoek 1">
            <a:extLst>
              <a:ext uri="{FF2B5EF4-FFF2-40B4-BE49-F238E27FC236}">
                <a16:creationId xmlns:a16="http://schemas.microsoft.com/office/drawing/2014/main" xmlns="" id="{5F7E450B-0EF5-45D1-87B8-BA34E9E51DFD}"/>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sp>
        <p:nvSpPr>
          <p:cNvPr id="14" name="Vrije vorm: vorm 24">
            <a:extLst>
              <a:ext uri="{FF2B5EF4-FFF2-40B4-BE49-F238E27FC236}">
                <a16:creationId xmlns:a16="http://schemas.microsoft.com/office/drawing/2014/main" xmlns="" id="{09C4FC09-2429-42E5-934E-375559A82717}"/>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6" name="Graphic 26">
            <a:extLst>
              <a:ext uri="{FF2B5EF4-FFF2-40B4-BE49-F238E27FC236}">
                <a16:creationId xmlns:a16="http://schemas.microsoft.com/office/drawing/2014/main" xmlns="" id="{BDA6AA40-FD0E-42A1-A8D3-8EC86B6537FE}"/>
              </a:ext>
            </a:extLst>
          </p:cNvPr>
          <p:cNvGrpSpPr/>
          <p:nvPr/>
        </p:nvGrpSpPr>
        <p:grpSpPr>
          <a:xfrm>
            <a:off x="5708429" y="6531239"/>
            <a:ext cx="778577" cy="244456"/>
            <a:chOff x="5574619" y="6479364"/>
            <a:chExt cx="1065549" cy="334553"/>
          </a:xfrm>
          <a:solidFill>
            <a:srgbClr val="FFFFFF"/>
          </a:solidFill>
        </p:grpSpPr>
        <p:grpSp>
          <p:nvGrpSpPr>
            <p:cNvPr id="17" name="Graphic 26">
              <a:extLst>
                <a:ext uri="{FF2B5EF4-FFF2-40B4-BE49-F238E27FC236}">
                  <a16:creationId xmlns:a16="http://schemas.microsoft.com/office/drawing/2014/main" xmlns="" id="{D5D2E272-6597-452F-B5B8-0076A3542525}"/>
                </a:ext>
              </a:extLst>
            </p:cNvPr>
            <p:cNvGrpSpPr/>
            <p:nvPr/>
          </p:nvGrpSpPr>
          <p:grpSpPr>
            <a:xfrm>
              <a:off x="5574619" y="6479364"/>
              <a:ext cx="232436" cy="334553"/>
              <a:chOff x="5574619" y="6479364"/>
              <a:chExt cx="232436" cy="334553"/>
            </a:xfrm>
            <a:solidFill>
              <a:srgbClr val="FFFFFF"/>
            </a:solidFill>
          </p:grpSpPr>
          <p:sp>
            <p:nvSpPr>
              <p:cNvPr id="23" name="Vrije vorm: vorm 49">
                <a:extLst>
                  <a:ext uri="{FF2B5EF4-FFF2-40B4-BE49-F238E27FC236}">
                    <a16:creationId xmlns:a16="http://schemas.microsoft.com/office/drawing/2014/main" xmlns="" id="{195A5708-D0F2-4F73-B520-B84DCD127384}"/>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4" name="Vrije vorm: vorm 50">
                <a:extLst>
                  <a:ext uri="{FF2B5EF4-FFF2-40B4-BE49-F238E27FC236}">
                    <a16:creationId xmlns:a16="http://schemas.microsoft.com/office/drawing/2014/main" xmlns="" id="{351FF79E-2506-4440-98D8-E0E3ADB9E769}"/>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5" name="Vrije vorm: vorm 51">
                <a:extLst>
                  <a:ext uri="{FF2B5EF4-FFF2-40B4-BE49-F238E27FC236}">
                    <a16:creationId xmlns:a16="http://schemas.microsoft.com/office/drawing/2014/main" xmlns="" id="{4B33818D-2BC2-45A5-9D70-0400BE46C1EC}"/>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8" name="Vrije vorm: vorm 29">
              <a:extLst>
                <a:ext uri="{FF2B5EF4-FFF2-40B4-BE49-F238E27FC236}">
                  <a16:creationId xmlns:a16="http://schemas.microsoft.com/office/drawing/2014/main" xmlns="" id="{5930755E-0C5B-4D62-B936-796872EFF31C}"/>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9" name="Vrije vorm: vorm 30">
              <a:extLst>
                <a:ext uri="{FF2B5EF4-FFF2-40B4-BE49-F238E27FC236}">
                  <a16:creationId xmlns:a16="http://schemas.microsoft.com/office/drawing/2014/main" xmlns="" id="{52E2858A-A8D7-490A-8D05-3153D32843F2}"/>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0" name="Vrije vorm: vorm 31">
              <a:extLst>
                <a:ext uri="{FF2B5EF4-FFF2-40B4-BE49-F238E27FC236}">
                  <a16:creationId xmlns:a16="http://schemas.microsoft.com/office/drawing/2014/main" xmlns="" id="{A4B71207-B53B-4F5C-85F2-4EDCDA32C0D0}"/>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1" name="Vrije vorm: vorm 32">
              <a:extLst>
                <a:ext uri="{FF2B5EF4-FFF2-40B4-BE49-F238E27FC236}">
                  <a16:creationId xmlns:a16="http://schemas.microsoft.com/office/drawing/2014/main" xmlns="" id="{862F4571-4F35-4158-8DA4-B96D63FED8D0}"/>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2" name="Vrije vorm: vorm 33">
              <a:extLst>
                <a:ext uri="{FF2B5EF4-FFF2-40B4-BE49-F238E27FC236}">
                  <a16:creationId xmlns:a16="http://schemas.microsoft.com/office/drawing/2014/main" xmlns="" id="{8AD9FE40-E3CA-4FF6-B5EA-BB228F0F1EAA}"/>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26" name="Rechte verbindingslijn 28">
            <a:extLst>
              <a:ext uri="{FF2B5EF4-FFF2-40B4-BE49-F238E27FC236}">
                <a16:creationId xmlns:a16="http://schemas.microsoft.com/office/drawing/2014/main" xmlns="" id="{35E5AC6A-59D2-4035-9C71-C9B267FE27DC}"/>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p:cNvSpPr>
            <a:spLocks noGrp="1"/>
          </p:cNvSpPr>
          <p:nvPr>
            <p:ph type="pic" sz="quarter" idx="11"/>
          </p:nvPr>
        </p:nvSpPr>
        <p:spPr>
          <a:xfrm>
            <a:off x="0" y="0"/>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8" name="Tijdelijke aanduiding voor tekst 27"/>
          <p:cNvSpPr>
            <a:spLocks noGrp="1"/>
          </p:cNvSpPr>
          <p:nvPr>
            <p:ph type="body" sz="quarter" idx="17"/>
          </p:nvPr>
        </p:nvSpPr>
        <p:spPr>
          <a:xfrm>
            <a:off x="1737426"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1" name="Tijdelijke aanduiding voor titel 1"/>
          <p:cNvSpPr>
            <a:spLocks noGrp="1"/>
          </p:cNvSpPr>
          <p:nvPr>
            <p:ph type="title"/>
          </p:nvPr>
        </p:nvSpPr>
        <p:spPr>
          <a:xfrm>
            <a:off x="353260" y="2578378"/>
            <a:ext cx="11499591" cy="707886"/>
          </a:xfrm>
          <a:prstGeom prst="rect">
            <a:avLst/>
          </a:prstGeom>
        </p:spPr>
        <p:txBody>
          <a:bodyPr rtlCol="0">
            <a:normAutofit/>
          </a:bodyPr>
          <a:lstStyle/>
          <a:p>
            <a:r>
              <a:rPr lang="en-US"/>
              <a:t>Click to edit Master title style</a:t>
            </a:r>
            <a:endParaRPr lang="nl-BE" dirty="0"/>
          </a:p>
        </p:txBody>
      </p:sp>
      <p:sp>
        <p:nvSpPr>
          <p:cNvPr id="43" name="Tijdelijke aanduiding voor tekst 21"/>
          <p:cNvSpPr>
            <a:spLocks noGrp="1"/>
          </p:cNvSpPr>
          <p:nvPr>
            <p:ph type="body" sz="quarter" idx="21"/>
          </p:nvPr>
        </p:nvSpPr>
        <p:spPr>
          <a:xfrm>
            <a:off x="357445" y="3281558"/>
            <a:ext cx="11499591" cy="294884"/>
          </a:xfrm>
        </p:spPr>
        <p:txBody>
          <a:bodyPr lIns="108000" tIns="0" anchor="ctr">
            <a:noAutofit/>
          </a:bodyPr>
          <a:lstStyle>
            <a:lvl1pPr marL="0" indent="0" algn="l">
              <a:buNone/>
              <a:defRPr sz="2800">
                <a:solidFill>
                  <a:schemeClr val="accent2"/>
                </a:solidFill>
              </a:defRPr>
            </a:lvl1pPr>
          </a:lstStyle>
          <a:p>
            <a:pPr lvl="0"/>
            <a:r>
              <a:rPr lang="en-US"/>
              <a:t>Click to edit Master text styles</a:t>
            </a:r>
          </a:p>
        </p:txBody>
      </p:sp>
      <p:sp>
        <p:nvSpPr>
          <p:cNvPr id="44" name="Tijdelijke aanduiding voor tekst 27"/>
          <p:cNvSpPr>
            <a:spLocks noGrp="1"/>
          </p:cNvSpPr>
          <p:nvPr>
            <p:ph type="body" sz="quarter" idx="22"/>
          </p:nvPr>
        </p:nvSpPr>
        <p:spPr>
          <a:xfrm>
            <a:off x="4417128"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5" name="Tijdelijke aanduiding voor tekst 27"/>
          <p:cNvSpPr>
            <a:spLocks noGrp="1"/>
          </p:cNvSpPr>
          <p:nvPr>
            <p:ph type="body" sz="quarter" idx="23"/>
          </p:nvPr>
        </p:nvSpPr>
        <p:spPr>
          <a:xfrm>
            <a:off x="7096826"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6" name="Tijdelijke aanduiding voor tekst 27"/>
          <p:cNvSpPr>
            <a:spLocks noGrp="1"/>
          </p:cNvSpPr>
          <p:nvPr>
            <p:ph type="body" sz="quarter" idx="24"/>
          </p:nvPr>
        </p:nvSpPr>
        <p:spPr>
          <a:xfrm>
            <a:off x="9778169"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35" name="Tijdelijke aanduiding voor tekst 19"/>
          <p:cNvSpPr>
            <a:spLocks noGrp="1"/>
          </p:cNvSpPr>
          <p:nvPr>
            <p:ph type="body" sz="quarter" idx="13"/>
          </p:nvPr>
        </p:nvSpPr>
        <p:spPr>
          <a:xfrm>
            <a:off x="8382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6" name="Tijdelijke aanduiding voor tekst 19"/>
          <p:cNvSpPr>
            <a:spLocks noGrp="1"/>
          </p:cNvSpPr>
          <p:nvPr>
            <p:ph type="body" sz="quarter" idx="14"/>
          </p:nvPr>
        </p:nvSpPr>
        <p:spPr>
          <a:xfrm>
            <a:off x="35179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7" name="Tijdelijke aanduiding voor tekst 19"/>
          <p:cNvSpPr>
            <a:spLocks noGrp="1"/>
          </p:cNvSpPr>
          <p:nvPr>
            <p:ph type="body" sz="quarter" idx="15"/>
          </p:nvPr>
        </p:nvSpPr>
        <p:spPr>
          <a:xfrm>
            <a:off x="61976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8" name="Tijdelijke aanduiding voor tekst 19"/>
          <p:cNvSpPr>
            <a:spLocks noGrp="1"/>
          </p:cNvSpPr>
          <p:nvPr>
            <p:ph type="body" sz="quarter" idx="16"/>
          </p:nvPr>
        </p:nvSpPr>
        <p:spPr>
          <a:xfrm>
            <a:off x="8877299"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412140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Sectiekop">
    <p:spTree>
      <p:nvGrpSpPr>
        <p:cNvPr id="1" name=""/>
        <p:cNvGrpSpPr/>
        <p:nvPr/>
      </p:nvGrpSpPr>
      <p:grpSpPr>
        <a:xfrm>
          <a:off x="0" y="0"/>
          <a:ext cx="0" cy="0"/>
          <a:chOff x="0" y="0"/>
          <a:chExt cx="0" cy="0"/>
        </a:xfrm>
      </p:grpSpPr>
      <p:sp>
        <p:nvSpPr>
          <p:cNvPr id="16" name="Rechthoek 1">
            <a:extLst>
              <a:ext uri="{FF2B5EF4-FFF2-40B4-BE49-F238E27FC236}">
                <a16:creationId xmlns:a16="http://schemas.microsoft.com/office/drawing/2014/main" xmlns="" id="{E57401C9-9BEB-4591-9BC4-FDC2BA9FEAA6}"/>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sp>
        <p:nvSpPr>
          <p:cNvPr id="17" name="Vrije vorm: vorm 24">
            <a:extLst>
              <a:ext uri="{FF2B5EF4-FFF2-40B4-BE49-F238E27FC236}">
                <a16:creationId xmlns:a16="http://schemas.microsoft.com/office/drawing/2014/main" xmlns="" id="{6413F94A-579D-4619-967D-0DB0B89D8B2B}"/>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8" name="Graphic 26">
            <a:extLst>
              <a:ext uri="{FF2B5EF4-FFF2-40B4-BE49-F238E27FC236}">
                <a16:creationId xmlns:a16="http://schemas.microsoft.com/office/drawing/2014/main" xmlns="" id="{8FB9E393-0EB9-495B-A9A6-B7A22214BD23}"/>
              </a:ext>
            </a:extLst>
          </p:cNvPr>
          <p:cNvGrpSpPr/>
          <p:nvPr/>
        </p:nvGrpSpPr>
        <p:grpSpPr>
          <a:xfrm>
            <a:off x="5708429" y="6531239"/>
            <a:ext cx="778577" cy="244456"/>
            <a:chOff x="5574619" y="6479364"/>
            <a:chExt cx="1065549" cy="334553"/>
          </a:xfrm>
          <a:solidFill>
            <a:srgbClr val="FFFFFF"/>
          </a:solidFill>
        </p:grpSpPr>
        <p:grpSp>
          <p:nvGrpSpPr>
            <p:cNvPr id="19" name="Graphic 26">
              <a:extLst>
                <a:ext uri="{FF2B5EF4-FFF2-40B4-BE49-F238E27FC236}">
                  <a16:creationId xmlns:a16="http://schemas.microsoft.com/office/drawing/2014/main" xmlns="" id="{CC832F94-4243-400C-A946-DC59BAFEE15C}"/>
                </a:ext>
              </a:extLst>
            </p:cNvPr>
            <p:cNvGrpSpPr/>
            <p:nvPr/>
          </p:nvGrpSpPr>
          <p:grpSpPr>
            <a:xfrm>
              <a:off x="5574619" y="6479364"/>
              <a:ext cx="232436" cy="334553"/>
              <a:chOff x="5574619" y="6479364"/>
              <a:chExt cx="232436" cy="334553"/>
            </a:xfrm>
            <a:solidFill>
              <a:srgbClr val="FFFFFF"/>
            </a:solidFill>
          </p:grpSpPr>
          <p:sp>
            <p:nvSpPr>
              <p:cNvPr id="25" name="Vrije vorm: vorm 49">
                <a:extLst>
                  <a:ext uri="{FF2B5EF4-FFF2-40B4-BE49-F238E27FC236}">
                    <a16:creationId xmlns:a16="http://schemas.microsoft.com/office/drawing/2014/main" xmlns="" id="{79876FF3-2B8C-4A14-98B1-F13A6B7B2D0F}"/>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6" name="Vrije vorm: vorm 50">
                <a:extLst>
                  <a:ext uri="{FF2B5EF4-FFF2-40B4-BE49-F238E27FC236}">
                    <a16:creationId xmlns:a16="http://schemas.microsoft.com/office/drawing/2014/main" xmlns="" id="{F07FC316-892B-4A63-8A85-3BEA1E59AF3B}"/>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7" name="Vrije vorm: vorm 51">
                <a:extLst>
                  <a:ext uri="{FF2B5EF4-FFF2-40B4-BE49-F238E27FC236}">
                    <a16:creationId xmlns:a16="http://schemas.microsoft.com/office/drawing/2014/main" xmlns="" id="{12777496-3F2A-4F36-A081-73D542CFE086}"/>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20" name="Vrije vorm: vorm 29">
              <a:extLst>
                <a:ext uri="{FF2B5EF4-FFF2-40B4-BE49-F238E27FC236}">
                  <a16:creationId xmlns:a16="http://schemas.microsoft.com/office/drawing/2014/main" xmlns="" id="{62B5F703-F98F-44AC-9534-775D6F970CDF}"/>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1" name="Vrije vorm: vorm 30">
              <a:extLst>
                <a:ext uri="{FF2B5EF4-FFF2-40B4-BE49-F238E27FC236}">
                  <a16:creationId xmlns:a16="http://schemas.microsoft.com/office/drawing/2014/main" xmlns="" id="{FE791F6D-E48F-40B8-876A-349BC9815216}"/>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2" name="Vrije vorm: vorm 31">
              <a:extLst>
                <a:ext uri="{FF2B5EF4-FFF2-40B4-BE49-F238E27FC236}">
                  <a16:creationId xmlns:a16="http://schemas.microsoft.com/office/drawing/2014/main" xmlns="" id="{0F51D75C-F7DC-4799-9614-321FF26E3203}"/>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3" name="Vrije vorm: vorm 32">
              <a:extLst>
                <a:ext uri="{FF2B5EF4-FFF2-40B4-BE49-F238E27FC236}">
                  <a16:creationId xmlns:a16="http://schemas.microsoft.com/office/drawing/2014/main" xmlns="" id="{A503A770-F56E-4464-98C6-465D0075DD14}"/>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4" name="Vrije vorm: vorm 33">
              <a:extLst>
                <a:ext uri="{FF2B5EF4-FFF2-40B4-BE49-F238E27FC236}">
                  <a16:creationId xmlns:a16="http://schemas.microsoft.com/office/drawing/2014/main" xmlns="" id="{1153ED4D-53B1-4777-89D5-3E850A737761}"/>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30" name="Rechte verbindingslijn 39">
            <a:extLst>
              <a:ext uri="{FF2B5EF4-FFF2-40B4-BE49-F238E27FC236}">
                <a16:creationId xmlns:a16="http://schemas.microsoft.com/office/drawing/2014/main" xmlns="" id="{C69969B6-3C87-4050-8AE2-181BD5AAEFE0}"/>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p:cNvSpPr>
            <a:spLocks noGrp="1"/>
          </p:cNvSpPr>
          <p:nvPr>
            <p:ph type="pic" sz="quarter" idx="11"/>
          </p:nvPr>
        </p:nvSpPr>
        <p:spPr>
          <a:xfrm>
            <a:off x="0" y="0"/>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8" name="Tijdelijke aanduiding voor tekst 27"/>
          <p:cNvSpPr>
            <a:spLocks noGrp="1"/>
          </p:cNvSpPr>
          <p:nvPr>
            <p:ph type="body" sz="quarter" idx="17"/>
          </p:nvPr>
        </p:nvSpPr>
        <p:spPr>
          <a:xfrm>
            <a:off x="1107582"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1" name="Tijdelijke aanduiding voor titel 1"/>
          <p:cNvSpPr>
            <a:spLocks noGrp="1"/>
          </p:cNvSpPr>
          <p:nvPr>
            <p:ph type="title"/>
          </p:nvPr>
        </p:nvSpPr>
        <p:spPr>
          <a:xfrm>
            <a:off x="353260" y="2578378"/>
            <a:ext cx="11499591" cy="707886"/>
          </a:xfrm>
          <a:prstGeom prst="rect">
            <a:avLst/>
          </a:prstGeom>
        </p:spPr>
        <p:txBody>
          <a:bodyPr rtlCol="0">
            <a:normAutofit/>
          </a:bodyPr>
          <a:lstStyle/>
          <a:p>
            <a:r>
              <a:rPr lang="en-US"/>
              <a:t>Click to edit Master title style</a:t>
            </a:r>
            <a:endParaRPr lang="nl-BE" dirty="0"/>
          </a:p>
        </p:txBody>
      </p:sp>
      <p:sp>
        <p:nvSpPr>
          <p:cNvPr id="43" name="Tijdelijke aanduiding voor tekst 21"/>
          <p:cNvSpPr>
            <a:spLocks noGrp="1"/>
          </p:cNvSpPr>
          <p:nvPr>
            <p:ph type="body" sz="quarter" idx="21"/>
          </p:nvPr>
        </p:nvSpPr>
        <p:spPr>
          <a:xfrm>
            <a:off x="357445" y="3281558"/>
            <a:ext cx="11499591"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44" name="Tijdelijke aanduiding voor tekst 27"/>
          <p:cNvSpPr>
            <a:spLocks noGrp="1"/>
          </p:cNvSpPr>
          <p:nvPr>
            <p:ph type="body" sz="quarter" idx="22"/>
          </p:nvPr>
        </p:nvSpPr>
        <p:spPr>
          <a:xfrm>
            <a:off x="3438134"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5" name="Tijdelijke aanduiding voor tekst 27"/>
          <p:cNvSpPr>
            <a:spLocks noGrp="1"/>
          </p:cNvSpPr>
          <p:nvPr>
            <p:ph type="body" sz="quarter" idx="23"/>
          </p:nvPr>
        </p:nvSpPr>
        <p:spPr>
          <a:xfrm>
            <a:off x="5867512"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6" name="Tijdelijke aanduiding voor tekst 27"/>
          <p:cNvSpPr>
            <a:spLocks noGrp="1"/>
          </p:cNvSpPr>
          <p:nvPr>
            <p:ph type="body" sz="quarter" idx="24"/>
          </p:nvPr>
        </p:nvSpPr>
        <p:spPr>
          <a:xfrm>
            <a:off x="10415827"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35" name="Tijdelijke aanduiding voor tekst 19"/>
          <p:cNvSpPr>
            <a:spLocks noGrp="1"/>
          </p:cNvSpPr>
          <p:nvPr>
            <p:ph type="body" sz="quarter" idx="13"/>
          </p:nvPr>
        </p:nvSpPr>
        <p:spPr>
          <a:xfrm>
            <a:off x="353260" y="4763829"/>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6" name="Tijdelijke aanduiding voor tekst 19"/>
          <p:cNvSpPr>
            <a:spLocks noGrp="1"/>
          </p:cNvSpPr>
          <p:nvPr>
            <p:ph type="body" sz="quarter" idx="14"/>
          </p:nvPr>
        </p:nvSpPr>
        <p:spPr>
          <a:xfrm>
            <a:off x="2679158"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7" name="Tijdelijke aanduiding voor tekst 19"/>
          <p:cNvSpPr>
            <a:spLocks noGrp="1"/>
          </p:cNvSpPr>
          <p:nvPr>
            <p:ph type="body" sz="quarter" idx="15"/>
          </p:nvPr>
        </p:nvSpPr>
        <p:spPr>
          <a:xfrm>
            <a:off x="5005056"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8" name="Tijdelijke aanduiding voor tekst 19"/>
          <p:cNvSpPr>
            <a:spLocks noGrp="1"/>
          </p:cNvSpPr>
          <p:nvPr>
            <p:ph type="body" sz="quarter" idx="16"/>
          </p:nvPr>
        </p:nvSpPr>
        <p:spPr>
          <a:xfrm>
            <a:off x="9656851"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9" name="Tijdelijke aanduiding voor tekst 19"/>
          <p:cNvSpPr>
            <a:spLocks noGrp="1"/>
          </p:cNvSpPr>
          <p:nvPr>
            <p:ph type="body" sz="quarter" idx="25"/>
          </p:nvPr>
        </p:nvSpPr>
        <p:spPr>
          <a:xfrm>
            <a:off x="7330954"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9" name="Tijdelijke aanduiding voor tekst 27"/>
          <p:cNvSpPr>
            <a:spLocks noGrp="1"/>
          </p:cNvSpPr>
          <p:nvPr>
            <p:ph type="body" sz="quarter" idx="26"/>
          </p:nvPr>
        </p:nvSpPr>
        <p:spPr>
          <a:xfrm>
            <a:off x="8089930" y="4080269"/>
            <a:ext cx="678047" cy="631826"/>
          </a:xfrm>
        </p:spPr>
        <p:txBody>
          <a:bodyPr anchor="ctr">
            <a:noAutofit/>
          </a:bodyPr>
          <a:lstStyle>
            <a:lvl1pPr marL="0" indent="0" algn="ctr">
              <a:buNone/>
              <a:defRPr sz="4400"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136703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ectiekop">
    <p:spTree>
      <p:nvGrpSpPr>
        <p:cNvPr id="1" name=""/>
        <p:cNvGrpSpPr/>
        <p:nvPr/>
      </p:nvGrpSpPr>
      <p:grpSpPr>
        <a:xfrm>
          <a:off x="0" y="0"/>
          <a:ext cx="0" cy="0"/>
          <a:chOff x="0" y="0"/>
          <a:chExt cx="0" cy="0"/>
        </a:xfrm>
      </p:grpSpPr>
      <p:sp>
        <p:nvSpPr>
          <p:cNvPr id="5" name="Rechthoek 7">
            <a:extLst>
              <a:ext uri="{FF2B5EF4-FFF2-40B4-BE49-F238E27FC236}">
                <a16:creationId xmlns:a16="http://schemas.microsoft.com/office/drawing/2014/main" xmlns="" id="{F2B1269F-C7CB-4F71-A5FD-9295A8D6C307}"/>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sp>
        <p:nvSpPr>
          <p:cNvPr id="6" name="Vrije vorm: vorm 23">
            <a:extLst>
              <a:ext uri="{FF2B5EF4-FFF2-40B4-BE49-F238E27FC236}">
                <a16:creationId xmlns:a16="http://schemas.microsoft.com/office/drawing/2014/main" xmlns="" id="{864C2429-38A0-4F52-B95E-97EDCC03B54E}"/>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7" name="Graphic 26">
            <a:extLst>
              <a:ext uri="{FF2B5EF4-FFF2-40B4-BE49-F238E27FC236}">
                <a16:creationId xmlns:a16="http://schemas.microsoft.com/office/drawing/2014/main" xmlns="" id="{B2F82EC8-B502-4916-93DB-73432D48EA29}"/>
              </a:ext>
            </a:extLst>
          </p:cNvPr>
          <p:cNvGrpSpPr/>
          <p:nvPr/>
        </p:nvGrpSpPr>
        <p:grpSpPr>
          <a:xfrm>
            <a:off x="5708429" y="6531239"/>
            <a:ext cx="778577" cy="244456"/>
            <a:chOff x="5574619" y="6479364"/>
            <a:chExt cx="1065549" cy="334553"/>
          </a:xfrm>
          <a:solidFill>
            <a:srgbClr val="FFFFFF"/>
          </a:solidFill>
        </p:grpSpPr>
        <p:grpSp>
          <p:nvGrpSpPr>
            <p:cNvPr id="8" name="Graphic 26">
              <a:extLst>
                <a:ext uri="{FF2B5EF4-FFF2-40B4-BE49-F238E27FC236}">
                  <a16:creationId xmlns:a16="http://schemas.microsoft.com/office/drawing/2014/main" xmlns="" id="{BB41438B-50C0-44C7-9152-A72BE2126208}"/>
                </a:ext>
              </a:extLst>
            </p:cNvPr>
            <p:cNvGrpSpPr/>
            <p:nvPr/>
          </p:nvGrpSpPr>
          <p:grpSpPr>
            <a:xfrm>
              <a:off x="5574619" y="6479364"/>
              <a:ext cx="232436" cy="334553"/>
              <a:chOff x="5574619" y="6479364"/>
              <a:chExt cx="232436" cy="334553"/>
            </a:xfrm>
            <a:solidFill>
              <a:srgbClr val="FFFFFF"/>
            </a:solidFill>
          </p:grpSpPr>
          <p:sp>
            <p:nvSpPr>
              <p:cNvPr id="17" name="Vrije vorm: vorm 31">
                <a:extLst>
                  <a:ext uri="{FF2B5EF4-FFF2-40B4-BE49-F238E27FC236}">
                    <a16:creationId xmlns:a16="http://schemas.microsoft.com/office/drawing/2014/main" xmlns="" id="{409133F9-2CA8-4314-9413-57C4BEB1AADD}"/>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8" name="Vrije vorm: vorm 32">
                <a:extLst>
                  <a:ext uri="{FF2B5EF4-FFF2-40B4-BE49-F238E27FC236}">
                    <a16:creationId xmlns:a16="http://schemas.microsoft.com/office/drawing/2014/main" xmlns="" id="{7F992BEE-BDE7-4B9C-9FD9-470F6A4F5CB5}"/>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9" name="Vrije vorm: vorm 33">
                <a:extLst>
                  <a:ext uri="{FF2B5EF4-FFF2-40B4-BE49-F238E27FC236}">
                    <a16:creationId xmlns:a16="http://schemas.microsoft.com/office/drawing/2014/main" xmlns="" id="{1A5A2A4C-CB56-428A-A3A2-0D670DD8C7A6}"/>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0" name="Vrije vorm: vorm 26">
              <a:extLst>
                <a:ext uri="{FF2B5EF4-FFF2-40B4-BE49-F238E27FC236}">
                  <a16:creationId xmlns:a16="http://schemas.microsoft.com/office/drawing/2014/main" xmlns="" id="{31AEB4B4-1439-4D47-8DA3-341E5105F3F2}"/>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1" name="Vrije vorm: vorm 27">
              <a:extLst>
                <a:ext uri="{FF2B5EF4-FFF2-40B4-BE49-F238E27FC236}">
                  <a16:creationId xmlns:a16="http://schemas.microsoft.com/office/drawing/2014/main" xmlns="" id="{44068CAC-A2C8-40E9-948A-8141E804E25C}"/>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2" name="Vrije vorm: vorm 28">
              <a:extLst>
                <a:ext uri="{FF2B5EF4-FFF2-40B4-BE49-F238E27FC236}">
                  <a16:creationId xmlns:a16="http://schemas.microsoft.com/office/drawing/2014/main" xmlns="" id="{D76BF888-BC66-4C0E-8499-F61496600AB4}"/>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4" name="Vrije vorm: vorm 29">
              <a:extLst>
                <a:ext uri="{FF2B5EF4-FFF2-40B4-BE49-F238E27FC236}">
                  <a16:creationId xmlns:a16="http://schemas.microsoft.com/office/drawing/2014/main" xmlns="" id="{F3040A33-F50D-4271-B22D-0D41692DE799}"/>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6" name="Vrije vorm: vorm 30">
              <a:extLst>
                <a:ext uri="{FF2B5EF4-FFF2-40B4-BE49-F238E27FC236}">
                  <a16:creationId xmlns:a16="http://schemas.microsoft.com/office/drawing/2014/main" xmlns="" id="{88389F81-ECC0-426B-80F7-85F6DDB63671}"/>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20" name="Rechte verbindingslijn 17">
            <a:extLst>
              <a:ext uri="{FF2B5EF4-FFF2-40B4-BE49-F238E27FC236}">
                <a16:creationId xmlns:a16="http://schemas.microsoft.com/office/drawing/2014/main" xmlns="" id="{7B18D613-46AE-4BF3-BFC2-2D2CBAF7EFEC}"/>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14"/>
          <p:cNvSpPr>
            <a:spLocks noGrp="1"/>
          </p:cNvSpPr>
          <p:nvPr>
            <p:ph type="pic" sz="quarter" idx="11"/>
          </p:nvPr>
        </p:nvSpPr>
        <p:spPr>
          <a:xfrm>
            <a:off x="0" y="0"/>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3"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en-US"/>
              <a:t>Click to edit Master title style</a:t>
            </a:r>
            <a:endParaRPr lang="nl-BE" dirty="0"/>
          </a:p>
        </p:txBody>
      </p:sp>
      <p:sp>
        <p:nvSpPr>
          <p:cNvPr id="15" name="Tijdelijke aanduiding voor tekst 21"/>
          <p:cNvSpPr>
            <a:spLocks noGrp="1"/>
          </p:cNvSpPr>
          <p:nvPr>
            <p:ph type="body" sz="quarter" idx="21"/>
          </p:nvPr>
        </p:nvSpPr>
        <p:spPr>
          <a:xfrm>
            <a:off x="357445" y="3281558"/>
            <a:ext cx="11499591"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26220226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7"/>
          </p:nvPr>
        </p:nvSpPr>
        <p:spPr>
          <a:xfrm>
            <a:off x="838200" y="2352675"/>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dirty="0"/>
          </a:p>
        </p:txBody>
      </p:sp>
      <p:sp>
        <p:nvSpPr>
          <p:cNvPr id="24" name="Tijdelijke aanduiding voor afbeelding 3"/>
          <p:cNvSpPr>
            <a:spLocks noGrp="1"/>
          </p:cNvSpPr>
          <p:nvPr>
            <p:ph type="pic" sz="quarter" idx="18"/>
          </p:nvPr>
        </p:nvSpPr>
        <p:spPr>
          <a:xfrm>
            <a:off x="3517900" y="2352675"/>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dirty="0"/>
          </a:p>
        </p:txBody>
      </p:sp>
      <p:sp>
        <p:nvSpPr>
          <p:cNvPr id="26" name="Tijdelijke aanduiding voor afbeelding 3"/>
          <p:cNvSpPr>
            <a:spLocks noGrp="1"/>
          </p:cNvSpPr>
          <p:nvPr>
            <p:ph type="pic" sz="quarter" idx="19"/>
          </p:nvPr>
        </p:nvSpPr>
        <p:spPr>
          <a:xfrm>
            <a:off x="6197599" y="2352675"/>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dirty="0"/>
          </a:p>
        </p:txBody>
      </p:sp>
      <p:sp>
        <p:nvSpPr>
          <p:cNvPr id="30" name="Tijdelijke aanduiding voor afbeelding 3"/>
          <p:cNvSpPr>
            <a:spLocks noGrp="1"/>
          </p:cNvSpPr>
          <p:nvPr>
            <p:ph type="pic" sz="quarter" idx="20"/>
          </p:nvPr>
        </p:nvSpPr>
        <p:spPr>
          <a:xfrm>
            <a:off x="8877299" y="2352675"/>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a:p>
        </p:txBody>
      </p:sp>
      <p:sp>
        <p:nvSpPr>
          <p:cNvPr id="31" name="Tijdelijke aanduiding voor tekst 19"/>
          <p:cNvSpPr>
            <a:spLocks noGrp="1"/>
          </p:cNvSpPr>
          <p:nvPr>
            <p:ph type="body" sz="quarter" idx="21"/>
          </p:nvPr>
        </p:nvSpPr>
        <p:spPr>
          <a:xfrm>
            <a:off x="933450" y="2062186"/>
            <a:ext cx="2286000"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2" name="Tijdelijke aanduiding voor tekst 19"/>
          <p:cNvSpPr>
            <a:spLocks noGrp="1"/>
          </p:cNvSpPr>
          <p:nvPr>
            <p:ph type="body" sz="quarter" idx="22"/>
          </p:nvPr>
        </p:nvSpPr>
        <p:spPr>
          <a:xfrm>
            <a:off x="3613149" y="2062186"/>
            <a:ext cx="2286000"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3" name="Tijdelijke aanduiding voor tekst 19"/>
          <p:cNvSpPr>
            <a:spLocks noGrp="1"/>
          </p:cNvSpPr>
          <p:nvPr>
            <p:ph type="body" sz="quarter" idx="23"/>
          </p:nvPr>
        </p:nvSpPr>
        <p:spPr>
          <a:xfrm>
            <a:off x="6292848" y="2062186"/>
            <a:ext cx="2286000"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4" name="Tijdelijke aanduiding voor tekst 19"/>
          <p:cNvSpPr>
            <a:spLocks noGrp="1"/>
          </p:cNvSpPr>
          <p:nvPr>
            <p:ph type="body" sz="quarter" idx="24"/>
          </p:nvPr>
        </p:nvSpPr>
        <p:spPr>
          <a:xfrm>
            <a:off x="8972547" y="2062186"/>
            <a:ext cx="2285998"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 name="Titel 2"/>
          <p:cNvSpPr>
            <a:spLocks noGrp="1"/>
          </p:cNvSpPr>
          <p:nvPr>
            <p:ph type="title"/>
          </p:nvPr>
        </p:nvSpPr>
        <p:spPr/>
        <p:txBody>
          <a:bodyPr/>
          <a:lstStyle/>
          <a:p>
            <a:r>
              <a:rPr lang="en-US"/>
              <a:t>Click to edit Master title style</a:t>
            </a:r>
            <a:endParaRPr lang="nl-BE"/>
          </a:p>
        </p:txBody>
      </p:sp>
      <p:sp>
        <p:nvSpPr>
          <p:cNvPr id="12"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64565236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Aangepaste indeling">
    <p:spTree>
      <p:nvGrpSpPr>
        <p:cNvPr id="1" name=""/>
        <p:cNvGrpSpPr/>
        <p:nvPr/>
      </p:nvGrpSpPr>
      <p:grpSpPr>
        <a:xfrm>
          <a:off x="0" y="0"/>
          <a:ext cx="0" cy="0"/>
          <a:chOff x="0" y="0"/>
          <a:chExt cx="0" cy="0"/>
        </a:xfrm>
      </p:grpSpPr>
      <p:pic>
        <p:nvPicPr>
          <p:cNvPr id="2" name="Afbeelding 2" descr="Afbeelding met persoon, gebouw, man, vasthouden&#10;&#10;Automatisch gegenereerde beschrijving">
            <a:extLst>
              <a:ext uri="{FF2B5EF4-FFF2-40B4-BE49-F238E27FC236}">
                <a16:creationId xmlns:a16="http://schemas.microsoft.com/office/drawing/2014/main" xmlns="" id="{C4E204A0-AE00-43BC-9809-97A695E718BA}"/>
              </a:ext>
            </a:extLst>
          </p:cNvPr>
          <p:cNvPicPr>
            <a:picLocks noChangeAspect="1"/>
          </p:cNvPicPr>
          <p:nvPr/>
        </p:nvPicPr>
        <p:blipFill>
          <a:blip r:embed="rId2">
            <a:extLst>
              <a:ext uri="{28A0092B-C50C-407E-A947-70E740481C1C}">
                <a14:useLocalDpi xmlns:a14="http://schemas.microsoft.com/office/drawing/2010/main" val="0"/>
              </a:ext>
            </a:extLst>
          </a:blip>
          <a:srcRect t="2710" b="129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E0DC4075-11E2-419B-9260-7D7260DCCBB3}"/>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4" name="Graphic 14">
            <a:extLst>
              <a:ext uri="{FF2B5EF4-FFF2-40B4-BE49-F238E27FC236}">
                <a16:creationId xmlns:a16="http://schemas.microsoft.com/office/drawing/2014/main" xmlns="" id="{5B082095-C9F0-4825-8E5D-50833A59AB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538"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persoon, vasthouden, man, staand&#10;&#10;Automatisch gegenereerde beschrijving">
            <a:extLst>
              <a:ext uri="{FF2B5EF4-FFF2-40B4-BE49-F238E27FC236}">
                <a16:creationId xmlns:a16="http://schemas.microsoft.com/office/drawing/2014/main" xmlns="" id="{7FFD4F4D-D4AC-49C0-8FE0-FE0439C473A0}"/>
              </a:ext>
            </a:extLst>
          </p:cNvPr>
          <p:cNvPicPr>
            <a:picLocks noChangeAspect="1"/>
          </p:cNvPicPr>
          <p:nvPr/>
        </p:nvPicPr>
        <p:blipFill>
          <a:blip r:embed="rId4">
            <a:extLst>
              <a:ext uri="{28A0092B-C50C-407E-A947-70E740481C1C}">
                <a14:useLocalDpi xmlns:a14="http://schemas.microsoft.com/office/drawing/2010/main" val="0"/>
              </a:ext>
            </a:extLst>
          </a:blip>
          <a:srcRect t="2710" b="129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229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pic>
        <p:nvPicPr>
          <p:cNvPr id="7" name="Afbeelding 6" descr="Afbeelding met computer, ster&#10;&#10;Automatisch gegenereerde beschrijving">
            <a:extLst>
              <a:ext uri="{FF2B5EF4-FFF2-40B4-BE49-F238E27FC236}">
                <a16:creationId xmlns:a16="http://schemas.microsoft.com/office/drawing/2014/main" xmlns="" id="{E41147E8-89CA-4C1D-80C0-D7E3CED97169}"/>
              </a:ext>
            </a:extLst>
          </p:cNvPr>
          <p:cNvPicPr>
            <a:picLocks noChangeAspect="1"/>
          </p:cNvPicPr>
          <p:nvPr/>
        </p:nvPicPr>
        <p:blipFill>
          <a:blip r:embed="rId2">
            <a:extLst>
              <a:ext uri="{28A0092B-C50C-407E-A947-70E740481C1C}">
                <a14:useLocalDpi xmlns:a14="http://schemas.microsoft.com/office/drawing/2010/main" val="0"/>
              </a:ext>
            </a:extLst>
          </a:blip>
          <a:srcRect t="7323" b="11783"/>
          <a:stretch>
            <a:fillRect/>
          </a:stretch>
        </p:blipFill>
        <p:spPr bwMode="auto">
          <a:xfrm>
            <a:off x="201613" y="1595438"/>
            <a:ext cx="7356475" cy="5100637"/>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a:t>Click to edit Master title style</a:t>
            </a:r>
            <a:endParaRPr lang="nl-BE"/>
          </a:p>
        </p:txBody>
      </p:sp>
      <p:sp>
        <p:nvSpPr>
          <p:cNvPr id="6" name="Tijdelijke aanduiding voor tekst 5"/>
          <p:cNvSpPr>
            <a:spLocks noGrp="1"/>
          </p:cNvSpPr>
          <p:nvPr>
            <p:ph type="body" sz="quarter" idx="13"/>
          </p:nvPr>
        </p:nvSpPr>
        <p:spPr>
          <a:xfrm>
            <a:off x="7558450" y="2041525"/>
            <a:ext cx="379535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ijdelijke aanduiding voor afbeelding 4"/>
          <p:cNvSpPr>
            <a:spLocks noGrp="1"/>
          </p:cNvSpPr>
          <p:nvPr>
            <p:ph type="pic" sz="quarter" idx="14"/>
          </p:nvPr>
        </p:nvSpPr>
        <p:spPr>
          <a:xfrm>
            <a:off x="893763" y="1917952"/>
            <a:ext cx="5900737" cy="3344611"/>
          </a:xfrm>
          <a:solidFill>
            <a:schemeClr val="bg1">
              <a:lumMod val="95000"/>
            </a:schemeClr>
          </a:solidFill>
          <a:ln>
            <a:noFill/>
          </a:ln>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8"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15232851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pic>
        <p:nvPicPr>
          <p:cNvPr id="6" name="Afbeelding 4" descr="Afbeelding met monitor&#10;&#10;Automatisch gegenereerde beschrijving">
            <a:extLst>
              <a:ext uri="{FF2B5EF4-FFF2-40B4-BE49-F238E27FC236}">
                <a16:creationId xmlns:a16="http://schemas.microsoft.com/office/drawing/2014/main" xmlns="" id="{945FF907-1784-46E3-A1C7-79D990587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1839913"/>
            <a:ext cx="67278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a:t>Click to edit Master title style</a:t>
            </a:r>
            <a:endParaRPr lang="nl-BE"/>
          </a:p>
        </p:txBody>
      </p:sp>
      <p:sp>
        <p:nvSpPr>
          <p:cNvPr id="11" name="Tijdelijke aanduiding voor tekst 5"/>
          <p:cNvSpPr>
            <a:spLocks noGrp="1"/>
          </p:cNvSpPr>
          <p:nvPr>
            <p:ph type="body" sz="quarter" idx="13"/>
          </p:nvPr>
        </p:nvSpPr>
        <p:spPr>
          <a:xfrm>
            <a:off x="839788" y="2041525"/>
            <a:ext cx="33528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Tijdelijke aanduiding voor afbeelding 3"/>
          <p:cNvSpPr>
            <a:spLocks noGrp="1"/>
          </p:cNvSpPr>
          <p:nvPr>
            <p:ph type="pic" sz="quarter" idx="12"/>
          </p:nvPr>
        </p:nvSpPr>
        <p:spPr>
          <a:xfrm>
            <a:off x="5624423" y="2276475"/>
            <a:ext cx="5169918" cy="3891412"/>
          </a:xfr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30418305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pic>
        <p:nvPicPr>
          <p:cNvPr id="8" name="Afbeelding 9" descr="Afbeelding met monitor, elektronica, zitten&#10;&#10;Automatisch gegenereerde beschrijving">
            <a:extLst>
              <a:ext uri="{FF2B5EF4-FFF2-40B4-BE49-F238E27FC236}">
                <a16:creationId xmlns:a16="http://schemas.microsoft.com/office/drawing/2014/main" xmlns="" id="{F39DE217-8304-46E0-B431-32C4EBD2B9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0" y="1571625"/>
            <a:ext cx="260826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a:t>Click to edit Master title style</a:t>
            </a:r>
            <a:endParaRPr lang="nl-BE"/>
          </a:p>
        </p:txBody>
      </p:sp>
      <p:sp>
        <p:nvSpPr>
          <p:cNvPr id="6" name="Tijdelijke aanduiding voor tekst 5"/>
          <p:cNvSpPr>
            <a:spLocks noGrp="1"/>
          </p:cNvSpPr>
          <p:nvPr>
            <p:ph type="body" sz="quarter" idx="13"/>
          </p:nvPr>
        </p:nvSpPr>
        <p:spPr>
          <a:xfrm>
            <a:off x="838200" y="2041525"/>
            <a:ext cx="6445102"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afbeelding 3"/>
          <p:cNvSpPr>
            <a:spLocks noGrp="1"/>
          </p:cNvSpPr>
          <p:nvPr>
            <p:ph type="pic" sz="quarter" idx="12"/>
          </p:nvPr>
        </p:nvSpPr>
        <p:spPr>
          <a:xfrm rot="27601">
            <a:off x="8363317" y="2305722"/>
            <a:ext cx="2028772" cy="3566164"/>
          </a:xfr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83996235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Inhoud van twee">
    <p:spTree>
      <p:nvGrpSpPr>
        <p:cNvPr id="1" name=""/>
        <p:cNvGrpSpPr/>
        <p:nvPr/>
      </p:nvGrpSpPr>
      <p:grpSpPr>
        <a:xfrm>
          <a:off x="0" y="0"/>
          <a:ext cx="0" cy="0"/>
          <a:chOff x="0" y="0"/>
          <a:chExt cx="0" cy="0"/>
        </a:xfrm>
      </p:grpSpPr>
      <p:pic>
        <p:nvPicPr>
          <p:cNvPr id="7" name="Afbeelding 3" descr="Afbeelding met computer, ster&#10;&#10;Automatisch gegenereerde beschrijving">
            <a:extLst>
              <a:ext uri="{FF2B5EF4-FFF2-40B4-BE49-F238E27FC236}">
                <a16:creationId xmlns:a16="http://schemas.microsoft.com/office/drawing/2014/main" xmlns="" id="{DB4DA2B2-4B4D-40E5-A0C1-311FF74F785A}"/>
              </a:ext>
            </a:extLst>
          </p:cNvPr>
          <p:cNvPicPr>
            <a:picLocks noChangeAspect="1"/>
          </p:cNvPicPr>
          <p:nvPr/>
        </p:nvPicPr>
        <p:blipFill>
          <a:blip r:embed="rId2">
            <a:extLst>
              <a:ext uri="{28A0092B-C50C-407E-A947-70E740481C1C}">
                <a14:useLocalDpi xmlns:a14="http://schemas.microsoft.com/office/drawing/2010/main" val="0"/>
              </a:ext>
            </a:extLst>
          </a:blip>
          <a:srcRect t="7323" b="11783"/>
          <a:stretch>
            <a:fillRect/>
          </a:stretch>
        </p:blipFill>
        <p:spPr bwMode="auto">
          <a:xfrm>
            <a:off x="765175" y="1595438"/>
            <a:ext cx="7356475" cy="5100637"/>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9" descr="Afbeelding met monitor&#10;&#10;Automatisch gegenereerde beschrijving">
            <a:extLst>
              <a:ext uri="{FF2B5EF4-FFF2-40B4-BE49-F238E27FC236}">
                <a16:creationId xmlns:a16="http://schemas.microsoft.com/office/drawing/2014/main" xmlns="" id="{406F427F-1E2B-4515-887D-F64F8E00C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01582" y="3240881"/>
            <a:ext cx="4037012" cy="287337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0" descr="Afbeelding met monitor, elektronica, zitten&#10;&#10;Automatisch gegenereerde beschrijving">
            <a:extLst>
              <a:ext uri="{FF2B5EF4-FFF2-40B4-BE49-F238E27FC236}">
                <a16:creationId xmlns:a16="http://schemas.microsoft.com/office/drawing/2014/main" xmlns="" id="{3F5592A3-0EAB-47EC-967E-847EFE1687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4800" y="3303588"/>
            <a:ext cx="1754188" cy="3392487"/>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jdelijke aanduiding voor afbeelding 3"/>
          <p:cNvSpPr>
            <a:spLocks noGrp="1"/>
          </p:cNvSpPr>
          <p:nvPr>
            <p:ph type="pic" sz="quarter" idx="16"/>
          </p:nvPr>
        </p:nvSpPr>
        <p:spPr>
          <a:xfrm>
            <a:off x="1453474" y="1939217"/>
            <a:ext cx="5882991" cy="3323899"/>
          </a:xfrm>
          <a:custGeom>
            <a:avLst/>
            <a:gdLst>
              <a:gd name="connsiteX0" fmla="*/ 0 w 5882991"/>
              <a:gd name="connsiteY0" fmla="*/ 0 h 3323899"/>
              <a:gd name="connsiteX1" fmla="*/ 5882991 w 5882991"/>
              <a:gd name="connsiteY1" fmla="*/ 0 h 3323899"/>
              <a:gd name="connsiteX2" fmla="*/ 5882991 w 5882991"/>
              <a:gd name="connsiteY2" fmla="*/ 0 h 3323899"/>
              <a:gd name="connsiteX3" fmla="*/ 5882991 w 5882991"/>
              <a:gd name="connsiteY3" fmla="*/ 3323899 h 3323899"/>
              <a:gd name="connsiteX4" fmla="*/ 0 w 5882991"/>
              <a:gd name="connsiteY4" fmla="*/ 3323899 h 3323899"/>
              <a:gd name="connsiteX5" fmla="*/ 0 w 5882991"/>
              <a:gd name="connsiteY5" fmla="*/ 0 h 3323899"/>
              <a:gd name="connsiteX0" fmla="*/ 0 w 5882991"/>
              <a:gd name="connsiteY0" fmla="*/ 0 h 3323899"/>
              <a:gd name="connsiteX1" fmla="*/ 5882991 w 5882991"/>
              <a:gd name="connsiteY1" fmla="*/ 0 h 3323899"/>
              <a:gd name="connsiteX2" fmla="*/ 5882991 w 5882991"/>
              <a:gd name="connsiteY2" fmla="*/ 3323899 h 3323899"/>
              <a:gd name="connsiteX3" fmla="*/ 0 w 5882991"/>
              <a:gd name="connsiteY3" fmla="*/ 3323899 h 3323899"/>
              <a:gd name="connsiteX4" fmla="*/ 0 w 5882991"/>
              <a:gd name="connsiteY4" fmla="*/ 0 h 3323899"/>
              <a:gd name="connsiteX0" fmla="*/ 0 w 5882991"/>
              <a:gd name="connsiteY0" fmla="*/ 0 h 3323899"/>
              <a:gd name="connsiteX1" fmla="*/ 5882991 w 5882991"/>
              <a:gd name="connsiteY1" fmla="*/ 0 h 3323899"/>
              <a:gd name="connsiteX2" fmla="*/ 5882198 w 5882991"/>
              <a:gd name="connsiteY2" fmla="*/ 838102 h 3323899"/>
              <a:gd name="connsiteX3" fmla="*/ 5882991 w 5882991"/>
              <a:gd name="connsiteY3" fmla="*/ 3323899 h 3323899"/>
              <a:gd name="connsiteX4" fmla="*/ 0 w 5882991"/>
              <a:gd name="connsiteY4" fmla="*/ 3323899 h 3323899"/>
              <a:gd name="connsiteX5" fmla="*/ 0 w 5882991"/>
              <a:gd name="connsiteY5" fmla="*/ 0 h 3323899"/>
              <a:gd name="connsiteX0" fmla="*/ 0 w 5882991"/>
              <a:gd name="connsiteY0" fmla="*/ 0 h 3323899"/>
              <a:gd name="connsiteX1" fmla="*/ 5882991 w 5882991"/>
              <a:gd name="connsiteY1" fmla="*/ 0 h 3323899"/>
              <a:gd name="connsiteX2" fmla="*/ 5882198 w 5882991"/>
              <a:gd name="connsiteY2" fmla="*/ 838102 h 3323899"/>
              <a:gd name="connsiteX3" fmla="*/ 5882991 w 5882991"/>
              <a:gd name="connsiteY3" fmla="*/ 3323899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41797 w 5882991"/>
              <a:gd name="connsiteY3" fmla="*/ 1215320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41797 w 5882991"/>
              <a:gd name="connsiteY3" fmla="*/ 1215320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3130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09549 w 5882991"/>
              <a:gd name="connsiteY3" fmla="*/ 120665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8370 w 5882991"/>
              <a:gd name="connsiteY3" fmla="*/ 1211893 h 3323899"/>
              <a:gd name="connsiteX4" fmla="*/ 5541004 w 5882991"/>
              <a:gd name="connsiteY4" fmla="*/ 3321995 h 3323899"/>
              <a:gd name="connsiteX5" fmla="*/ 0 w 5882991"/>
              <a:gd name="connsiteY5" fmla="*/ 3323899 h 3323899"/>
              <a:gd name="connsiteX6" fmla="*/ 0 w 5882991"/>
              <a:gd name="connsiteY6" fmla="*/ 0 h 3323899"/>
              <a:gd name="connsiteX0" fmla="*/ 0 w 5882991"/>
              <a:gd name="connsiteY0" fmla="*/ 0 h 3323899"/>
              <a:gd name="connsiteX1" fmla="*/ 5882991 w 5882991"/>
              <a:gd name="connsiteY1" fmla="*/ 0 h 3323899"/>
              <a:gd name="connsiteX2" fmla="*/ 5882198 w 5882991"/>
              <a:gd name="connsiteY2" fmla="*/ 838102 h 3323899"/>
              <a:gd name="connsiteX3" fmla="*/ 5538370 w 5882991"/>
              <a:gd name="connsiteY3" fmla="*/ 1211893 h 3323899"/>
              <a:gd name="connsiteX4" fmla="*/ 5541004 w 5882991"/>
              <a:gd name="connsiteY4" fmla="*/ 3321995 h 3323899"/>
              <a:gd name="connsiteX5" fmla="*/ 0 w 5882991"/>
              <a:gd name="connsiteY5" fmla="*/ 3323899 h 3323899"/>
              <a:gd name="connsiteX6" fmla="*/ 0 w 5882991"/>
              <a:gd name="connsiteY6" fmla="*/ 0 h 33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2991" h="3323899">
                <a:moveTo>
                  <a:pt x="0" y="0"/>
                </a:moveTo>
                <a:lnTo>
                  <a:pt x="5882991" y="0"/>
                </a:lnTo>
                <a:cubicBezTo>
                  <a:pt x="5882727" y="279367"/>
                  <a:pt x="5882462" y="558735"/>
                  <a:pt x="5882198" y="838102"/>
                </a:cubicBezTo>
                <a:cubicBezTo>
                  <a:pt x="5595534" y="844823"/>
                  <a:pt x="5516338" y="804962"/>
                  <a:pt x="5538370" y="1211893"/>
                </a:cubicBezTo>
                <a:cubicBezTo>
                  <a:pt x="5538106" y="1914118"/>
                  <a:pt x="5541268" y="2619770"/>
                  <a:pt x="5541004" y="3321995"/>
                </a:cubicBezTo>
                <a:lnTo>
                  <a:pt x="0" y="3323899"/>
                </a:lnTo>
                <a:lnTo>
                  <a:pt x="0" y="0"/>
                </a:lnTo>
                <a:close/>
              </a:path>
            </a:pathLst>
          </a:cu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2" name="Titel 1"/>
          <p:cNvSpPr>
            <a:spLocks noGrp="1"/>
          </p:cNvSpPr>
          <p:nvPr>
            <p:ph type="title"/>
          </p:nvPr>
        </p:nvSpPr>
        <p:spPr/>
        <p:txBody>
          <a:bodyPr/>
          <a:lstStyle/>
          <a:p>
            <a:r>
              <a:rPr lang="en-US"/>
              <a:t>Click to edit Master title style</a:t>
            </a:r>
            <a:endParaRPr lang="nl-BE"/>
          </a:p>
        </p:txBody>
      </p:sp>
      <p:sp>
        <p:nvSpPr>
          <p:cNvPr id="15" name="Tijdelijke aanduiding voor afbeelding 3"/>
          <p:cNvSpPr>
            <a:spLocks noGrp="1"/>
          </p:cNvSpPr>
          <p:nvPr>
            <p:ph type="pic" sz="quarter" idx="15"/>
          </p:nvPr>
        </p:nvSpPr>
        <p:spPr>
          <a:xfrm>
            <a:off x="7158424" y="3116173"/>
            <a:ext cx="2336794" cy="3114718"/>
          </a:xfrm>
          <a:custGeom>
            <a:avLst/>
            <a:gdLst>
              <a:gd name="connsiteX0" fmla="*/ 0 w 2328531"/>
              <a:gd name="connsiteY0" fmla="*/ 0 h 3104706"/>
              <a:gd name="connsiteX1" fmla="*/ 2328531 w 2328531"/>
              <a:gd name="connsiteY1" fmla="*/ 0 h 3104706"/>
              <a:gd name="connsiteX2" fmla="*/ 2328531 w 2328531"/>
              <a:gd name="connsiteY2" fmla="*/ 0 h 3104706"/>
              <a:gd name="connsiteX3" fmla="*/ 2328531 w 2328531"/>
              <a:gd name="connsiteY3" fmla="*/ 3104706 h 3104706"/>
              <a:gd name="connsiteX4" fmla="*/ 0 w 2328531"/>
              <a:gd name="connsiteY4" fmla="*/ 3104706 h 3104706"/>
              <a:gd name="connsiteX5" fmla="*/ 0 w 2328531"/>
              <a:gd name="connsiteY5" fmla="*/ 0 h 3104706"/>
              <a:gd name="connsiteX0" fmla="*/ 0 w 2328531"/>
              <a:gd name="connsiteY0" fmla="*/ 0 h 3104706"/>
              <a:gd name="connsiteX1" fmla="*/ 2328531 w 2328531"/>
              <a:gd name="connsiteY1" fmla="*/ 0 h 3104706"/>
              <a:gd name="connsiteX2" fmla="*/ 2328531 w 2328531"/>
              <a:gd name="connsiteY2" fmla="*/ 3104706 h 3104706"/>
              <a:gd name="connsiteX3" fmla="*/ 0 w 2328531"/>
              <a:gd name="connsiteY3" fmla="*/ 3104706 h 3104706"/>
              <a:gd name="connsiteX4" fmla="*/ 0 w 2328531"/>
              <a:gd name="connsiteY4" fmla="*/ 0 h 3104706"/>
              <a:gd name="connsiteX0" fmla="*/ 0 w 2328531"/>
              <a:gd name="connsiteY0" fmla="*/ 0 h 3104706"/>
              <a:gd name="connsiteX1" fmla="*/ 2328531 w 2328531"/>
              <a:gd name="connsiteY1" fmla="*/ 0 h 3104706"/>
              <a:gd name="connsiteX2" fmla="*/ 2325974 w 2328531"/>
              <a:gd name="connsiteY2" fmla="*/ 94239 h 3104706"/>
              <a:gd name="connsiteX3" fmla="*/ 2328531 w 2328531"/>
              <a:gd name="connsiteY3" fmla="*/ 3104706 h 3104706"/>
              <a:gd name="connsiteX4" fmla="*/ 0 w 2328531"/>
              <a:gd name="connsiteY4" fmla="*/ 3104706 h 3104706"/>
              <a:gd name="connsiteX5" fmla="*/ 0 w 2328531"/>
              <a:gd name="connsiteY5" fmla="*/ 0 h 3104706"/>
              <a:gd name="connsiteX0" fmla="*/ 0 w 2328531"/>
              <a:gd name="connsiteY0" fmla="*/ 0 h 3104706"/>
              <a:gd name="connsiteX1" fmla="*/ 2328531 w 2328531"/>
              <a:gd name="connsiteY1" fmla="*/ 0 h 3104706"/>
              <a:gd name="connsiteX2" fmla="*/ 2325974 w 2328531"/>
              <a:gd name="connsiteY2" fmla="*/ 94239 h 3104706"/>
              <a:gd name="connsiteX3" fmla="*/ 2328531 w 2328531"/>
              <a:gd name="connsiteY3" fmla="*/ 3104706 h 3104706"/>
              <a:gd name="connsiteX4" fmla="*/ 2162450 w 2328531"/>
              <a:gd name="connsiteY4" fmla="*/ 3101080 h 3104706"/>
              <a:gd name="connsiteX5" fmla="*/ 0 w 2328531"/>
              <a:gd name="connsiteY5" fmla="*/ 3104706 h 3104706"/>
              <a:gd name="connsiteX6" fmla="*/ 0 w 2328531"/>
              <a:gd name="connsiteY6" fmla="*/ 0 h 3104706"/>
              <a:gd name="connsiteX0" fmla="*/ 0 w 2328531"/>
              <a:gd name="connsiteY0" fmla="*/ 0 h 3104706"/>
              <a:gd name="connsiteX1" fmla="*/ 2328531 w 2328531"/>
              <a:gd name="connsiteY1" fmla="*/ 0 h 3104706"/>
              <a:gd name="connsiteX2" fmla="*/ 2325974 w 2328531"/>
              <a:gd name="connsiteY2" fmla="*/ 94239 h 3104706"/>
              <a:gd name="connsiteX3" fmla="*/ 2158333 w 2328531"/>
              <a:gd name="connsiteY3" fmla="*/ 912148 h 3104706"/>
              <a:gd name="connsiteX4" fmla="*/ 2162450 w 2328531"/>
              <a:gd name="connsiteY4" fmla="*/ 3101080 h 3104706"/>
              <a:gd name="connsiteX5" fmla="*/ 0 w 2328531"/>
              <a:gd name="connsiteY5" fmla="*/ 3104706 h 3104706"/>
              <a:gd name="connsiteX6" fmla="*/ 0 w 2328531"/>
              <a:gd name="connsiteY6" fmla="*/ 0 h 3104706"/>
              <a:gd name="connsiteX0" fmla="*/ 0 w 2328531"/>
              <a:gd name="connsiteY0" fmla="*/ 0 h 3104706"/>
              <a:gd name="connsiteX1" fmla="*/ 2328531 w 2328531"/>
              <a:gd name="connsiteY1" fmla="*/ 0 h 3104706"/>
              <a:gd name="connsiteX2" fmla="*/ 2325974 w 2328531"/>
              <a:gd name="connsiteY2" fmla="*/ 94239 h 3104706"/>
              <a:gd name="connsiteX3" fmla="*/ 2165007 w 2328531"/>
              <a:gd name="connsiteY3" fmla="*/ 434925 h 3104706"/>
              <a:gd name="connsiteX4" fmla="*/ 2162450 w 2328531"/>
              <a:gd name="connsiteY4" fmla="*/ 3101080 h 3104706"/>
              <a:gd name="connsiteX5" fmla="*/ 0 w 2328531"/>
              <a:gd name="connsiteY5" fmla="*/ 3104706 h 3104706"/>
              <a:gd name="connsiteX6" fmla="*/ 0 w 2328531"/>
              <a:gd name="connsiteY6" fmla="*/ 0 h 3104706"/>
              <a:gd name="connsiteX0" fmla="*/ 0 w 2328531"/>
              <a:gd name="connsiteY0" fmla="*/ 0 h 3104706"/>
              <a:gd name="connsiteX1" fmla="*/ 2328531 w 2328531"/>
              <a:gd name="connsiteY1" fmla="*/ 0 h 3104706"/>
              <a:gd name="connsiteX2" fmla="*/ 2325974 w 2328531"/>
              <a:gd name="connsiteY2" fmla="*/ 94239 h 3104706"/>
              <a:gd name="connsiteX3" fmla="*/ 2165007 w 2328531"/>
              <a:gd name="connsiteY3" fmla="*/ 434925 h 3104706"/>
              <a:gd name="connsiteX4" fmla="*/ 2162450 w 2328531"/>
              <a:gd name="connsiteY4" fmla="*/ 3101080 h 3104706"/>
              <a:gd name="connsiteX5" fmla="*/ 0 w 2328531"/>
              <a:gd name="connsiteY5" fmla="*/ 3104706 h 3104706"/>
              <a:gd name="connsiteX6" fmla="*/ 0 w 2328531"/>
              <a:gd name="connsiteY6" fmla="*/ 0 h 3104706"/>
              <a:gd name="connsiteX0" fmla="*/ 0 w 2336042"/>
              <a:gd name="connsiteY0" fmla="*/ 0 h 3104706"/>
              <a:gd name="connsiteX1" fmla="*/ 2328531 w 2336042"/>
              <a:gd name="connsiteY1" fmla="*/ 0 h 3104706"/>
              <a:gd name="connsiteX2" fmla="*/ 2335986 w 2336042"/>
              <a:gd name="connsiteY2" fmla="*/ 94239 h 3104706"/>
              <a:gd name="connsiteX3" fmla="*/ 2165007 w 2336042"/>
              <a:gd name="connsiteY3" fmla="*/ 434925 h 3104706"/>
              <a:gd name="connsiteX4" fmla="*/ 2162450 w 2336042"/>
              <a:gd name="connsiteY4" fmla="*/ 3101080 h 3104706"/>
              <a:gd name="connsiteX5" fmla="*/ 0 w 2336042"/>
              <a:gd name="connsiteY5" fmla="*/ 3104706 h 3104706"/>
              <a:gd name="connsiteX6" fmla="*/ 0 w 2336042"/>
              <a:gd name="connsiteY6" fmla="*/ 0 h 3104706"/>
              <a:gd name="connsiteX0" fmla="*/ 0 w 2336042"/>
              <a:gd name="connsiteY0" fmla="*/ 0 h 3104706"/>
              <a:gd name="connsiteX1" fmla="*/ 2328531 w 2336042"/>
              <a:gd name="connsiteY1" fmla="*/ 0 h 3104706"/>
              <a:gd name="connsiteX2" fmla="*/ 2335986 w 2336042"/>
              <a:gd name="connsiteY2" fmla="*/ 94239 h 3104706"/>
              <a:gd name="connsiteX3" fmla="*/ 2165007 w 2336042"/>
              <a:gd name="connsiteY3" fmla="*/ 434925 h 3104706"/>
              <a:gd name="connsiteX4" fmla="*/ 2162450 w 2336042"/>
              <a:gd name="connsiteY4" fmla="*/ 3101080 h 3104706"/>
              <a:gd name="connsiteX5" fmla="*/ 0 w 2336042"/>
              <a:gd name="connsiteY5" fmla="*/ 3104706 h 3104706"/>
              <a:gd name="connsiteX6" fmla="*/ 0 w 2336042"/>
              <a:gd name="connsiteY6" fmla="*/ 0 h 3104706"/>
              <a:gd name="connsiteX0" fmla="*/ 0 w 2336042"/>
              <a:gd name="connsiteY0" fmla="*/ 0 h 3104706"/>
              <a:gd name="connsiteX1" fmla="*/ 2328531 w 2336042"/>
              <a:gd name="connsiteY1" fmla="*/ 0 h 3104706"/>
              <a:gd name="connsiteX2" fmla="*/ 2335986 w 2336042"/>
              <a:gd name="connsiteY2" fmla="*/ 94239 h 3104706"/>
              <a:gd name="connsiteX3" fmla="*/ 2165007 w 2336042"/>
              <a:gd name="connsiteY3" fmla="*/ 434925 h 3104706"/>
              <a:gd name="connsiteX4" fmla="*/ 2162450 w 2336042"/>
              <a:gd name="connsiteY4" fmla="*/ 3101080 h 3104706"/>
              <a:gd name="connsiteX5" fmla="*/ 0 w 2336042"/>
              <a:gd name="connsiteY5" fmla="*/ 3104706 h 3104706"/>
              <a:gd name="connsiteX6" fmla="*/ 0 w 2336042"/>
              <a:gd name="connsiteY6" fmla="*/ 0 h 3104706"/>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62450 w 2336042"/>
              <a:gd name="connsiteY4" fmla="*/ 3101080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59113 w 2336042"/>
              <a:gd name="connsiteY4" fmla="*/ 3111092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42427 w 2336042"/>
              <a:gd name="connsiteY4" fmla="*/ 3071045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65007 w 2336042"/>
              <a:gd name="connsiteY3" fmla="*/ 434925 h 3114718"/>
              <a:gd name="connsiteX4" fmla="*/ 2165788 w 2336042"/>
              <a:gd name="connsiteY4" fmla="*/ 3114429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94239 h 3114718"/>
              <a:gd name="connsiteX3" fmla="*/ 2159499 w 2336042"/>
              <a:gd name="connsiteY3" fmla="*/ 641491 h 3114718"/>
              <a:gd name="connsiteX4" fmla="*/ 2165788 w 2336042"/>
              <a:gd name="connsiteY4" fmla="*/ 3114429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298051 h 3114718"/>
              <a:gd name="connsiteX3" fmla="*/ 2159499 w 2336042"/>
              <a:gd name="connsiteY3" fmla="*/ 641491 h 3114718"/>
              <a:gd name="connsiteX4" fmla="*/ 2165788 w 2336042"/>
              <a:gd name="connsiteY4" fmla="*/ 3114429 h 3114718"/>
              <a:gd name="connsiteX5" fmla="*/ 0 w 2336042"/>
              <a:gd name="connsiteY5" fmla="*/ 3114718 h 3114718"/>
              <a:gd name="connsiteX6" fmla="*/ 0 w 2336042"/>
              <a:gd name="connsiteY6" fmla="*/ 0 h 3114718"/>
              <a:gd name="connsiteX0" fmla="*/ 0 w 2336042"/>
              <a:gd name="connsiteY0" fmla="*/ 0 h 3114718"/>
              <a:gd name="connsiteX1" fmla="*/ 2328531 w 2336042"/>
              <a:gd name="connsiteY1" fmla="*/ 0 h 3114718"/>
              <a:gd name="connsiteX2" fmla="*/ 2335986 w 2336042"/>
              <a:gd name="connsiteY2" fmla="*/ 298051 h 3114718"/>
              <a:gd name="connsiteX3" fmla="*/ 2159499 w 2336042"/>
              <a:gd name="connsiteY3" fmla="*/ 641491 h 3114718"/>
              <a:gd name="connsiteX4" fmla="*/ 2165788 w 2336042"/>
              <a:gd name="connsiteY4" fmla="*/ 3114429 h 3114718"/>
              <a:gd name="connsiteX5" fmla="*/ 0 w 2336042"/>
              <a:gd name="connsiteY5" fmla="*/ 3114718 h 3114718"/>
              <a:gd name="connsiteX6" fmla="*/ 0 w 2336042"/>
              <a:gd name="connsiteY6" fmla="*/ 0 h 3114718"/>
              <a:gd name="connsiteX0" fmla="*/ 0 w 2339548"/>
              <a:gd name="connsiteY0" fmla="*/ 0 h 3114718"/>
              <a:gd name="connsiteX1" fmla="*/ 2339548 w 2339548"/>
              <a:gd name="connsiteY1" fmla="*/ 2754 h 3114718"/>
              <a:gd name="connsiteX2" fmla="*/ 2335986 w 2339548"/>
              <a:gd name="connsiteY2" fmla="*/ 298051 h 3114718"/>
              <a:gd name="connsiteX3" fmla="*/ 2159499 w 2339548"/>
              <a:gd name="connsiteY3" fmla="*/ 641491 h 3114718"/>
              <a:gd name="connsiteX4" fmla="*/ 2165788 w 2339548"/>
              <a:gd name="connsiteY4" fmla="*/ 3114429 h 3114718"/>
              <a:gd name="connsiteX5" fmla="*/ 0 w 2339548"/>
              <a:gd name="connsiteY5" fmla="*/ 3114718 h 3114718"/>
              <a:gd name="connsiteX6" fmla="*/ 0 w 2339548"/>
              <a:gd name="connsiteY6" fmla="*/ 0 h 3114718"/>
              <a:gd name="connsiteX0" fmla="*/ 0 w 2336794"/>
              <a:gd name="connsiteY0" fmla="*/ 0 h 3114718"/>
              <a:gd name="connsiteX1" fmla="*/ 2336794 w 2336794"/>
              <a:gd name="connsiteY1" fmla="*/ 2754 h 3114718"/>
              <a:gd name="connsiteX2" fmla="*/ 2335986 w 2336794"/>
              <a:gd name="connsiteY2" fmla="*/ 298051 h 3114718"/>
              <a:gd name="connsiteX3" fmla="*/ 2159499 w 2336794"/>
              <a:gd name="connsiteY3" fmla="*/ 641491 h 3114718"/>
              <a:gd name="connsiteX4" fmla="*/ 2165788 w 2336794"/>
              <a:gd name="connsiteY4" fmla="*/ 3114429 h 3114718"/>
              <a:gd name="connsiteX5" fmla="*/ 0 w 2336794"/>
              <a:gd name="connsiteY5" fmla="*/ 3114718 h 3114718"/>
              <a:gd name="connsiteX6" fmla="*/ 0 w 2336794"/>
              <a:gd name="connsiteY6" fmla="*/ 0 h 311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6794" h="3114718">
                <a:moveTo>
                  <a:pt x="0" y="0"/>
                </a:moveTo>
                <a:lnTo>
                  <a:pt x="2336794" y="2754"/>
                </a:lnTo>
                <a:cubicBezTo>
                  <a:pt x="2335942" y="34167"/>
                  <a:pt x="2336838" y="266638"/>
                  <a:pt x="2335986" y="298051"/>
                </a:cubicBezTo>
                <a:cubicBezTo>
                  <a:pt x="2232540" y="322567"/>
                  <a:pt x="2145299" y="388878"/>
                  <a:pt x="2159499" y="641491"/>
                </a:cubicBezTo>
                <a:cubicBezTo>
                  <a:pt x="2160871" y="1371135"/>
                  <a:pt x="2164416" y="2384785"/>
                  <a:pt x="2165788" y="3114429"/>
                </a:cubicBezTo>
                <a:lnTo>
                  <a:pt x="0" y="3114718"/>
                </a:lnTo>
                <a:lnTo>
                  <a:pt x="0" y="0"/>
                </a:lnTo>
                <a:close/>
              </a:path>
            </a:pathLst>
          </a:cu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14" name="Tijdelijke aanduiding voor afbeelding 3"/>
          <p:cNvSpPr>
            <a:spLocks noGrp="1"/>
          </p:cNvSpPr>
          <p:nvPr>
            <p:ph type="pic" sz="quarter" idx="14"/>
          </p:nvPr>
        </p:nvSpPr>
        <p:spPr>
          <a:xfrm rot="21592338">
            <a:off x="9421266" y="3793816"/>
            <a:ext cx="1347310" cy="2393949"/>
          </a:xfr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12"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44191513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Inhoud van twee">
    <p:spTree>
      <p:nvGrpSpPr>
        <p:cNvPr id="1" name=""/>
        <p:cNvGrpSpPr/>
        <p:nvPr/>
      </p:nvGrpSpPr>
      <p:grpSpPr>
        <a:xfrm>
          <a:off x="0" y="0"/>
          <a:ext cx="0" cy="0"/>
          <a:chOff x="0" y="0"/>
          <a:chExt cx="0" cy="0"/>
        </a:xfrm>
      </p:grpSpPr>
      <p:cxnSp>
        <p:nvCxnSpPr>
          <p:cNvPr id="14" name="Rechte verbindingslijn 40">
            <a:extLst>
              <a:ext uri="{FF2B5EF4-FFF2-40B4-BE49-F238E27FC236}">
                <a16:creationId xmlns:a16="http://schemas.microsoft.com/office/drawing/2014/main" xmlns="" id="{B440C0B9-481D-48ED-A280-AF9385E36600}"/>
              </a:ext>
            </a:extLst>
          </p:cNvPr>
          <p:cNvCxnSpPr>
            <a:cxnSpLocks/>
          </p:cNvCxnSpPr>
          <p:nvPr/>
        </p:nvCxnSpPr>
        <p:spPr bwMode="auto">
          <a:xfrm>
            <a:off x="0" y="2249488"/>
            <a:ext cx="967263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5" name="Rechte verbindingslijn 41">
            <a:extLst>
              <a:ext uri="{FF2B5EF4-FFF2-40B4-BE49-F238E27FC236}">
                <a16:creationId xmlns:a16="http://schemas.microsoft.com/office/drawing/2014/main" xmlns="" id="{1A83D4A3-E32F-44F0-9B3D-453649E5CB18}"/>
              </a:ext>
            </a:extLst>
          </p:cNvPr>
          <p:cNvCxnSpPr>
            <a:cxnSpLocks/>
          </p:cNvCxnSpPr>
          <p:nvPr/>
        </p:nvCxnSpPr>
        <p:spPr bwMode="auto">
          <a:xfrm>
            <a:off x="2838450" y="3586163"/>
            <a:ext cx="683418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6" name="Rechte verbindingslijn 42">
            <a:extLst>
              <a:ext uri="{FF2B5EF4-FFF2-40B4-BE49-F238E27FC236}">
                <a16:creationId xmlns:a16="http://schemas.microsoft.com/office/drawing/2014/main" xmlns="" id="{95D1B3F1-9218-4FED-8758-2CFF780CC11F}"/>
              </a:ext>
            </a:extLst>
          </p:cNvPr>
          <p:cNvCxnSpPr>
            <a:cxnSpLocks/>
          </p:cNvCxnSpPr>
          <p:nvPr/>
        </p:nvCxnSpPr>
        <p:spPr bwMode="auto">
          <a:xfrm>
            <a:off x="2852738" y="4921250"/>
            <a:ext cx="9329737"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sp>
        <p:nvSpPr>
          <p:cNvPr id="17" name="Vrije vorm: vorm 43">
            <a:extLst>
              <a:ext uri="{FF2B5EF4-FFF2-40B4-BE49-F238E27FC236}">
                <a16:creationId xmlns:a16="http://schemas.microsoft.com/office/drawing/2014/main" xmlns="" id="{C21494C4-8B1D-42E0-8362-57CD7B4D4C4F}"/>
              </a:ext>
            </a:extLst>
          </p:cNvPr>
          <p:cNvSpPr>
            <a:spLocks/>
          </p:cNvSpPr>
          <p:nvPr/>
        </p:nvSpPr>
        <p:spPr bwMode="auto">
          <a:xfrm>
            <a:off x="9667875" y="2249488"/>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20" tIns="60960" rIns="121920" bIns="60960" anchor="ctr"/>
          <a:lstStyle/>
          <a:p>
            <a:endParaRPr lang="nl-BE"/>
          </a:p>
        </p:txBody>
      </p:sp>
      <p:sp>
        <p:nvSpPr>
          <p:cNvPr id="18" name="Vrije vorm: vorm 44">
            <a:extLst>
              <a:ext uri="{FF2B5EF4-FFF2-40B4-BE49-F238E27FC236}">
                <a16:creationId xmlns:a16="http://schemas.microsoft.com/office/drawing/2014/main" xmlns="" id="{C46DF515-7120-40ED-AE37-85F37E78BB95}"/>
              </a:ext>
            </a:extLst>
          </p:cNvPr>
          <p:cNvSpPr>
            <a:spLocks/>
          </p:cNvSpPr>
          <p:nvPr/>
        </p:nvSpPr>
        <p:spPr bwMode="auto">
          <a:xfrm rot="10800000">
            <a:off x="2112963" y="3584575"/>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20" tIns="60960" rIns="121920" bIns="60960" anchor="ctr"/>
          <a:lstStyle/>
          <a:p>
            <a:endParaRPr lang="nl-BE"/>
          </a:p>
        </p:txBody>
      </p:sp>
      <p:sp>
        <p:nvSpPr>
          <p:cNvPr id="19" name="Ovaal 45">
            <a:extLst>
              <a:ext uri="{FF2B5EF4-FFF2-40B4-BE49-F238E27FC236}">
                <a16:creationId xmlns:a16="http://schemas.microsoft.com/office/drawing/2014/main" xmlns="" id="{520F1E1D-5B0D-445B-BEF7-9B81A90BF90C}"/>
              </a:ext>
            </a:extLst>
          </p:cNvPr>
          <p:cNvSpPr/>
          <p:nvPr/>
        </p:nvSpPr>
        <p:spPr>
          <a:xfrm>
            <a:off x="5665788" y="3205163"/>
            <a:ext cx="768350" cy="768350"/>
          </a:xfrm>
          <a:prstGeom prst="ellipse">
            <a:avLst/>
          </a:prstGeom>
          <a:solidFill>
            <a:schemeClr val="accent3"/>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0" name="Ovaal 46">
            <a:extLst>
              <a:ext uri="{FF2B5EF4-FFF2-40B4-BE49-F238E27FC236}">
                <a16:creationId xmlns:a16="http://schemas.microsoft.com/office/drawing/2014/main" xmlns="" id="{D4E8168D-328A-4382-ACC1-FD4254E2D5FD}"/>
              </a:ext>
            </a:extLst>
          </p:cNvPr>
          <p:cNvSpPr/>
          <p:nvPr/>
        </p:nvSpPr>
        <p:spPr>
          <a:xfrm>
            <a:off x="9794875" y="4546600"/>
            <a:ext cx="769938" cy="768350"/>
          </a:xfrm>
          <a:prstGeom prst="ellipse">
            <a:avLst/>
          </a:prstGeom>
          <a:solidFill>
            <a:schemeClr val="accent5"/>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1" name="Ovaal 47">
            <a:extLst>
              <a:ext uri="{FF2B5EF4-FFF2-40B4-BE49-F238E27FC236}">
                <a16:creationId xmlns:a16="http://schemas.microsoft.com/office/drawing/2014/main" xmlns="" id="{A89CBA28-25EF-4B31-A3E1-BC244E7B4131}"/>
              </a:ext>
            </a:extLst>
          </p:cNvPr>
          <p:cNvSpPr>
            <a:spLocks noChangeArrowheads="1"/>
          </p:cNvSpPr>
          <p:nvPr/>
        </p:nvSpPr>
        <p:spPr bwMode="auto">
          <a:xfrm>
            <a:off x="5665788" y="1860550"/>
            <a:ext cx="768350" cy="768350"/>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2" name="Ovaal 48">
            <a:extLst>
              <a:ext uri="{FF2B5EF4-FFF2-40B4-BE49-F238E27FC236}">
                <a16:creationId xmlns:a16="http://schemas.microsoft.com/office/drawing/2014/main" xmlns="" id="{C24EFA63-8D79-4C96-9BA2-CD158C62132D}"/>
              </a:ext>
            </a:extLst>
          </p:cNvPr>
          <p:cNvSpPr/>
          <p:nvPr/>
        </p:nvSpPr>
        <p:spPr>
          <a:xfrm>
            <a:off x="5665788" y="4546600"/>
            <a:ext cx="768350" cy="768350"/>
          </a:xfrm>
          <a:prstGeom prst="ellipse">
            <a:avLst/>
          </a:prstGeom>
          <a:solidFill>
            <a:schemeClr val="accent4"/>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3" name="Ovaal 49">
            <a:extLst>
              <a:ext uri="{FF2B5EF4-FFF2-40B4-BE49-F238E27FC236}">
                <a16:creationId xmlns:a16="http://schemas.microsoft.com/office/drawing/2014/main" xmlns="" id="{25073642-C3BE-49BC-A647-1AE8C3FECCAA}"/>
              </a:ext>
            </a:extLst>
          </p:cNvPr>
          <p:cNvSpPr>
            <a:spLocks noChangeArrowheads="1"/>
          </p:cNvSpPr>
          <p:nvPr/>
        </p:nvSpPr>
        <p:spPr bwMode="auto">
          <a:xfrm>
            <a:off x="1535113" y="1863725"/>
            <a:ext cx="769937" cy="769938"/>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Gelijkbenige driehoek 50">
            <a:extLst>
              <a:ext uri="{FF2B5EF4-FFF2-40B4-BE49-F238E27FC236}">
                <a16:creationId xmlns:a16="http://schemas.microsoft.com/office/drawing/2014/main" xmlns="" id="{D2936A35-2F1D-477C-BDEF-563A484ED3A9}"/>
              </a:ext>
            </a:extLst>
          </p:cNvPr>
          <p:cNvSpPr>
            <a:spLocks noChangeArrowheads="1"/>
          </p:cNvSpPr>
          <p:nvPr/>
        </p:nvSpPr>
        <p:spPr bwMode="auto">
          <a:xfrm rot="5400000">
            <a:off x="3938588" y="2174875"/>
            <a:ext cx="185738" cy="160337"/>
          </a:xfrm>
          <a:prstGeom prst="triangle">
            <a:avLst>
              <a:gd name="adj" fmla="val 50000"/>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6" name="Gelijkbenige driehoek 51">
            <a:extLst>
              <a:ext uri="{FF2B5EF4-FFF2-40B4-BE49-F238E27FC236}">
                <a16:creationId xmlns:a16="http://schemas.microsoft.com/office/drawing/2014/main" xmlns="" id="{15A84A12-838D-45F2-A855-3E060CE1A1C9}"/>
              </a:ext>
            </a:extLst>
          </p:cNvPr>
          <p:cNvSpPr/>
          <p:nvPr/>
        </p:nvSpPr>
        <p:spPr>
          <a:xfrm rot="16200000">
            <a:off x="3938588" y="3509963"/>
            <a:ext cx="185737" cy="160337"/>
          </a:xfrm>
          <a:prstGeom prst="triangle">
            <a:avLst/>
          </a:prstGeom>
          <a:solidFill>
            <a:schemeClr val="accent3"/>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2" name="Gelijkbenige driehoek 52">
            <a:extLst>
              <a:ext uri="{FF2B5EF4-FFF2-40B4-BE49-F238E27FC236}">
                <a16:creationId xmlns:a16="http://schemas.microsoft.com/office/drawing/2014/main" xmlns="" id="{2E7747C4-E2C2-4A59-B708-51855A473E56}"/>
              </a:ext>
            </a:extLst>
          </p:cNvPr>
          <p:cNvSpPr/>
          <p:nvPr/>
        </p:nvSpPr>
        <p:spPr>
          <a:xfrm rot="5400000">
            <a:off x="8067675" y="4848225"/>
            <a:ext cx="185738" cy="160338"/>
          </a:xfrm>
          <a:prstGeom prst="triangle">
            <a:avLst/>
          </a:prstGeom>
          <a:solidFill>
            <a:schemeClr val="accent5"/>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3" name="Gelijkbenige driehoek 53">
            <a:extLst>
              <a:ext uri="{FF2B5EF4-FFF2-40B4-BE49-F238E27FC236}">
                <a16:creationId xmlns:a16="http://schemas.microsoft.com/office/drawing/2014/main" xmlns="" id="{15C1F322-2D30-4668-A0B9-4BE2059087C0}"/>
              </a:ext>
            </a:extLst>
          </p:cNvPr>
          <p:cNvSpPr/>
          <p:nvPr/>
        </p:nvSpPr>
        <p:spPr>
          <a:xfrm rot="16200000">
            <a:off x="8067675" y="3506788"/>
            <a:ext cx="185737" cy="160338"/>
          </a:xfrm>
          <a:prstGeom prst="triangle">
            <a:avLst/>
          </a:prstGeom>
          <a:solidFill>
            <a:schemeClr val="accent3"/>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4" name="Gelijkbenige driehoek 54">
            <a:extLst>
              <a:ext uri="{FF2B5EF4-FFF2-40B4-BE49-F238E27FC236}">
                <a16:creationId xmlns:a16="http://schemas.microsoft.com/office/drawing/2014/main" xmlns="" id="{9A5AFCAD-65AB-41B1-9FC7-69D260C3D2F4}"/>
              </a:ext>
            </a:extLst>
          </p:cNvPr>
          <p:cNvSpPr>
            <a:spLocks noChangeArrowheads="1"/>
          </p:cNvSpPr>
          <p:nvPr/>
        </p:nvSpPr>
        <p:spPr bwMode="auto">
          <a:xfrm rot="5400000">
            <a:off x="8067675" y="2179638"/>
            <a:ext cx="185737" cy="160338"/>
          </a:xfrm>
          <a:prstGeom prst="triangle">
            <a:avLst>
              <a:gd name="adj" fmla="val 50000"/>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5">
            <a:extLst>
              <a:ext uri="{FF2B5EF4-FFF2-40B4-BE49-F238E27FC236}">
                <a16:creationId xmlns:a16="http://schemas.microsoft.com/office/drawing/2014/main" xmlns="" id="{E4345A69-E318-4568-9758-C8530A620875}"/>
              </a:ext>
            </a:extLst>
          </p:cNvPr>
          <p:cNvSpPr/>
          <p:nvPr/>
        </p:nvSpPr>
        <p:spPr>
          <a:xfrm rot="5400000">
            <a:off x="3938588" y="4851400"/>
            <a:ext cx="185738" cy="160337"/>
          </a:xfrm>
          <a:prstGeom prst="triangle">
            <a:avLst/>
          </a:prstGeom>
          <a:solidFill>
            <a:schemeClr val="accent4"/>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59" name="Tijdelijke aanduiding voor tekst 4"/>
          <p:cNvSpPr>
            <a:spLocks noGrp="1"/>
          </p:cNvSpPr>
          <p:nvPr>
            <p:ph type="body" sz="quarter" idx="16"/>
          </p:nvPr>
        </p:nvSpPr>
        <p:spPr>
          <a:xfrm>
            <a:off x="4255190" y="4069409"/>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28" name="Tijdelijke aanduiding voor tekst 4"/>
          <p:cNvSpPr>
            <a:spLocks noGrp="1"/>
          </p:cNvSpPr>
          <p:nvPr>
            <p:ph type="body" sz="quarter" idx="21"/>
          </p:nvPr>
        </p:nvSpPr>
        <p:spPr>
          <a:xfrm>
            <a:off x="5679562" y="3385909"/>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bg1"/>
                </a:solidFill>
                <a:latin typeface="Candara" panose="020E0502030303020204" pitchFamily="34" charset="0"/>
                <a:ea typeface="+mn-ea"/>
                <a:cs typeface="Arial" panose="020B0604020202020204" pitchFamily="34" charset="0"/>
              </a:defRPr>
            </a:lvl1pPr>
            <a:lvl5pPr marL="1828754" indent="0">
              <a:buNone/>
              <a:defRPr/>
            </a:lvl5pPr>
          </a:lstStyle>
          <a:p>
            <a:pPr lvl="0"/>
            <a:r>
              <a:rPr lang="en-US"/>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5952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1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10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6" grpId="0" animBg="1"/>
      <p:bldP spid="32" grpId="0" animBg="1"/>
      <p:bldP spid="33" grpId="0" animBg="1"/>
      <p:bldP spid="34" grpId="0" animBg="1"/>
      <p:bldP spid="3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Inhoud van twee">
    <p:spTree>
      <p:nvGrpSpPr>
        <p:cNvPr id="1" name=""/>
        <p:cNvGrpSpPr/>
        <p:nvPr/>
      </p:nvGrpSpPr>
      <p:grpSpPr>
        <a:xfrm>
          <a:off x="0" y="0"/>
          <a:ext cx="0" cy="0"/>
          <a:chOff x="0" y="0"/>
          <a:chExt cx="0" cy="0"/>
        </a:xfrm>
      </p:grpSpPr>
      <p:cxnSp>
        <p:nvCxnSpPr>
          <p:cNvPr id="16" name="Rechte verbindingslijn 40">
            <a:extLst>
              <a:ext uri="{FF2B5EF4-FFF2-40B4-BE49-F238E27FC236}">
                <a16:creationId xmlns:a16="http://schemas.microsoft.com/office/drawing/2014/main" xmlns="" id="{EEF0735A-E241-4C6F-AC54-0B41A205E964}"/>
              </a:ext>
            </a:extLst>
          </p:cNvPr>
          <p:cNvCxnSpPr>
            <a:cxnSpLocks/>
          </p:cNvCxnSpPr>
          <p:nvPr/>
        </p:nvCxnSpPr>
        <p:spPr bwMode="auto">
          <a:xfrm>
            <a:off x="0" y="2249488"/>
            <a:ext cx="967263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7" name="Rechte verbindingslijn 41">
            <a:extLst>
              <a:ext uri="{FF2B5EF4-FFF2-40B4-BE49-F238E27FC236}">
                <a16:creationId xmlns:a16="http://schemas.microsoft.com/office/drawing/2014/main" xmlns="" id="{AF7774F0-B1FD-4BE2-84FA-9990322ABE6C}"/>
              </a:ext>
            </a:extLst>
          </p:cNvPr>
          <p:cNvCxnSpPr>
            <a:cxnSpLocks/>
          </p:cNvCxnSpPr>
          <p:nvPr/>
        </p:nvCxnSpPr>
        <p:spPr bwMode="auto">
          <a:xfrm>
            <a:off x="2838450" y="3586163"/>
            <a:ext cx="6834188"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cxnSp>
        <p:nvCxnSpPr>
          <p:cNvPr id="18" name="Rechte verbindingslijn 42">
            <a:extLst>
              <a:ext uri="{FF2B5EF4-FFF2-40B4-BE49-F238E27FC236}">
                <a16:creationId xmlns:a16="http://schemas.microsoft.com/office/drawing/2014/main" xmlns="" id="{035B350B-1CDF-491F-8D96-BF943BA85F5E}"/>
              </a:ext>
            </a:extLst>
          </p:cNvPr>
          <p:cNvCxnSpPr>
            <a:cxnSpLocks/>
          </p:cNvCxnSpPr>
          <p:nvPr/>
        </p:nvCxnSpPr>
        <p:spPr bwMode="auto">
          <a:xfrm>
            <a:off x="2852738" y="4921250"/>
            <a:ext cx="9329737" cy="0"/>
          </a:xfrm>
          <a:prstGeom prst="line">
            <a:avLst/>
          </a:prstGeom>
          <a:noFill/>
          <a:ln w="12700">
            <a:solidFill>
              <a:srgbClr val="009FDF"/>
            </a:solidFill>
            <a:miter lim="800000"/>
            <a:headEnd/>
            <a:tailEnd/>
          </a:ln>
          <a:extLst>
            <a:ext uri="{909E8E84-426E-40DD-AFC4-6F175D3DCCD1}">
              <a14:hiddenFill xmlns:a14="http://schemas.microsoft.com/office/drawing/2010/main">
                <a:noFill/>
              </a14:hiddenFill>
            </a:ext>
          </a:extLst>
        </p:spPr>
      </p:cxnSp>
      <p:sp>
        <p:nvSpPr>
          <p:cNvPr id="19" name="Vrije vorm: vorm 43">
            <a:extLst>
              <a:ext uri="{FF2B5EF4-FFF2-40B4-BE49-F238E27FC236}">
                <a16:creationId xmlns:a16="http://schemas.microsoft.com/office/drawing/2014/main" xmlns="" id="{0D06D89F-EDD0-4432-A20C-4219F953F8A2}"/>
              </a:ext>
            </a:extLst>
          </p:cNvPr>
          <p:cNvSpPr>
            <a:spLocks/>
          </p:cNvSpPr>
          <p:nvPr/>
        </p:nvSpPr>
        <p:spPr bwMode="auto">
          <a:xfrm>
            <a:off x="9667875" y="2249488"/>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20" tIns="60960" rIns="121920" bIns="60960" anchor="ctr"/>
          <a:lstStyle/>
          <a:p>
            <a:endParaRPr lang="nl-BE"/>
          </a:p>
        </p:txBody>
      </p:sp>
      <p:sp>
        <p:nvSpPr>
          <p:cNvPr id="20" name="Vrije vorm: vorm 44">
            <a:extLst>
              <a:ext uri="{FF2B5EF4-FFF2-40B4-BE49-F238E27FC236}">
                <a16:creationId xmlns:a16="http://schemas.microsoft.com/office/drawing/2014/main" xmlns="" id="{3490F30A-235A-4779-96A7-91404395E156}"/>
              </a:ext>
            </a:extLst>
          </p:cNvPr>
          <p:cNvSpPr>
            <a:spLocks/>
          </p:cNvSpPr>
          <p:nvPr/>
        </p:nvSpPr>
        <p:spPr bwMode="auto">
          <a:xfrm rot="10800000">
            <a:off x="2112963" y="3584575"/>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solidFill>
            <a:srgbClr val="FFFFFF"/>
          </a:solidFill>
          <a:ln w="12700" cap="flat" cmpd="sng">
            <a:solidFill>
              <a:srgbClr val="009FDF"/>
            </a:solidFill>
            <a:prstDash val="solid"/>
            <a:miter lim="800000"/>
            <a:headEnd/>
            <a:tailEnd/>
          </a:ln>
        </p:spPr>
        <p:txBody>
          <a:bodyPr lIns="121920" tIns="60960" rIns="121920" bIns="60960" anchor="ctr"/>
          <a:lstStyle/>
          <a:p>
            <a:endParaRPr lang="nl-BE"/>
          </a:p>
        </p:txBody>
      </p:sp>
      <p:sp>
        <p:nvSpPr>
          <p:cNvPr id="21" name="Ovaal 45">
            <a:extLst>
              <a:ext uri="{FF2B5EF4-FFF2-40B4-BE49-F238E27FC236}">
                <a16:creationId xmlns:a16="http://schemas.microsoft.com/office/drawing/2014/main" xmlns="" id="{BC55D73B-1987-4590-ABF2-2D18D1A5815F}"/>
              </a:ext>
            </a:extLst>
          </p:cNvPr>
          <p:cNvSpPr/>
          <p:nvPr/>
        </p:nvSpPr>
        <p:spPr>
          <a:xfrm>
            <a:off x="8153400" y="3205163"/>
            <a:ext cx="769938" cy="768350"/>
          </a:xfrm>
          <a:prstGeom prst="ellipse">
            <a:avLst/>
          </a:prstGeom>
          <a:solidFill>
            <a:schemeClr val="accent4"/>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2" name="Ovaal 46">
            <a:extLst>
              <a:ext uri="{FF2B5EF4-FFF2-40B4-BE49-F238E27FC236}">
                <a16:creationId xmlns:a16="http://schemas.microsoft.com/office/drawing/2014/main" xmlns="" id="{7A77B531-0825-406C-A852-FB191E99B9B5}"/>
              </a:ext>
            </a:extLst>
          </p:cNvPr>
          <p:cNvSpPr/>
          <p:nvPr/>
        </p:nvSpPr>
        <p:spPr>
          <a:xfrm>
            <a:off x="9794875" y="4546600"/>
            <a:ext cx="769938" cy="768350"/>
          </a:xfrm>
          <a:prstGeom prst="ellipse">
            <a:avLst/>
          </a:prstGeom>
          <a:solidFill>
            <a:schemeClr val="accent6"/>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3" name="Ovaal 47">
            <a:extLst>
              <a:ext uri="{FF2B5EF4-FFF2-40B4-BE49-F238E27FC236}">
                <a16:creationId xmlns:a16="http://schemas.microsoft.com/office/drawing/2014/main" xmlns="" id="{3992DFBC-28E0-4DB0-91D7-6CEF45BA5B72}"/>
              </a:ext>
            </a:extLst>
          </p:cNvPr>
          <p:cNvSpPr>
            <a:spLocks noChangeArrowheads="1"/>
          </p:cNvSpPr>
          <p:nvPr/>
        </p:nvSpPr>
        <p:spPr bwMode="auto">
          <a:xfrm>
            <a:off x="5665788" y="1860550"/>
            <a:ext cx="768350" cy="768350"/>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Ovaal 48">
            <a:extLst>
              <a:ext uri="{FF2B5EF4-FFF2-40B4-BE49-F238E27FC236}">
                <a16:creationId xmlns:a16="http://schemas.microsoft.com/office/drawing/2014/main" xmlns="" id="{E526E891-CF39-4AFB-84BD-B9D060B6C54A}"/>
              </a:ext>
            </a:extLst>
          </p:cNvPr>
          <p:cNvSpPr/>
          <p:nvPr/>
        </p:nvSpPr>
        <p:spPr>
          <a:xfrm>
            <a:off x="5665788" y="4546600"/>
            <a:ext cx="768350" cy="768350"/>
          </a:xfrm>
          <a:prstGeom prst="ellipse">
            <a:avLst/>
          </a:prstGeom>
          <a:solidFill>
            <a:schemeClr val="accent5"/>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6" name="Ovaal 49">
            <a:extLst>
              <a:ext uri="{FF2B5EF4-FFF2-40B4-BE49-F238E27FC236}">
                <a16:creationId xmlns:a16="http://schemas.microsoft.com/office/drawing/2014/main" xmlns="" id="{AEA8AAE2-D592-4E9D-96A7-1E5FC1ECAFF5}"/>
              </a:ext>
            </a:extLst>
          </p:cNvPr>
          <p:cNvSpPr>
            <a:spLocks noChangeArrowheads="1"/>
          </p:cNvSpPr>
          <p:nvPr/>
        </p:nvSpPr>
        <p:spPr bwMode="auto">
          <a:xfrm>
            <a:off x="1535113" y="1863725"/>
            <a:ext cx="769937" cy="769938"/>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2" name="Gelijkbenige driehoek 50">
            <a:extLst>
              <a:ext uri="{FF2B5EF4-FFF2-40B4-BE49-F238E27FC236}">
                <a16:creationId xmlns:a16="http://schemas.microsoft.com/office/drawing/2014/main" xmlns="" id="{96D741D8-0274-4E5C-A5F3-A8C36B3F156F}"/>
              </a:ext>
            </a:extLst>
          </p:cNvPr>
          <p:cNvSpPr>
            <a:spLocks noChangeArrowheads="1"/>
          </p:cNvSpPr>
          <p:nvPr/>
        </p:nvSpPr>
        <p:spPr bwMode="auto">
          <a:xfrm rot="5400000">
            <a:off x="3938588" y="2174875"/>
            <a:ext cx="185738" cy="160337"/>
          </a:xfrm>
          <a:prstGeom prst="triangle">
            <a:avLst>
              <a:gd name="adj" fmla="val 50000"/>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1">
            <a:extLst>
              <a:ext uri="{FF2B5EF4-FFF2-40B4-BE49-F238E27FC236}">
                <a16:creationId xmlns:a16="http://schemas.microsoft.com/office/drawing/2014/main" xmlns="" id="{C25ADCF0-0329-4650-8D0E-849FA34EA20A}"/>
              </a:ext>
            </a:extLst>
          </p:cNvPr>
          <p:cNvSpPr/>
          <p:nvPr/>
        </p:nvSpPr>
        <p:spPr>
          <a:xfrm rot="10800000">
            <a:off x="2020888" y="4186238"/>
            <a:ext cx="185737" cy="158750"/>
          </a:xfrm>
          <a:prstGeom prst="triangle">
            <a:avLst/>
          </a:prstGeom>
          <a:solidFill>
            <a:schemeClr val="accent3"/>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6" name="Gelijkbenige driehoek 52">
            <a:extLst>
              <a:ext uri="{FF2B5EF4-FFF2-40B4-BE49-F238E27FC236}">
                <a16:creationId xmlns:a16="http://schemas.microsoft.com/office/drawing/2014/main" xmlns="" id="{10C5B3AA-5B27-4391-8AD9-229814F76D1F}"/>
              </a:ext>
            </a:extLst>
          </p:cNvPr>
          <p:cNvSpPr/>
          <p:nvPr/>
        </p:nvSpPr>
        <p:spPr>
          <a:xfrm rot="5400000">
            <a:off x="8067675" y="4848225"/>
            <a:ext cx="185738" cy="160338"/>
          </a:xfrm>
          <a:prstGeom prst="triangle">
            <a:avLst/>
          </a:prstGeom>
          <a:solidFill>
            <a:schemeClr val="accent5"/>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7" name="Gelijkbenige driehoek 54">
            <a:extLst>
              <a:ext uri="{FF2B5EF4-FFF2-40B4-BE49-F238E27FC236}">
                <a16:creationId xmlns:a16="http://schemas.microsoft.com/office/drawing/2014/main" xmlns="" id="{D4708A3B-F3FC-41EF-BDFD-58E3942F9F2D}"/>
              </a:ext>
            </a:extLst>
          </p:cNvPr>
          <p:cNvSpPr>
            <a:spLocks noChangeArrowheads="1"/>
          </p:cNvSpPr>
          <p:nvPr/>
        </p:nvSpPr>
        <p:spPr bwMode="auto">
          <a:xfrm rot="10800000">
            <a:off x="10321925" y="2838450"/>
            <a:ext cx="185738" cy="158750"/>
          </a:xfrm>
          <a:prstGeom prst="triangle">
            <a:avLst>
              <a:gd name="adj" fmla="val 50000"/>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8" name="Ovaal 31">
            <a:extLst>
              <a:ext uri="{FF2B5EF4-FFF2-40B4-BE49-F238E27FC236}">
                <a16:creationId xmlns:a16="http://schemas.microsoft.com/office/drawing/2014/main" xmlns="" id="{97DCE7F2-A995-4642-8BB5-BD5CB054E0B4}"/>
              </a:ext>
            </a:extLst>
          </p:cNvPr>
          <p:cNvSpPr/>
          <p:nvPr/>
        </p:nvSpPr>
        <p:spPr>
          <a:xfrm>
            <a:off x="3983038" y="3205163"/>
            <a:ext cx="768350" cy="768350"/>
          </a:xfrm>
          <a:prstGeom prst="ellipse">
            <a:avLst/>
          </a:prstGeom>
          <a:solidFill>
            <a:schemeClr val="accent3"/>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39" name="Gelijkbenige driehoek 34">
            <a:extLst>
              <a:ext uri="{FF2B5EF4-FFF2-40B4-BE49-F238E27FC236}">
                <a16:creationId xmlns:a16="http://schemas.microsoft.com/office/drawing/2014/main" xmlns="" id="{A347277F-BE35-44BC-9B1F-7FA5567323EC}"/>
              </a:ext>
            </a:extLst>
          </p:cNvPr>
          <p:cNvSpPr/>
          <p:nvPr/>
        </p:nvSpPr>
        <p:spPr>
          <a:xfrm rot="16200000">
            <a:off x="6359525" y="3516313"/>
            <a:ext cx="185737" cy="160338"/>
          </a:xfrm>
          <a:prstGeom prst="triangle">
            <a:avLst/>
          </a:prstGeom>
          <a:solidFill>
            <a:schemeClr val="accent4"/>
          </a:solidFill>
          <a:ln w="12700" cap="flat" cmpd="sng" algn="ctr">
            <a:noFill/>
            <a:prstDash val="solid"/>
            <a:miter lim="800000"/>
          </a:ln>
          <a:effectLst/>
        </p:spPr>
        <p:txBody>
          <a:bodyPr anchor="ctr"/>
          <a:lstStyle/>
          <a:p>
            <a:pPr algn="ctr" defTabSz="1219170" fontAlgn="auto">
              <a:spcBef>
                <a:spcPts val="0"/>
              </a:spcBef>
              <a:spcAft>
                <a:spcPts val="0"/>
              </a:spcAft>
              <a:defRPr/>
            </a:pPr>
            <a:endParaRPr lang="nl-BE" sz="2400" kern="0" dirty="0">
              <a:solidFill>
                <a:prstClr val="white"/>
              </a:solidFill>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59" name="Tijdelijke aanduiding voor tekst 4"/>
          <p:cNvSpPr>
            <a:spLocks noGrp="1"/>
          </p:cNvSpPr>
          <p:nvPr>
            <p:ph type="body" sz="quarter" idx="16"/>
          </p:nvPr>
        </p:nvSpPr>
        <p:spPr>
          <a:xfrm>
            <a:off x="6743672" y="4069409"/>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28" name="Tijdelijke aanduiding voor tekst 4"/>
          <p:cNvSpPr>
            <a:spLocks noGrp="1"/>
          </p:cNvSpPr>
          <p:nvPr>
            <p:ph type="body" sz="quarter" idx="21"/>
          </p:nvPr>
        </p:nvSpPr>
        <p:spPr>
          <a:xfrm>
            <a:off x="8168044" y="3385909"/>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bg1"/>
                </a:solidFill>
                <a:latin typeface="Candara" panose="020E0502030303020204" pitchFamily="34" charset="0"/>
                <a:ea typeface="+mn-ea"/>
                <a:cs typeface="Arial" panose="020B0604020202020204" pitchFamily="34" charset="0"/>
              </a:defRPr>
            </a:lvl1pPr>
            <a:lvl5pPr marL="1828754" indent="0">
              <a:buNone/>
              <a:defRPr/>
            </a:lvl5pPr>
          </a:lstStyle>
          <a:p>
            <a:pPr lvl="0"/>
            <a:r>
              <a:rPr lang="en-US"/>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33" name="Tijdelijke aanduiding voor tekst 4"/>
          <p:cNvSpPr>
            <a:spLocks noGrp="1"/>
          </p:cNvSpPr>
          <p:nvPr>
            <p:ph type="body" sz="quarter" idx="24"/>
          </p:nvPr>
        </p:nvSpPr>
        <p:spPr>
          <a:xfrm>
            <a:off x="2572066" y="4069409"/>
            <a:ext cx="3591678" cy="392400"/>
          </a:xfrm>
        </p:spPr>
        <p:txBody>
          <a:bodyPr>
            <a:noAutofit/>
          </a:bodyPr>
          <a:lstStyle>
            <a:lvl1pPr marL="0" indent="0" algn="ctr">
              <a:buNone/>
              <a:defRPr sz="1600"/>
            </a:lvl1pPr>
            <a:lvl5pPr marL="1828754" indent="0">
              <a:buNone/>
              <a:defRPr/>
            </a:lvl5pPr>
          </a:lstStyle>
          <a:p>
            <a:pPr lvl="0"/>
            <a:r>
              <a:rPr lang="en-US"/>
              <a:t>Click to edit Master text styles</a:t>
            </a:r>
          </a:p>
        </p:txBody>
      </p:sp>
      <p:sp>
        <p:nvSpPr>
          <p:cNvPr id="34" name="Tijdelijke aanduiding voor tekst 4"/>
          <p:cNvSpPr>
            <a:spLocks noGrp="1"/>
          </p:cNvSpPr>
          <p:nvPr>
            <p:ph type="body" sz="quarter" idx="25"/>
          </p:nvPr>
        </p:nvSpPr>
        <p:spPr>
          <a:xfrm>
            <a:off x="3996438" y="3385909"/>
            <a:ext cx="741116" cy="407602"/>
          </a:xfrm>
        </p:spPr>
        <p:txBody>
          <a:bodyPr anchor="ctr">
            <a:noAutofit/>
          </a:bodyPr>
          <a:lstStyle>
            <a:lvl1pPr marL="0" indent="0" algn="ctr">
              <a:buNone/>
              <a:defRPr sz="1800" b="1">
                <a:solidFill>
                  <a:schemeClr val="bg1"/>
                </a:solidFill>
                <a:latin typeface="Candara" panose="020E0502030303020204" pitchFamily="34" charset="0"/>
                <a:cs typeface="Arial" panose="020B0604020202020204" pitchFamily="34" charset="0"/>
              </a:defRPr>
            </a:lvl1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1468947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10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P spid="32" grpId="0" animBg="1"/>
      <p:bldP spid="35" grpId="0" animBg="1"/>
      <p:bldP spid="36" grpId="0" animBg="1"/>
      <p:bldP spid="37" grpId="0" animBg="1"/>
      <p:bldP spid="38" grpId="0" animBg="1"/>
      <p:bldP spid="3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14" name="Vrije vorm: vorm 5">
            <a:extLst>
              <a:ext uri="{FF2B5EF4-FFF2-40B4-BE49-F238E27FC236}">
                <a16:creationId xmlns:a16="http://schemas.microsoft.com/office/drawing/2014/main" xmlns="" id="{8662C8FD-F024-423F-8FE7-93BD3976ED3D}"/>
              </a:ext>
            </a:extLst>
          </p:cNvPr>
          <p:cNvSpPr>
            <a:spLocks/>
          </p:cNvSpPr>
          <p:nvPr/>
        </p:nvSpPr>
        <p:spPr bwMode="auto">
          <a:xfrm>
            <a:off x="838200" y="1811338"/>
            <a:ext cx="87313" cy="87312"/>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5" name="Vrije vorm: vorm 6">
            <a:extLst>
              <a:ext uri="{FF2B5EF4-FFF2-40B4-BE49-F238E27FC236}">
                <a16:creationId xmlns:a16="http://schemas.microsoft.com/office/drawing/2014/main" xmlns="" id="{DDFD2D74-905F-4C65-9DAA-FE863382F68A}"/>
              </a:ext>
            </a:extLst>
          </p:cNvPr>
          <p:cNvSpPr>
            <a:spLocks/>
          </p:cNvSpPr>
          <p:nvPr/>
        </p:nvSpPr>
        <p:spPr bwMode="auto">
          <a:xfrm>
            <a:off x="838200" y="1811338"/>
            <a:ext cx="10428288" cy="2103437"/>
          </a:xfrm>
          <a:custGeom>
            <a:avLst/>
            <a:gdLst>
              <a:gd name="T0" fmla="*/ 9427234 w 10427968"/>
              <a:gd name="T1" fmla="*/ 0 h 2103110"/>
              <a:gd name="T2" fmla="*/ 8384437 w 10427968"/>
              <a:gd name="T3" fmla="*/ 787790 h 2103110"/>
              <a:gd name="T4" fmla="*/ 7341640 w 10427968"/>
              <a:gd name="T5" fmla="*/ 0 h 2103110"/>
              <a:gd name="T6" fmla="*/ 6298843 w 10427968"/>
              <a:gd name="T7" fmla="*/ 787790 h 2103110"/>
              <a:gd name="T8" fmla="*/ 5256047 w 10427968"/>
              <a:gd name="T9" fmla="*/ 0 h 2103110"/>
              <a:gd name="T10" fmla="*/ 4213250 w 10427968"/>
              <a:gd name="T11" fmla="*/ 787790 h 2103110"/>
              <a:gd name="T12" fmla="*/ 3170453 w 10427968"/>
              <a:gd name="T13" fmla="*/ 0 h 2103110"/>
              <a:gd name="T14" fmla="*/ 2127656 w 10427968"/>
              <a:gd name="T15" fmla="*/ 787790 h 2103110"/>
              <a:gd name="T16" fmla="*/ 1084859 w 10427968"/>
              <a:gd name="T17" fmla="*/ 0 h 2103110"/>
              <a:gd name="T18" fmla="*/ 0 w 10427968"/>
              <a:gd name="T19" fmla="*/ 1084855 h 2103110"/>
              <a:gd name="T20" fmla="*/ 1084859 w 10427968"/>
              <a:gd name="T21" fmla="*/ 2169709 h 2103110"/>
              <a:gd name="T22" fmla="*/ 2127656 w 10427968"/>
              <a:gd name="T23" fmla="*/ 1381919 h 2103110"/>
              <a:gd name="T24" fmla="*/ 3170453 w 10427968"/>
              <a:gd name="T25" fmla="*/ 2169709 h 2103110"/>
              <a:gd name="T26" fmla="*/ 4213250 w 10427968"/>
              <a:gd name="T27" fmla="*/ 1381919 h 2103110"/>
              <a:gd name="T28" fmla="*/ 5256047 w 10427968"/>
              <a:gd name="T29" fmla="*/ 2169709 h 2103110"/>
              <a:gd name="T30" fmla="*/ 6298843 w 10427968"/>
              <a:gd name="T31" fmla="*/ 1381919 h 2103110"/>
              <a:gd name="T32" fmla="*/ 7341640 w 10427968"/>
              <a:gd name="T33" fmla="*/ 2169709 h 2103110"/>
              <a:gd name="T34" fmla="*/ 8384437 w 10427968"/>
              <a:gd name="T35" fmla="*/ 1381919 h 2103110"/>
              <a:gd name="T36" fmla="*/ 9427234 w 10427968"/>
              <a:gd name="T37" fmla="*/ 2169709 h 2103110"/>
              <a:gd name="T38" fmla="*/ 10512093 w 10427968"/>
              <a:gd name="T39" fmla="*/ 1084855 h 2103110"/>
              <a:gd name="T40" fmla="*/ 9427234 w 10427968"/>
              <a:gd name="T41" fmla="*/ 0 h 2103110"/>
              <a:gd name="T42" fmla="*/ 1084859 w 10427968"/>
              <a:gd name="T43" fmla="*/ 2085584 h 2103110"/>
              <a:gd name="T44" fmla="*/ 83248 w 10427968"/>
              <a:gd name="T45" fmla="*/ 1083978 h 2103110"/>
              <a:gd name="T46" fmla="*/ 1084859 w 10427968"/>
              <a:gd name="T47" fmla="*/ 82372 h 2103110"/>
              <a:gd name="T48" fmla="*/ 2085594 w 10427968"/>
              <a:gd name="T49" fmla="*/ 1083978 h 2103110"/>
              <a:gd name="T50" fmla="*/ 1084859 w 10427968"/>
              <a:gd name="T51" fmla="*/ 2085584 h 2103110"/>
              <a:gd name="T52" fmla="*/ 3170453 w 10427968"/>
              <a:gd name="T53" fmla="*/ 2085584 h 2103110"/>
              <a:gd name="T54" fmla="*/ 2168842 w 10427968"/>
              <a:gd name="T55" fmla="*/ 1083978 h 2103110"/>
              <a:gd name="T56" fmla="*/ 3170453 w 10427968"/>
              <a:gd name="T57" fmla="*/ 82372 h 2103110"/>
              <a:gd name="T58" fmla="*/ 4171187 w 10427968"/>
              <a:gd name="T59" fmla="*/ 1083978 h 2103110"/>
              <a:gd name="T60" fmla="*/ 3170453 w 10427968"/>
              <a:gd name="T61" fmla="*/ 2085584 h 2103110"/>
              <a:gd name="T62" fmla="*/ 5256047 w 10427968"/>
              <a:gd name="T63" fmla="*/ 2085584 h 2103110"/>
              <a:gd name="T64" fmla="*/ 4254436 w 10427968"/>
              <a:gd name="T65" fmla="*/ 1083978 h 2103110"/>
              <a:gd name="T66" fmla="*/ 5256047 w 10427968"/>
              <a:gd name="T67" fmla="*/ 82372 h 2103110"/>
              <a:gd name="T68" fmla="*/ 6256781 w 10427968"/>
              <a:gd name="T69" fmla="*/ 1083978 h 2103110"/>
              <a:gd name="T70" fmla="*/ 5256047 w 10427968"/>
              <a:gd name="T71" fmla="*/ 2085584 h 2103110"/>
              <a:gd name="T72" fmla="*/ 7341640 w 10427968"/>
              <a:gd name="T73" fmla="*/ 2085584 h 2103110"/>
              <a:gd name="T74" fmla="*/ 6340029 w 10427968"/>
              <a:gd name="T75" fmla="*/ 1083978 h 2103110"/>
              <a:gd name="T76" fmla="*/ 7341640 w 10427968"/>
              <a:gd name="T77" fmla="*/ 82372 h 2103110"/>
              <a:gd name="T78" fmla="*/ 8342374 w 10427968"/>
              <a:gd name="T79" fmla="*/ 1083978 h 2103110"/>
              <a:gd name="T80" fmla="*/ 7341640 w 10427968"/>
              <a:gd name="T81" fmla="*/ 2085584 h 2103110"/>
              <a:gd name="T82" fmla="*/ 9427234 w 10427968"/>
              <a:gd name="T83" fmla="*/ 2085584 h 2103110"/>
              <a:gd name="T84" fmla="*/ 8425623 w 10427968"/>
              <a:gd name="T85" fmla="*/ 1083978 h 2103110"/>
              <a:gd name="T86" fmla="*/ 9427234 w 10427968"/>
              <a:gd name="T87" fmla="*/ 82372 h 2103110"/>
              <a:gd name="T88" fmla="*/ 10427968 w 10427968"/>
              <a:gd name="T89" fmla="*/ 1083978 h 2103110"/>
              <a:gd name="T90" fmla="*/ 9427234 w 10427968"/>
              <a:gd name="T91" fmla="*/ 2085584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6" name="Vrije vorm: vorm 8">
            <a:extLst>
              <a:ext uri="{FF2B5EF4-FFF2-40B4-BE49-F238E27FC236}">
                <a16:creationId xmlns:a16="http://schemas.microsoft.com/office/drawing/2014/main" xmlns="" id="{5081FBE4-06DE-42A0-B071-18506CAB8B92}"/>
              </a:ext>
            </a:extLst>
          </p:cNvPr>
          <p:cNvSpPr>
            <a:spLocks/>
          </p:cNvSpPr>
          <p:nvPr/>
        </p:nvSpPr>
        <p:spPr bwMode="auto">
          <a:xfrm>
            <a:off x="838200" y="1811338"/>
            <a:ext cx="2103438" cy="1052512"/>
          </a:xfrm>
          <a:custGeom>
            <a:avLst/>
            <a:gdLst>
              <a:gd name="T0" fmla="*/ 2168843 w 2103119"/>
              <a:gd name="T1" fmla="*/ 1084855 h 1051555"/>
              <a:gd name="T2" fmla="*/ 2085595 w 2103119"/>
              <a:gd name="T3" fmla="*/ 1084855 h 1051555"/>
              <a:gd name="T4" fmla="*/ 1084860 w 2103119"/>
              <a:gd name="T5" fmla="*/ 83248 h 1051555"/>
              <a:gd name="T6" fmla="*/ 83248 w 2103119"/>
              <a:gd name="T7" fmla="*/ 1084855 h 1051555"/>
              <a:gd name="T8" fmla="*/ 0 w 2103119"/>
              <a:gd name="T9" fmla="*/ 1084855 h 1051555"/>
              <a:gd name="T10" fmla="*/ 1084860 w 2103119"/>
              <a:gd name="T11" fmla="*/ 0 h 1051555"/>
              <a:gd name="T12" fmla="*/ 2168843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7" name="Vrije vorm: vorm 9">
            <a:extLst>
              <a:ext uri="{FF2B5EF4-FFF2-40B4-BE49-F238E27FC236}">
                <a16:creationId xmlns:a16="http://schemas.microsoft.com/office/drawing/2014/main" xmlns="" id="{2EDFC5A6-5393-43FB-9026-76607CA23289}"/>
              </a:ext>
            </a:extLst>
          </p:cNvPr>
          <p:cNvSpPr>
            <a:spLocks/>
          </p:cNvSpPr>
          <p:nvPr/>
        </p:nvSpPr>
        <p:spPr bwMode="auto">
          <a:xfrm>
            <a:off x="2924175" y="2895600"/>
            <a:ext cx="2103438" cy="1050925"/>
          </a:xfrm>
          <a:custGeom>
            <a:avLst/>
            <a:gdLst>
              <a:gd name="T0" fmla="*/ 1084860 w 2103119"/>
              <a:gd name="T1" fmla="*/ 1084855 h 1051555"/>
              <a:gd name="T2" fmla="*/ 0 w 2103119"/>
              <a:gd name="T3" fmla="*/ 0 h 1051555"/>
              <a:gd name="T4" fmla="*/ 83249 w 2103119"/>
              <a:gd name="T5" fmla="*/ 0 h 1051555"/>
              <a:gd name="T6" fmla="*/ 1083984 w 2103119"/>
              <a:gd name="T7" fmla="*/ 1000730 h 1051555"/>
              <a:gd name="T8" fmla="*/ 2085595 w 2103119"/>
              <a:gd name="T9" fmla="*/ 876 h 1051555"/>
              <a:gd name="T10" fmla="*/ 2168843 w 2103119"/>
              <a:gd name="T11" fmla="*/ 876 h 1051555"/>
              <a:gd name="T12" fmla="*/ 1084860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8" name="Vrije vorm: vorm 10">
            <a:extLst>
              <a:ext uri="{FF2B5EF4-FFF2-40B4-BE49-F238E27FC236}">
                <a16:creationId xmlns:a16="http://schemas.microsoft.com/office/drawing/2014/main" xmlns="" id="{34DF8C1F-407D-4FCF-8413-B04652FCDFDD}"/>
              </a:ext>
            </a:extLst>
          </p:cNvPr>
          <p:cNvSpPr/>
          <p:nvPr/>
        </p:nvSpPr>
        <p:spPr>
          <a:xfrm>
            <a:off x="5010150" y="1811338"/>
            <a:ext cx="2101850" cy="1052512"/>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9" name="Vrije vorm: vorm 11">
            <a:extLst>
              <a:ext uri="{FF2B5EF4-FFF2-40B4-BE49-F238E27FC236}">
                <a16:creationId xmlns:a16="http://schemas.microsoft.com/office/drawing/2014/main" xmlns="" id="{D94E710B-8C55-4A13-B3A2-CBE81AC42B6C}"/>
              </a:ext>
            </a:extLst>
          </p:cNvPr>
          <p:cNvSpPr/>
          <p:nvPr/>
        </p:nvSpPr>
        <p:spPr>
          <a:xfrm>
            <a:off x="7094538" y="2895600"/>
            <a:ext cx="2103437" cy="105092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0" name="Vrije vorm: vorm 12">
            <a:extLst>
              <a:ext uri="{FF2B5EF4-FFF2-40B4-BE49-F238E27FC236}">
                <a16:creationId xmlns:a16="http://schemas.microsoft.com/office/drawing/2014/main" xmlns="" id="{BEEBA668-E112-45B7-BA21-33309FB2A63C}"/>
              </a:ext>
            </a:extLst>
          </p:cNvPr>
          <p:cNvSpPr/>
          <p:nvPr/>
        </p:nvSpPr>
        <p:spPr>
          <a:xfrm>
            <a:off x="9180513" y="1811338"/>
            <a:ext cx="2103437" cy="1052512"/>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23" name="Tijdelijke aanduiding voor tekst 4"/>
          <p:cNvSpPr>
            <a:spLocks noGrp="1"/>
          </p:cNvSpPr>
          <p:nvPr>
            <p:ph type="body" sz="quarter" idx="14"/>
          </p:nvPr>
        </p:nvSpPr>
        <p:spPr>
          <a:xfrm>
            <a:off x="926803"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8" name="Tijdelijke aanduiding voor tekst 4"/>
          <p:cNvSpPr>
            <a:spLocks noGrp="1"/>
          </p:cNvSpPr>
          <p:nvPr>
            <p:ph type="body" sz="quarter" idx="15"/>
          </p:nvPr>
        </p:nvSpPr>
        <p:spPr>
          <a:xfrm>
            <a:off x="2994870"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9" name="Tijdelijke aanduiding voor tekst 4"/>
          <p:cNvSpPr>
            <a:spLocks noGrp="1"/>
          </p:cNvSpPr>
          <p:nvPr>
            <p:ph type="body" sz="quarter" idx="16"/>
          </p:nvPr>
        </p:nvSpPr>
        <p:spPr>
          <a:xfrm>
            <a:off x="5079978"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0" name="Tijdelijke aanduiding voor tekst 4"/>
          <p:cNvSpPr>
            <a:spLocks noGrp="1"/>
          </p:cNvSpPr>
          <p:nvPr>
            <p:ph type="body" sz="quarter" idx="17"/>
          </p:nvPr>
        </p:nvSpPr>
        <p:spPr>
          <a:xfrm>
            <a:off x="7174577"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1" name="Tijdelijke aanduiding voor tekst 4"/>
          <p:cNvSpPr>
            <a:spLocks noGrp="1"/>
          </p:cNvSpPr>
          <p:nvPr>
            <p:ph type="body" sz="quarter" idx="18"/>
          </p:nvPr>
        </p:nvSpPr>
        <p:spPr>
          <a:xfrm>
            <a:off x="9260171"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5" name="Tijdelijke aanduiding voor afbeelding 34"/>
          <p:cNvSpPr>
            <a:spLocks noGrp="1"/>
          </p:cNvSpPr>
          <p:nvPr>
            <p:ph type="pic" sz="quarter" idx="19"/>
          </p:nvPr>
        </p:nvSpPr>
        <p:spPr>
          <a:xfrm>
            <a:off x="918938"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6" name="Tijdelijke aanduiding voor afbeelding 34"/>
          <p:cNvSpPr>
            <a:spLocks noGrp="1"/>
          </p:cNvSpPr>
          <p:nvPr>
            <p:ph type="pic" sz="quarter" idx="20"/>
          </p:nvPr>
        </p:nvSpPr>
        <p:spPr>
          <a:xfrm>
            <a:off x="3012396"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7" name="Tijdelijke aanduiding voor afbeelding 34"/>
          <p:cNvSpPr>
            <a:spLocks noGrp="1"/>
          </p:cNvSpPr>
          <p:nvPr>
            <p:ph type="pic" sz="quarter" idx="21"/>
          </p:nvPr>
        </p:nvSpPr>
        <p:spPr>
          <a:xfrm>
            <a:off x="5097019"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8" name="Tijdelijke aanduiding voor afbeelding 34"/>
          <p:cNvSpPr>
            <a:spLocks noGrp="1"/>
          </p:cNvSpPr>
          <p:nvPr>
            <p:ph type="pic" sz="quarter" idx="22"/>
          </p:nvPr>
        </p:nvSpPr>
        <p:spPr>
          <a:xfrm>
            <a:off x="7181642"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39" name="Tijdelijke aanduiding voor afbeelding 34"/>
          <p:cNvSpPr>
            <a:spLocks noGrp="1"/>
          </p:cNvSpPr>
          <p:nvPr>
            <p:ph type="pic" sz="quarter" idx="23"/>
          </p:nvPr>
        </p:nvSpPr>
        <p:spPr>
          <a:xfrm>
            <a:off x="9260171" y="1890488"/>
            <a:ext cx="1996992" cy="1996992"/>
          </a:xfrm>
          <a:prstGeom prst="ellipse">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dirty="0"/>
          </a:p>
        </p:txBody>
      </p:sp>
      <p:sp>
        <p:nvSpPr>
          <p:cNvPr id="2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498675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9" name="Vrije vorm: vorm 17">
            <a:extLst>
              <a:ext uri="{FF2B5EF4-FFF2-40B4-BE49-F238E27FC236}">
                <a16:creationId xmlns:a16="http://schemas.microsoft.com/office/drawing/2014/main" xmlns="" id="{D1B893FC-1E8D-4BB5-AB56-0BB198C8CC3E}"/>
              </a:ext>
            </a:extLst>
          </p:cNvPr>
          <p:cNvSpPr>
            <a:spLocks/>
          </p:cNvSpPr>
          <p:nvPr/>
        </p:nvSpPr>
        <p:spPr bwMode="auto">
          <a:xfrm>
            <a:off x="838200" y="1811338"/>
            <a:ext cx="87313" cy="87312"/>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0" name="Vrije vorm: vorm 18">
            <a:extLst>
              <a:ext uri="{FF2B5EF4-FFF2-40B4-BE49-F238E27FC236}">
                <a16:creationId xmlns:a16="http://schemas.microsoft.com/office/drawing/2014/main" xmlns="" id="{269A597A-A515-4581-A4C3-C2AF091A07C6}"/>
              </a:ext>
            </a:extLst>
          </p:cNvPr>
          <p:cNvSpPr>
            <a:spLocks/>
          </p:cNvSpPr>
          <p:nvPr/>
        </p:nvSpPr>
        <p:spPr bwMode="auto">
          <a:xfrm>
            <a:off x="838200" y="1811338"/>
            <a:ext cx="10428288" cy="2103437"/>
          </a:xfrm>
          <a:custGeom>
            <a:avLst/>
            <a:gdLst>
              <a:gd name="T0" fmla="*/ 9427234 w 10427968"/>
              <a:gd name="T1" fmla="*/ 0 h 2103110"/>
              <a:gd name="T2" fmla="*/ 8384437 w 10427968"/>
              <a:gd name="T3" fmla="*/ 787790 h 2103110"/>
              <a:gd name="T4" fmla="*/ 7341640 w 10427968"/>
              <a:gd name="T5" fmla="*/ 0 h 2103110"/>
              <a:gd name="T6" fmla="*/ 6298843 w 10427968"/>
              <a:gd name="T7" fmla="*/ 787790 h 2103110"/>
              <a:gd name="T8" fmla="*/ 5256047 w 10427968"/>
              <a:gd name="T9" fmla="*/ 0 h 2103110"/>
              <a:gd name="T10" fmla="*/ 4213250 w 10427968"/>
              <a:gd name="T11" fmla="*/ 787790 h 2103110"/>
              <a:gd name="T12" fmla="*/ 3170453 w 10427968"/>
              <a:gd name="T13" fmla="*/ 0 h 2103110"/>
              <a:gd name="T14" fmla="*/ 2127656 w 10427968"/>
              <a:gd name="T15" fmla="*/ 787790 h 2103110"/>
              <a:gd name="T16" fmla="*/ 1084859 w 10427968"/>
              <a:gd name="T17" fmla="*/ 0 h 2103110"/>
              <a:gd name="T18" fmla="*/ 0 w 10427968"/>
              <a:gd name="T19" fmla="*/ 1084855 h 2103110"/>
              <a:gd name="T20" fmla="*/ 1084859 w 10427968"/>
              <a:gd name="T21" fmla="*/ 2169709 h 2103110"/>
              <a:gd name="T22" fmla="*/ 2127656 w 10427968"/>
              <a:gd name="T23" fmla="*/ 1381919 h 2103110"/>
              <a:gd name="T24" fmla="*/ 3170453 w 10427968"/>
              <a:gd name="T25" fmla="*/ 2169709 h 2103110"/>
              <a:gd name="T26" fmla="*/ 4213250 w 10427968"/>
              <a:gd name="T27" fmla="*/ 1381919 h 2103110"/>
              <a:gd name="T28" fmla="*/ 5256047 w 10427968"/>
              <a:gd name="T29" fmla="*/ 2169709 h 2103110"/>
              <a:gd name="T30" fmla="*/ 6298843 w 10427968"/>
              <a:gd name="T31" fmla="*/ 1381919 h 2103110"/>
              <a:gd name="T32" fmla="*/ 7341640 w 10427968"/>
              <a:gd name="T33" fmla="*/ 2169709 h 2103110"/>
              <a:gd name="T34" fmla="*/ 8384437 w 10427968"/>
              <a:gd name="T35" fmla="*/ 1381919 h 2103110"/>
              <a:gd name="T36" fmla="*/ 9427234 w 10427968"/>
              <a:gd name="T37" fmla="*/ 2169709 h 2103110"/>
              <a:gd name="T38" fmla="*/ 10512093 w 10427968"/>
              <a:gd name="T39" fmla="*/ 1084855 h 2103110"/>
              <a:gd name="T40" fmla="*/ 9427234 w 10427968"/>
              <a:gd name="T41" fmla="*/ 0 h 2103110"/>
              <a:gd name="T42" fmla="*/ 1084859 w 10427968"/>
              <a:gd name="T43" fmla="*/ 2085584 h 2103110"/>
              <a:gd name="T44" fmla="*/ 83248 w 10427968"/>
              <a:gd name="T45" fmla="*/ 1083978 h 2103110"/>
              <a:gd name="T46" fmla="*/ 1084859 w 10427968"/>
              <a:gd name="T47" fmla="*/ 82372 h 2103110"/>
              <a:gd name="T48" fmla="*/ 2085594 w 10427968"/>
              <a:gd name="T49" fmla="*/ 1083978 h 2103110"/>
              <a:gd name="T50" fmla="*/ 1084859 w 10427968"/>
              <a:gd name="T51" fmla="*/ 2085584 h 2103110"/>
              <a:gd name="T52" fmla="*/ 3170453 w 10427968"/>
              <a:gd name="T53" fmla="*/ 2085584 h 2103110"/>
              <a:gd name="T54" fmla="*/ 2168842 w 10427968"/>
              <a:gd name="T55" fmla="*/ 1083978 h 2103110"/>
              <a:gd name="T56" fmla="*/ 3170453 w 10427968"/>
              <a:gd name="T57" fmla="*/ 82372 h 2103110"/>
              <a:gd name="T58" fmla="*/ 4171187 w 10427968"/>
              <a:gd name="T59" fmla="*/ 1083978 h 2103110"/>
              <a:gd name="T60" fmla="*/ 3170453 w 10427968"/>
              <a:gd name="T61" fmla="*/ 2085584 h 2103110"/>
              <a:gd name="T62" fmla="*/ 5256047 w 10427968"/>
              <a:gd name="T63" fmla="*/ 2085584 h 2103110"/>
              <a:gd name="T64" fmla="*/ 4254436 w 10427968"/>
              <a:gd name="T65" fmla="*/ 1083978 h 2103110"/>
              <a:gd name="T66" fmla="*/ 5256047 w 10427968"/>
              <a:gd name="T67" fmla="*/ 82372 h 2103110"/>
              <a:gd name="T68" fmla="*/ 6256781 w 10427968"/>
              <a:gd name="T69" fmla="*/ 1083978 h 2103110"/>
              <a:gd name="T70" fmla="*/ 5256047 w 10427968"/>
              <a:gd name="T71" fmla="*/ 2085584 h 2103110"/>
              <a:gd name="T72" fmla="*/ 7341640 w 10427968"/>
              <a:gd name="T73" fmla="*/ 2085584 h 2103110"/>
              <a:gd name="T74" fmla="*/ 6340029 w 10427968"/>
              <a:gd name="T75" fmla="*/ 1083978 h 2103110"/>
              <a:gd name="T76" fmla="*/ 7341640 w 10427968"/>
              <a:gd name="T77" fmla="*/ 82372 h 2103110"/>
              <a:gd name="T78" fmla="*/ 8342374 w 10427968"/>
              <a:gd name="T79" fmla="*/ 1083978 h 2103110"/>
              <a:gd name="T80" fmla="*/ 7341640 w 10427968"/>
              <a:gd name="T81" fmla="*/ 2085584 h 2103110"/>
              <a:gd name="T82" fmla="*/ 9427234 w 10427968"/>
              <a:gd name="T83" fmla="*/ 2085584 h 2103110"/>
              <a:gd name="T84" fmla="*/ 8425623 w 10427968"/>
              <a:gd name="T85" fmla="*/ 1083978 h 2103110"/>
              <a:gd name="T86" fmla="*/ 9427234 w 10427968"/>
              <a:gd name="T87" fmla="*/ 82372 h 2103110"/>
              <a:gd name="T88" fmla="*/ 10427968 w 10427968"/>
              <a:gd name="T89" fmla="*/ 1083978 h 2103110"/>
              <a:gd name="T90" fmla="*/ 9427234 w 10427968"/>
              <a:gd name="T91" fmla="*/ 2085584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1" name="Vrije vorm: vorm 19">
            <a:extLst>
              <a:ext uri="{FF2B5EF4-FFF2-40B4-BE49-F238E27FC236}">
                <a16:creationId xmlns:a16="http://schemas.microsoft.com/office/drawing/2014/main" xmlns="" id="{B1A18F28-7452-45D5-A7D2-7BCFF1E65FCE}"/>
              </a:ext>
            </a:extLst>
          </p:cNvPr>
          <p:cNvSpPr>
            <a:spLocks/>
          </p:cNvSpPr>
          <p:nvPr/>
        </p:nvSpPr>
        <p:spPr bwMode="auto">
          <a:xfrm>
            <a:off x="838200" y="1811338"/>
            <a:ext cx="2103438" cy="1052512"/>
          </a:xfrm>
          <a:custGeom>
            <a:avLst/>
            <a:gdLst>
              <a:gd name="T0" fmla="*/ 2168843 w 2103119"/>
              <a:gd name="T1" fmla="*/ 1084855 h 1051555"/>
              <a:gd name="T2" fmla="*/ 2085595 w 2103119"/>
              <a:gd name="T3" fmla="*/ 1084855 h 1051555"/>
              <a:gd name="T4" fmla="*/ 1084860 w 2103119"/>
              <a:gd name="T5" fmla="*/ 83248 h 1051555"/>
              <a:gd name="T6" fmla="*/ 83248 w 2103119"/>
              <a:gd name="T7" fmla="*/ 1084855 h 1051555"/>
              <a:gd name="T8" fmla="*/ 0 w 2103119"/>
              <a:gd name="T9" fmla="*/ 1084855 h 1051555"/>
              <a:gd name="T10" fmla="*/ 1084860 w 2103119"/>
              <a:gd name="T11" fmla="*/ 0 h 1051555"/>
              <a:gd name="T12" fmla="*/ 2168843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2" name="Vrije vorm: vorm 20">
            <a:extLst>
              <a:ext uri="{FF2B5EF4-FFF2-40B4-BE49-F238E27FC236}">
                <a16:creationId xmlns:a16="http://schemas.microsoft.com/office/drawing/2014/main" xmlns="" id="{13387CD8-71A9-41E1-A8EE-90B33DF9B71A}"/>
              </a:ext>
            </a:extLst>
          </p:cNvPr>
          <p:cNvSpPr>
            <a:spLocks/>
          </p:cNvSpPr>
          <p:nvPr/>
        </p:nvSpPr>
        <p:spPr bwMode="auto">
          <a:xfrm>
            <a:off x="2924175" y="2895600"/>
            <a:ext cx="2103438" cy="1050925"/>
          </a:xfrm>
          <a:custGeom>
            <a:avLst/>
            <a:gdLst>
              <a:gd name="T0" fmla="*/ 1084860 w 2103119"/>
              <a:gd name="T1" fmla="*/ 1084855 h 1051555"/>
              <a:gd name="T2" fmla="*/ 0 w 2103119"/>
              <a:gd name="T3" fmla="*/ 0 h 1051555"/>
              <a:gd name="T4" fmla="*/ 83249 w 2103119"/>
              <a:gd name="T5" fmla="*/ 0 h 1051555"/>
              <a:gd name="T6" fmla="*/ 1083984 w 2103119"/>
              <a:gd name="T7" fmla="*/ 1000730 h 1051555"/>
              <a:gd name="T8" fmla="*/ 2085595 w 2103119"/>
              <a:gd name="T9" fmla="*/ 876 h 1051555"/>
              <a:gd name="T10" fmla="*/ 2168843 w 2103119"/>
              <a:gd name="T11" fmla="*/ 876 h 1051555"/>
              <a:gd name="T12" fmla="*/ 1084860 w 2103119"/>
              <a:gd name="T13" fmla="*/ 1084855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3" name="Vrije vorm: vorm 21">
            <a:extLst>
              <a:ext uri="{FF2B5EF4-FFF2-40B4-BE49-F238E27FC236}">
                <a16:creationId xmlns:a16="http://schemas.microsoft.com/office/drawing/2014/main" xmlns="" id="{FDE7A99E-4A10-48A1-89FE-3C75F1AE5564}"/>
              </a:ext>
            </a:extLst>
          </p:cNvPr>
          <p:cNvSpPr/>
          <p:nvPr/>
        </p:nvSpPr>
        <p:spPr>
          <a:xfrm>
            <a:off x="5010150" y="1811338"/>
            <a:ext cx="2101850" cy="1052512"/>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4" name="Vrije vorm: vorm 23">
            <a:extLst>
              <a:ext uri="{FF2B5EF4-FFF2-40B4-BE49-F238E27FC236}">
                <a16:creationId xmlns:a16="http://schemas.microsoft.com/office/drawing/2014/main" xmlns="" id="{17B3DE51-2B23-4941-AA7A-F5F0E63C3590}"/>
              </a:ext>
            </a:extLst>
          </p:cNvPr>
          <p:cNvSpPr/>
          <p:nvPr/>
        </p:nvSpPr>
        <p:spPr>
          <a:xfrm>
            <a:off x="7094538" y="2895600"/>
            <a:ext cx="2103437" cy="105092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5" name="Vrije vorm: vorm 24">
            <a:extLst>
              <a:ext uri="{FF2B5EF4-FFF2-40B4-BE49-F238E27FC236}">
                <a16:creationId xmlns:a16="http://schemas.microsoft.com/office/drawing/2014/main" xmlns="" id="{D46E82B5-7615-417E-A674-780CBD626764}"/>
              </a:ext>
            </a:extLst>
          </p:cNvPr>
          <p:cNvSpPr/>
          <p:nvPr/>
        </p:nvSpPr>
        <p:spPr>
          <a:xfrm>
            <a:off x="9180513" y="1811338"/>
            <a:ext cx="2103437" cy="1052512"/>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 name="Titel 1"/>
          <p:cNvSpPr>
            <a:spLocks noGrp="1"/>
          </p:cNvSpPr>
          <p:nvPr>
            <p:ph type="title"/>
          </p:nvPr>
        </p:nvSpPr>
        <p:spPr/>
        <p:txBody>
          <a:bodyPr/>
          <a:lstStyle/>
          <a:p>
            <a:r>
              <a:rPr lang="en-US"/>
              <a:t>Click to edit Master title style</a:t>
            </a:r>
            <a:endParaRPr lang="nl-BE"/>
          </a:p>
        </p:txBody>
      </p:sp>
      <p:sp>
        <p:nvSpPr>
          <p:cNvPr id="26" name="Tijdelijke aanduiding voor tekst 4"/>
          <p:cNvSpPr>
            <a:spLocks noGrp="1"/>
          </p:cNvSpPr>
          <p:nvPr>
            <p:ph type="body" sz="quarter" idx="14"/>
          </p:nvPr>
        </p:nvSpPr>
        <p:spPr>
          <a:xfrm>
            <a:off x="926803"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7" name="Tijdelijke aanduiding voor tekst 4"/>
          <p:cNvSpPr>
            <a:spLocks noGrp="1"/>
          </p:cNvSpPr>
          <p:nvPr>
            <p:ph type="body" sz="quarter" idx="15"/>
          </p:nvPr>
        </p:nvSpPr>
        <p:spPr>
          <a:xfrm>
            <a:off x="2994870"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4" name="Tijdelijke aanduiding voor tekst 4"/>
          <p:cNvSpPr>
            <a:spLocks noGrp="1"/>
          </p:cNvSpPr>
          <p:nvPr>
            <p:ph type="body" sz="quarter" idx="16"/>
          </p:nvPr>
        </p:nvSpPr>
        <p:spPr>
          <a:xfrm>
            <a:off x="5079978"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5" name="Tijdelijke aanduiding voor tekst 4"/>
          <p:cNvSpPr>
            <a:spLocks noGrp="1"/>
          </p:cNvSpPr>
          <p:nvPr>
            <p:ph type="body" sz="quarter" idx="17"/>
          </p:nvPr>
        </p:nvSpPr>
        <p:spPr>
          <a:xfrm>
            <a:off x="7174577"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6" name="Tijdelijke aanduiding voor tekst 4"/>
          <p:cNvSpPr>
            <a:spLocks noGrp="1"/>
          </p:cNvSpPr>
          <p:nvPr>
            <p:ph type="body" sz="quarter" idx="18"/>
          </p:nvPr>
        </p:nvSpPr>
        <p:spPr>
          <a:xfrm>
            <a:off x="9260171" y="4138550"/>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1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7715123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10" name="Vrije vorm: vorm 5">
            <a:extLst>
              <a:ext uri="{FF2B5EF4-FFF2-40B4-BE49-F238E27FC236}">
                <a16:creationId xmlns:a16="http://schemas.microsoft.com/office/drawing/2014/main" xmlns="" id="{0E73A46B-CDC4-427D-905C-8071A4E7E520}"/>
              </a:ext>
            </a:extLst>
          </p:cNvPr>
          <p:cNvSpPr>
            <a:spLocks/>
          </p:cNvSpPr>
          <p:nvPr/>
        </p:nvSpPr>
        <p:spPr bwMode="auto">
          <a:xfrm>
            <a:off x="838200" y="1711325"/>
            <a:ext cx="73025" cy="73025"/>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grpSp>
        <p:nvGrpSpPr>
          <p:cNvPr id="11" name="Groep 7">
            <a:extLst>
              <a:ext uri="{FF2B5EF4-FFF2-40B4-BE49-F238E27FC236}">
                <a16:creationId xmlns:a16="http://schemas.microsoft.com/office/drawing/2014/main" xmlns="" id="{8DB36283-DC19-43BD-9CE7-D1C89567A8FB}"/>
              </a:ext>
            </a:extLst>
          </p:cNvPr>
          <p:cNvGrpSpPr>
            <a:grpSpLocks/>
          </p:cNvGrpSpPr>
          <p:nvPr/>
        </p:nvGrpSpPr>
        <p:grpSpPr bwMode="auto">
          <a:xfrm>
            <a:off x="838200" y="1711325"/>
            <a:ext cx="10515600" cy="1811338"/>
            <a:chOff x="838201" y="2690751"/>
            <a:chExt cx="10515598" cy="1812588"/>
          </a:xfrm>
        </p:grpSpPr>
        <p:sp>
          <p:nvSpPr>
            <p:cNvPr id="12" name="Vrije vorm: vorm 15">
              <a:extLst>
                <a:ext uri="{FF2B5EF4-FFF2-40B4-BE49-F238E27FC236}">
                  <a16:creationId xmlns:a16="http://schemas.microsoft.com/office/drawing/2014/main" xmlns="" id="{BBEC4D10-AD7F-4AE0-AACC-BD7F20B89E5C}"/>
                </a:ext>
              </a:extLst>
            </p:cNvPr>
            <p:cNvSpPr>
              <a:spLocks/>
            </p:cNvSpPr>
            <p:nvPr/>
          </p:nvSpPr>
          <p:spPr bwMode="auto">
            <a:xfrm>
              <a:off x="9541936" y="2690751"/>
              <a:ext cx="1811863" cy="1812588"/>
            </a:xfrm>
            <a:custGeom>
              <a:avLst/>
              <a:gdLst>
                <a:gd name="T0" fmla="*/ 906297 w 2168842"/>
                <a:gd name="T1" fmla="*/ 68814 h 2169709"/>
                <a:gd name="T2" fmla="*/ 69546 w 2168842"/>
                <a:gd name="T3" fmla="*/ 905562 h 2169709"/>
                <a:gd name="T4" fmla="*/ 906297 w 2168842"/>
                <a:gd name="T5" fmla="*/ 1742309 h 2169709"/>
                <a:gd name="T6" fmla="*/ 1742317 w 2168842"/>
                <a:gd name="T7" fmla="*/ 905562 h 2169709"/>
                <a:gd name="T8" fmla="*/ 906297 w 2168842"/>
                <a:gd name="T9" fmla="*/ 68814 h 2169709"/>
                <a:gd name="T10" fmla="*/ 906297 w 2168842"/>
                <a:gd name="T11" fmla="*/ 0 h 2169709"/>
                <a:gd name="T12" fmla="*/ 1777456 w 2168842"/>
                <a:gd name="T13" fmla="*/ 658125 h 2169709"/>
                <a:gd name="T14" fmla="*/ 1811863 w 2168842"/>
                <a:gd name="T15" fmla="*/ 905562 h 2169709"/>
                <a:gd name="T16" fmla="*/ 1777456 w 2168842"/>
                <a:gd name="T17" fmla="*/ 1154463 h 2169709"/>
                <a:gd name="T18" fmla="*/ 906297 w 2168842"/>
                <a:gd name="T19" fmla="*/ 1812588 h 2169709"/>
                <a:gd name="T20" fmla="*/ 0 w 2168842"/>
                <a:gd name="T21" fmla="*/ 906294 h 2169709"/>
                <a:gd name="T22" fmla="*/ 906297 w 2168842"/>
                <a:gd name="T23" fmla="*/ 0 h 21697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8842" h="2169709">
                  <a:moveTo>
                    <a:pt x="1084859" y="82372"/>
                  </a:moveTo>
                  <a:cubicBezTo>
                    <a:pt x="532790" y="82372"/>
                    <a:pt x="83248" y="531912"/>
                    <a:pt x="83248" y="1083978"/>
                  </a:cubicBezTo>
                  <a:cubicBezTo>
                    <a:pt x="83248" y="1636045"/>
                    <a:pt x="532790" y="2085584"/>
                    <a:pt x="1084859" y="2085584"/>
                  </a:cubicBezTo>
                  <a:cubicBezTo>
                    <a:pt x="1636928" y="2085584"/>
                    <a:pt x="2085594" y="1636921"/>
                    <a:pt x="2085594" y="1083978"/>
                  </a:cubicBezTo>
                  <a:cubicBezTo>
                    <a:pt x="2085594" y="531912"/>
                    <a:pt x="1636928" y="82372"/>
                    <a:pt x="1084859" y="82372"/>
                  </a:cubicBezTo>
                  <a:close/>
                  <a:moveTo>
                    <a:pt x="1084859" y="0"/>
                  </a:moveTo>
                  <a:cubicBezTo>
                    <a:pt x="1579969" y="0"/>
                    <a:pt x="1997964" y="333869"/>
                    <a:pt x="2127656" y="787790"/>
                  </a:cubicBezTo>
                  <a:cubicBezTo>
                    <a:pt x="2163569" y="904904"/>
                    <a:pt x="2158579" y="1001023"/>
                    <a:pt x="2168842" y="1083978"/>
                  </a:cubicBezTo>
                  <a:cubicBezTo>
                    <a:pt x="2168842" y="1182999"/>
                    <a:pt x="2160039" y="1289226"/>
                    <a:pt x="2127656" y="1381919"/>
                  </a:cubicBezTo>
                  <a:cubicBezTo>
                    <a:pt x="1997964" y="1835840"/>
                    <a:pt x="1579969" y="2169709"/>
                    <a:pt x="1084859" y="2169709"/>
                  </a:cubicBezTo>
                  <a:cubicBezTo>
                    <a:pt x="486346" y="2169709"/>
                    <a:pt x="0" y="1682488"/>
                    <a:pt x="0" y="1084855"/>
                  </a:cubicBezTo>
                  <a:cubicBezTo>
                    <a:pt x="0" y="486344"/>
                    <a:pt x="486346" y="0"/>
                    <a:pt x="1084859" y="0"/>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3" name="Vrije vorm: vorm 6">
              <a:extLst>
                <a:ext uri="{FF2B5EF4-FFF2-40B4-BE49-F238E27FC236}">
                  <a16:creationId xmlns:a16="http://schemas.microsoft.com/office/drawing/2014/main" xmlns="" id="{B00B7449-957F-4F34-871B-7440D0356321}"/>
                </a:ext>
              </a:extLst>
            </p:cNvPr>
            <p:cNvSpPr>
              <a:spLocks/>
            </p:cNvSpPr>
            <p:nvPr/>
          </p:nvSpPr>
          <p:spPr bwMode="auto">
            <a:xfrm>
              <a:off x="838201" y="2690751"/>
              <a:ext cx="8711586" cy="1756951"/>
            </a:xfrm>
            <a:custGeom>
              <a:avLst/>
              <a:gdLst>
                <a:gd name="T0" fmla="*/ 7875567 w 10427968"/>
                <a:gd name="T1" fmla="*/ 0 h 2103110"/>
                <a:gd name="T2" fmla="*/ 7004408 w 10427968"/>
                <a:gd name="T3" fmla="*/ 658125 h 2103110"/>
                <a:gd name="T4" fmla="*/ 6133249 w 10427968"/>
                <a:gd name="T5" fmla="*/ 0 h 2103110"/>
                <a:gd name="T6" fmla="*/ 5262091 w 10427968"/>
                <a:gd name="T7" fmla="*/ 658125 h 2103110"/>
                <a:gd name="T8" fmla="*/ 4390933 w 10427968"/>
                <a:gd name="T9" fmla="*/ 0 h 2103110"/>
                <a:gd name="T10" fmla="*/ 3519774 w 10427968"/>
                <a:gd name="T11" fmla="*/ 658125 h 2103110"/>
                <a:gd name="T12" fmla="*/ 2648615 w 10427968"/>
                <a:gd name="T13" fmla="*/ 0 h 2103110"/>
                <a:gd name="T14" fmla="*/ 1777456 w 10427968"/>
                <a:gd name="T15" fmla="*/ 658125 h 2103110"/>
                <a:gd name="T16" fmla="*/ 906298 w 10427968"/>
                <a:gd name="T17" fmla="*/ 0 h 2103110"/>
                <a:gd name="T18" fmla="*/ 0 w 10427968"/>
                <a:gd name="T19" fmla="*/ 906295 h 2103110"/>
                <a:gd name="T20" fmla="*/ 906298 w 10427968"/>
                <a:gd name="T21" fmla="*/ 1812588 h 2103110"/>
                <a:gd name="T22" fmla="*/ 1777456 w 10427968"/>
                <a:gd name="T23" fmla="*/ 1154464 h 2103110"/>
                <a:gd name="T24" fmla="*/ 2648615 w 10427968"/>
                <a:gd name="T25" fmla="*/ 1812588 h 2103110"/>
                <a:gd name="T26" fmla="*/ 3519774 w 10427968"/>
                <a:gd name="T27" fmla="*/ 1154464 h 2103110"/>
                <a:gd name="T28" fmla="*/ 4390933 w 10427968"/>
                <a:gd name="T29" fmla="*/ 1812588 h 2103110"/>
                <a:gd name="T30" fmla="*/ 5262091 w 10427968"/>
                <a:gd name="T31" fmla="*/ 1154464 h 2103110"/>
                <a:gd name="T32" fmla="*/ 6133249 w 10427968"/>
                <a:gd name="T33" fmla="*/ 1812588 h 2103110"/>
                <a:gd name="T34" fmla="*/ 7004408 w 10427968"/>
                <a:gd name="T35" fmla="*/ 1154464 h 2103110"/>
                <a:gd name="T36" fmla="*/ 7875567 w 10427968"/>
                <a:gd name="T37" fmla="*/ 1812588 h 2103110"/>
                <a:gd name="T38" fmla="*/ 8781865 w 10427968"/>
                <a:gd name="T39" fmla="*/ 906295 h 2103110"/>
                <a:gd name="T40" fmla="*/ 7875567 w 10427968"/>
                <a:gd name="T41" fmla="*/ 0 h 2103110"/>
                <a:gd name="T42" fmla="*/ 906298 w 10427968"/>
                <a:gd name="T43" fmla="*/ 1742310 h 2103110"/>
                <a:gd name="T44" fmla="*/ 69546 w 10427968"/>
                <a:gd name="T45" fmla="*/ 905562 h 2103110"/>
                <a:gd name="T46" fmla="*/ 906298 w 10427968"/>
                <a:gd name="T47" fmla="*/ 68814 h 2103110"/>
                <a:gd name="T48" fmla="*/ 1742318 w 10427968"/>
                <a:gd name="T49" fmla="*/ 905562 h 2103110"/>
                <a:gd name="T50" fmla="*/ 906298 w 10427968"/>
                <a:gd name="T51" fmla="*/ 1742310 h 2103110"/>
                <a:gd name="T52" fmla="*/ 2648615 w 10427968"/>
                <a:gd name="T53" fmla="*/ 1742310 h 2103110"/>
                <a:gd name="T54" fmla="*/ 1811863 w 10427968"/>
                <a:gd name="T55" fmla="*/ 905562 h 2103110"/>
                <a:gd name="T56" fmla="*/ 2648615 w 10427968"/>
                <a:gd name="T57" fmla="*/ 68814 h 2103110"/>
                <a:gd name="T58" fmla="*/ 3484634 w 10427968"/>
                <a:gd name="T59" fmla="*/ 905562 h 2103110"/>
                <a:gd name="T60" fmla="*/ 2648615 w 10427968"/>
                <a:gd name="T61" fmla="*/ 1742310 h 2103110"/>
                <a:gd name="T62" fmla="*/ 4390933 w 10427968"/>
                <a:gd name="T63" fmla="*/ 1742310 h 2103110"/>
                <a:gd name="T64" fmla="*/ 3554181 w 10427968"/>
                <a:gd name="T65" fmla="*/ 905562 h 2103110"/>
                <a:gd name="T66" fmla="*/ 4390933 w 10427968"/>
                <a:gd name="T67" fmla="*/ 68814 h 2103110"/>
                <a:gd name="T68" fmla="*/ 5226952 w 10427968"/>
                <a:gd name="T69" fmla="*/ 905562 h 2103110"/>
                <a:gd name="T70" fmla="*/ 4390933 w 10427968"/>
                <a:gd name="T71" fmla="*/ 1742310 h 2103110"/>
                <a:gd name="T72" fmla="*/ 6133249 w 10427968"/>
                <a:gd name="T73" fmla="*/ 1742310 h 2103110"/>
                <a:gd name="T74" fmla="*/ 5296498 w 10427968"/>
                <a:gd name="T75" fmla="*/ 905562 h 2103110"/>
                <a:gd name="T76" fmla="*/ 6133249 w 10427968"/>
                <a:gd name="T77" fmla="*/ 68814 h 2103110"/>
                <a:gd name="T78" fmla="*/ 6969268 w 10427968"/>
                <a:gd name="T79" fmla="*/ 905562 h 2103110"/>
                <a:gd name="T80" fmla="*/ 6133249 w 10427968"/>
                <a:gd name="T81" fmla="*/ 1742310 h 2103110"/>
                <a:gd name="T82" fmla="*/ 7875567 w 10427968"/>
                <a:gd name="T83" fmla="*/ 1742310 h 2103110"/>
                <a:gd name="T84" fmla="*/ 7038815 w 10427968"/>
                <a:gd name="T85" fmla="*/ 905562 h 2103110"/>
                <a:gd name="T86" fmla="*/ 7875567 w 10427968"/>
                <a:gd name="T87" fmla="*/ 68814 h 2103110"/>
                <a:gd name="T88" fmla="*/ 8711586 w 10427968"/>
                <a:gd name="T89" fmla="*/ 905562 h 2103110"/>
                <a:gd name="T90" fmla="*/ 7875567 w 10427968"/>
                <a:gd name="T91" fmla="*/ 1742310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grpSp>
      <p:sp>
        <p:nvSpPr>
          <p:cNvPr id="14" name="Vrije vorm: vorm 8">
            <a:extLst>
              <a:ext uri="{FF2B5EF4-FFF2-40B4-BE49-F238E27FC236}">
                <a16:creationId xmlns:a16="http://schemas.microsoft.com/office/drawing/2014/main" xmlns="" id="{620B526F-9C21-4002-A792-4CC5F491F301}"/>
              </a:ext>
            </a:extLst>
          </p:cNvPr>
          <p:cNvSpPr>
            <a:spLocks/>
          </p:cNvSpPr>
          <p:nvPr/>
        </p:nvSpPr>
        <p:spPr bwMode="auto">
          <a:xfrm>
            <a:off x="838200" y="1711325"/>
            <a:ext cx="1757363" cy="877888"/>
          </a:xfrm>
          <a:custGeom>
            <a:avLst/>
            <a:gdLst>
              <a:gd name="T0" fmla="*/ 1811864 w 2103119"/>
              <a:gd name="T1" fmla="*/ 906294 h 1051555"/>
              <a:gd name="T2" fmla="*/ 1742319 w 2103119"/>
              <a:gd name="T3" fmla="*/ 906294 h 1051555"/>
              <a:gd name="T4" fmla="*/ 906298 w 2103119"/>
              <a:gd name="T5" fmla="*/ 69546 h 1051555"/>
              <a:gd name="T6" fmla="*/ 69546 w 2103119"/>
              <a:gd name="T7" fmla="*/ 906294 h 1051555"/>
              <a:gd name="T8" fmla="*/ 0 w 2103119"/>
              <a:gd name="T9" fmla="*/ 906294 h 1051555"/>
              <a:gd name="T10" fmla="*/ 906298 w 2103119"/>
              <a:gd name="T11" fmla="*/ 0 h 1051555"/>
              <a:gd name="T12" fmla="*/ 1811864 w 2103119"/>
              <a:gd name="T13" fmla="*/ 906294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5" name="Vrije vorm: vorm 9">
            <a:extLst>
              <a:ext uri="{FF2B5EF4-FFF2-40B4-BE49-F238E27FC236}">
                <a16:creationId xmlns:a16="http://schemas.microsoft.com/office/drawing/2014/main" xmlns="" id="{10C10DFF-954E-4019-86BD-1D0CA66F5E64}"/>
              </a:ext>
            </a:extLst>
          </p:cNvPr>
          <p:cNvSpPr>
            <a:spLocks/>
          </p:cNvSpPr>
          <p:nvPr/>
        </p:nvSpPr>
        <p:spPr bwMode="auto">
          <a:xfrm>
            <a:off x="2581275" y="2616200"/>
            <a:ext cx="1755775" cy="877888"/>
          </a:xfrm>
          <a:custGeom>
            <a:avLst/>
            <a:gdLst>
              <a:gd name="T0" fmla="*/ 906298 w 2103119"/>
              <a:gd name="T1" fmla="*/ 906294 h 1051555"/>
              <a:gd name="T2" fmla="*/ 0 w 2103119"/>
              <a:gd name="T3" fmla="*/ 0 h 1051555"/>
              <a:gd name="T4" fmla="*/ 69547 w 2103119"/>
              <a:gd name="T5" fmla="*/ 0 h 1051555"/>
              <a:gd name="T6" fmla="*/ 905566 w 2103119"/>
              <a:gd name="T7" fmla="*/ 836016 h 1051555"/>
              <a:gd name="T8" fmla="*/ 1742319 w 2103119"/>
              <a:gd name="T9" fmla="*/ 732 h 1051555"/>
              <a:gd name="T10" fmla="*/ 1811864 w 2103119"/>
              <a:gd name="T11" fmla="*/ 732 h 1051555"/>
              <a:gd name="T12" fmla="*/ 906298 w 2103119"/>
              <a:gd name="T13" fmla="*/ 906294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6" name="Vrije vorm: vorm 10">
            <a:extLst>
              <a:ext uri="{FF2B5EF4-FFF2-40B4-BE49-F238E27FC236}">
                <a16:creationId xmlns:a16="http://schemas.microsoft.com/office/drawing/2014/main" xmlns="" id="{8B1ABFEE-22BA-4EF2-BFF5-9E30075BA4B0}"/>
              </a:ext>
            </a:extLst>
          </p:cNvPr>
          <p:cNvSpPr/>
          <p:nvPr/>
        </p:nvSpPr>
        <p:spPr>
          <a:xfrm>
            <a:off x="4322763" y="1711325"/>
            <a:ext cx="1757362" cy="877888"/>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4" name="Vrije vorm: vorm 11">
            <a:extLst>
              <a:ext uri="{FF2B5EF4-FFF2-40B4-BE49-F238E27FC236}">
                <a16:creationId xmlns:a16="http://schemas.microsoft.com/office/drawing/2014/main" xmlns="" id="{24BED092-8989-4BE9-A794-13D5715EAB9B}"/>
              </a:ext>
            </a:extLst>
          </p:cNvPr>
          <p:cNvSpPr/>
          <p:nvPr/>
        </p:nvSpPr>
        <p:spPr>
          <a:xfrm>
            <a:off x="6065838" y="2616200"/>
            <a:ext cx="1755775" cy="877888"/>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5" name="Vrije vorm: vorm 12">
            <a:extLst>
              <a:ext uri="{FF2B5EF4-FFF2-40B4-BE49-F238E27FC236}">
                <a16:creationId xmlns:a16="http://schemas.microsoft.com/office/drawing/2014/main" xmlns="" id="{38C907A5-1432-4EBA-82AA-3A15BEE718E8}"/>
              </a:ext>
            </a:extLst>
          </p:cNvPr>
          <p:cNvSpPr/>
          <p:nvPr/>
        </p:nvSpPr>
        <p:spPr>
          <a:xfrm>
            <a:off x="7807325" y="1711325"/>
            <a:ext cx="1757363" cy="877888"/>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6" name="Vrije vorm: vorm 14">
            <a:extLst>
              <a:ext uri="{FF2B5EF4-FFF2-40B4-BE49-F238E27FC236}">
                <a16:creationId xmlns:a16="http://schemas.microsoft.com/office/drawing/2014/main" xmlns="" id="{2FA226C8-7D36-46A9-B882-0DD64022A4FE}"/>
              </a:ext>
            </a:extLst>
          </p:cNvPr>
          <p:cNvSpPr/>
          <p:nvPr/>
        </p:nvSpPr>
        <p:spPr>
          <a:xfrm>
            <a:off x="9548813" y="2616200"/>
            <a:ext cx="1755775" cy="877888"/>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6"/>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7" name="Tijdelijke aanduiding voor tekst 4"/>
          <p:cNvSpPr>
            <a:spLocks noGrp="1"/>
          </p:cNvSpPr>
          <p:nvPr>
            <p:ph type="body" sz="quarter" idx="14"/>
          </p:nvPr>
        </p:nvSpPr>
        <p:spPr>
          <a:xfrm>
            <a:off x="922049" y="3729064"/>
            <a:ext cx="1644957" cy="2255811"/>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18" name="Tijdelijke aanduiding voor tekst 4"/>
          <p:cNvSpPr>
            <a:spLocks noGrp="1"/>
          </p:cNvSpPr>
          <p:nvPr>
            <p:ph type="body" sz="quarter" idx="15"/>
          </p:nvPr>
        </p:nvSpPr>
        <p:spPr>
          <a:xfrm>
            <a:off x="2651692" y="3729064"/>
            <a:ext cx="1644957" cy="2255811"/>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19" name="Tijdelijke aanduiding voor tekst 4"/>
          <p:cNvSpPr>
            <a:spLocks noGrp="1"/>
          </p:cNvSpPr>
          <p:nvPr>
            <p:ph type="body" sz="quarter" idx="16"/>
          </p:nvPr>
        </p:nvSpPr>
        <p:spPr>
          <a:xfrm>
            <a:off x="4406623" y="3729064"/>
            <a:ext cx="1644957" cy="2255811"/>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0" name="Tijdelijke aanduiding voor tekst 4"/>
          <p:cNvSpPr>
            <a:spLocks noGrp="1"/>
          </p:cNvSpPr>
          <p:nvPr>
            <p:ph type="body" sz="quarter" idx="17"/>
          </p:nvPr>
        </p:nvSpPr>
        <p:spPr>
          <a:xfrm>
            <a:off x="6149880" y="3729064"/>
            <a:ext cx="1644957" cy="2255811"/>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1" name="Tijdelijke aanduiding voor tekst 4"/>
          <p:cNvSpPr>
            <a:spLocks noGrp="1"/>
          </p:cNvSpPr>
          <p:nvPr>
            <p:ph type="body" sz="quarter" idx="18"/>
          </p:nvPr>
        </p:nvSpPr>
        <p:spPr>
          <a:xfrm>
            <a:off x="7891696" y="3729064"/>
            <a:ext cx="1644957" cy="2255811"/>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2" name="Tijdelijke aanduiding voor tekst 4"/>
          <p:cNvSpPr>
            <a:spLocks noGrp="1"/>
          </p:cNvSpPr>
          <p:nvPr>
            <p:ph type="body" sz="quarter" idx="19"/>
          </p:nvPr>
        </p:nvSpPr>
        <p:spPr>
          <a:xfrm>
            <a:off x="9624654" y="3729064"/>
            <a:ext cx="1644957" cy="2255811"/>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 name="Titel 3"/>
          <p:cNvSpPr>
            <a:spLocks noGrp="1"/>
          </p:cNvSpPr>
          <p:nvPr>
            <p:ph type="title"/>
          </p:nvPr>
        </p:nvSpPr>
        <p:spPr/>
        <p:txBody>
          <a:bodyPr/>
          <a:lstStyle/>
          <a:p>
            <a:r>
              <a:rPr lang="en-US"/>
              <a:t>Click to edit Master title style</a:t>
            </a:r>
            <a:endParaRPr lang="nl-BE"/>
          </a:p>
        </p:txBody>
      </p:sp>
      <p:sp>
        <p:nvSpPr>
          <p:cNvPr id="23"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692312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11" name="Vrije vorm: vorm 5">
            <a:extLst>
              <a:ext uri="{FF2B5EF4-FFF2-40B4-BE49-F238E27FC236}">
                <a16:creationId xmlns:a16="http://schemas.microsoft.com/office/drawing/2014/main" xmlns="" id="{3E0737C1-C121-462B-B562-B20E2F59DB97}"/>
              </a:ext>
            </a:extLst>
          </p:cNvPr>
          <p:cNvSpPr>
            <a:spLocks/>
          </p:cNvSpPr>
          <p:nvPr/>
        </p:nvSpPr>
        <p:spPr bwMode="auto">
          <a:xfrm>
            <a:off x="838200" y="1928813"/>
            <a:ext cx="63500" cy="61912"/>
          </a:xfrm>
          <a:custGeom>
            <a:avLst/>
            <a:gdLst/>
            <a:ahLst/>
            <a:cxnLst/>
            <a:rect l="0" t="0" r="r" b="b"/>
            <a:pathLst/>
          </a:custGeom>
          <a:solidFill>
            <a:srgbClr val="A6709C"/>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grpSp>
        <p:nvGrpSpPr>
          <p:cNvPr id="12" name="Groep 7">
            <a:extLst>
              <a:ext uri="{FF2B5EF4-FFF2-40B4-BE49-F238E27FC236}">
                <a16:creationId xmlns:a16="http://schemas.microsoft.com/office/drawing/2014/main" xmlns="" id="{A7D11031-6D10-4887-8F07-DA303998EC9E}"/>
              </a:ext>
            </a:extLst>
          </p:cNvPr>
          <p:cNvGrpSpPr>
            <a:grpSpLocks/>
          </p:cNvGrpSpPr>
          <p:nvPr/>
        </p:nvGrpSpPr>
        <p:grpSpPr bwMode="auto">
          <a:xfrm>
            <a:off x="838200" y="1928813"/>
            <a:ext cx="10509250" cy="1554162"/>
            <a:chOff x="838201" y="2690751"/>
            <a:chExt cx="12259542" cy="1812588"/>
          </a:xfrm>
        </p:grpSpPr>
        <p:sp>
          <p:nvSpPr>
            <p:cNvPr id="13" name="Vrije vorm: vorm 15">
              <a:extLst>
                <a:ext uri="{FF2B5EF4-FFF2-40B4-BE49-F238E27FC236}">
                  <a16:creationId xmlns:a16="http://schemas.microsoft.com/office/drawing/2014/main" xmlns="" id="{BAAC6CBB-1920-4658-9F2A-D8FD705B5A17}"/>
                </a:ext>
              </a:extLst>
            </p:cNvPr>
            <p:cNvSpPr>
              <a:spLocks/>
            </p:cNvSpPr>
            <p:nvPr/>
          </p:nvSpPr>
          <p:spPr bwMode="auto">
            <a:xfrm>
              <a:off x="9541936" y="2690751"/>
              <a:ext cx="1811863" cy="1812588"/>
            </a:xfrm>
            <a:custGeom>
              <a:avLst/>
              <a:gdLst>
                <a:gd name="T0" fmla="*/ 906297 w 2168842"/>
                <a:gd name="T1" fmla="*/ 68814 h 2169709"/>
                <a:gd name="T2" fmla="*/ 69546 w 2168842"/>
                <a:gd name="T3" fmla="*/ 905562 h 2169709"/>
                <a:gd name="T4" fmla="*/ 906297 w 2168842"/>
                <a:gd name="T5" fmla="*/ 1742309 h 2169709"/>
                <a:gd name="T6" fmla="*/ 1742317 w 2168842"/>
                <a:gd name="T7" fmla="*/ 905562 h 2169709"/>
                <a:gd name="T8" fmla="*/ 906297 w 2168842"/>
                <a:gd name="T9" fmla="*/ 68814 h 2169709"/>
                <a:gd name="T10" fmla="*/ 906297 w 2168842"/>
                <a:gd name="T11" fmla="*/ 0 h 2169709"/>
                <a:gd name="T12" fmla="*/ 1777456 w 2168842"/>
                <a:gd name="T13" fmla="*/ 658125 h 2169709"/>
                <a:gd name="T14" fmla="*/ 1811863 w 2168842"/>
                <a:gd name="T15" fmla="*/ 905562 h 2169709"/>
                <a:gd name="T16" fmla="*/ 1777456 w 2168842"/>
                <a:gd name="T17" fmla="*/ 1154463 h 2169709"/>
                <a:gd name="T18" fmla="*/ 906297 w 2168842"/>
                <a:gd name="T19" fmla="*/ 1812588 h 2169709"/>
                <a:gd name="T20" fmla="*/ 0 w 2168842"/>
                <a:gd name="T21" fmla="*/ 906294 h 2169709"/>
                <a:gd name="T22" fmla="*/ 906297 w 2168842"/>
                <a:gd name="T23" fmla="*/ 0 h 21697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8842" h="2169709">
                  <a:moveTo>
                    <a:pt x="1084859" y="82372"/>
                  </a:moveTo>
                  <a:cubicBezTo>
                    <a:pt x="532790" y="82372"/>
                    <a:pt x="83248" y="531912"/>
                    <a:pt x="83248" y="1083978"/>
                  </a:cubicBezTo>
                  <a:cubicBezTo>
                    <a:pt x="83248" y="1636045"/>
                    <a:pt x="532790" y="2085584"/>
                    <a:pt x="1084859" y="2085584"/>
                  </a:cubicBezTo>
                  <a:cubicBezTo>
                    <a:pt x="1636928" y="2085584"/>
                    <a:pt x="2085594" y="1636921"/>
                    <a:pt x="2085594" y="1083978"/>
                  </a:cubicBezTo>
                  <a:cubicBezTo>
                    <a:pt x="2085594" y="531912"/>
                    <a:pt x="1636928" y="82372"/>
                    <a:pt x="1084859" y="82372"/>
                  </a:cubicBezTo>
                  <a:close/>
                  <a:moveTo>
                    <a:pt x="1084859" y="0"/>
                  </a:moveTo>
                  <a:cubicBezTo>
                    <a:pt x="1579969" y="0"/>
                    <a:pt x="1997964" y="333869"/>
                    <a:pt x="2127656" y="787790"/>
                  </a:cubicBezTo>
                  <a:cubicBezTo>
                    <a:pt x="2163569" y="904904"/>
                    <a:pt x="2158579" y="1001023"/>
                    <a:pt x="2168842" y="1083978"/>
                  </a:cubicBezTo>
                  <a:cubicBezTo>
                    <a:pt x="2168842" y="1182999"/>
                    <a:pt x="2160039" y="1289226"/>
                    <a:pt x="2127656" y="1381919"/>
                  </a:cubicBezTo>
                  <a:cubicBezTo>
                    <a:pt x="1997964" y="1835840"/>
                    <a:pt x="1579969" y="2169709"/>
                    <a:pt x="1084859" y="2169709"/>
                  </a:cubicBezTo>
                  <a:cubicBezTo>
                    <a:pt x="486346" y="2169709"/>
                    <a:pt x="0" y="1682488"/>
                    <a:pt x="0" y="1084855"/>
                  </a:cubicBezTo>
                  <a:cubicBezTo>
                    <a:pt x="0" y="486344"/>
                    <a:pt x="486346" y="0"/>
                    <a:pt x="1084859" y="0"/>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4" name="Vrije vorm: vorm 6">
              <a:extLst>
                <a:ext uri="{FF2B5EF4-FFF2-40B4-BE49-F238E27FC236}">
                  <a16:creationId xmlns:a16="http://schemas.microsoft.com/office/drawing/2014/main" xmlns="" id="{1C8A77E9-01C3-464A-80B4-5826E250C1B3}"/>
                </a:ext>
              </a:extLst>
            </p:cNvPr>
            <p:cNvSpPr>
              <a:spLocks/>
            </p:cNvSpPr>
            <p:nvPr/>
          </p:nvSpPr>
          <p:spPr bwMode="auto">
            <a:xfrm>
              <a:off x="838201" y="2690751"/>
              <a:ext cx="8711586" cy="1756951"/>
            </a:xfrm>
            <a:custGeom>
              <a:avLst/>
              <a:gdLst>
                <a:gd name="T0" fmla="*/ 7875567 w 10427968"/>
                <a:gd name="T1" fmla="*/ 0 h 2103110"/>
                <a:gd name="T2" fmla="*/ 7004408 w 10427968"/>
                <a:gd name="T3" fmla="*/ 658125 h 2103110"/>
                <a:gd name="T4" fmla="*/ 6133249 w 10427968"/>
                <a:gd name="T5" fmla="*/ 0 h 2103110"/>
                <a:gd name="T6" fmla="*/ 5262091 w 10427968"/>
                <a:gd name="T7" fmla="*/ 658125 h 2103110"/>
                <a:gd name="T8" fmla="*/ 4390933 w 10427968"/>
                <a:gd name="T9" fmla="*/ 0 h 2103110"/>
                <a:gd name="T10" fmla="*/ 3519774 w 10427968"/>
                <a:gd name="T11" fmla="*/ 658125 h 2103110"/>
                <a:gd name="T12" fmla="*/ 2648615 w 10427968"/>
                <a:gd name="T13" fmla="*/ 0 h 2103110"/>
                <a:gd name="T14" fmla="*/ 1777456 w 10427968"/>
                <a:gd name="T15" fmla="*/ 658125 h 2103110"/>
                <a:gd name="T16" fmla="*/ 906298 w 10427968"/>
                <a:gd name="T17" fmla="*/ 0 h 2103110"/>
                <a:gd name="T18" fmla="*/ 0 w 10427968"/>
                <a:gd name="T19" fmla="*/ 906295 h 2103110"/>
                <a:gd name="T20" fmla="*/ 906298 w 10427968"/>
                <a:gd name="T21" fmla="*/ 1812588 h 2103110"/>
                <a:gd name="T22" fmla="*/ 1777456 w 10427968"/>
                <a:gd name="T23" fmla="*/ 1154464 h 2103110"/>
                <a:gd name="T24" fmla="*/ 2648615 w 10427968"/>
                <a:gd name="T25" fmla="*/ 1812588 h 2103110"/>
                <a:gd name="T26" fmla="*/ 3519774 w 10427968"/>
                <a:gd name="T27" fmla="*/ 1154464 h 2103110"/>
                <a:gd name="T28" fmla="*/ 4390933 w 10427968"/>
                <a:gd name="T29" fmla="*/ 1812588 h 2103110"/>
                <a:gd name="T30" fmla="*/ 5262091 w 10427968"/>
                <a:gd name="T31" fmla="*/ 1154464 h 2103110"/>
                <a:gd name="T32" fmla="*/ 6133249 w 10427968"/>
                <a:gd name="T33" fmla="*/ 1812588 h 2103110"/>
                <a:gd name="T34" fmla="*/ 7004408 w 10427968"/>
                <a:gd name="T35" fmla="*/ 1154464 h 2103110"/>
                <a:gd name="T36" fmla="*/ 7875567 w 10427968"/>
                <a:gd name="T37" fmla="*/ 1812588 h 2103110"/>
                <a:gd name="T38" fmla="*/ 8781865 w 10427968"/>
                <a:gd name="T39" fmla="*/ 906295 h 2103110"/>
                <a:gd name="T40" fmla="*/ 7875567 w 10427968"/>
                <a:gd name="T41" fmla="*/ 0 h 2103110"/>
                <a:gd name="T42" fmla="*/ 906298 w 10427968"/>
                <a:gd name="T43" fmla="*/ 1742310 h 2103110"/>
                <a:gd name="T44" fmla="*/ 69546 w 10427968"/>
                <a:gd name="T45" fmla="*/ 905562 h 2103110"/>
                <a:gd name="T46" fmla="*/ 906298 w 10427968"/>
                <a:gd name="T47" fmla="*/ 68814 h 2103110"/>
                <a:gd name="T48" fmla="*/ 1742318 w 10427968"/>
                <a:gd name="T49" fmla="*/ 905562 h 2103110"/>
                <a:gd name="T50" fmla="*/ 906298 w 10427968"/>
                <a:gd name="T51" fmla="*/ 1742310 h 2103110"/>
                <a:gd name="T52" fmla="*/ 2648615 w 10427968"/>
                <a:gd name="T53" fmla="*/ 1742310 h 2103110"/>
                <a:gd name="T54" fmla="*/ 1811863 w 10427968"/>
                <a:gd name="T55" fmla="*/ 905562 h 2103110"/>
                <a:gd name="T56" fmla="*/ 2648615 w 10427968"/>
                <a:gd name="T57" fmla="*/ 68814 h 2103110"/>
                <a:gd name="T58" fmla="*/ 3484634 w 10427968"/>
                <a:gd name="T59" fmla="*/ 905562 h 2103110"/>
                <a:gd name="T60" fmla="*/ 2648615 w 10427968"/>
                <a:gd name="T61" fmla="*/ 1742310 h 2103110"/>
                <a:gd name="T62" fmla="*/ 4390933 w 10427968"/>
                <a:gd name="T63" fmla="*/ 1742310 h 2103110"/>
                <a:gd name="T64" fmla="*/ 3554181 w 10427968"/>
                <a:gd name="T65" fmla="*/ 905562 h 2103110"/>
                <a:gd name="T66" fmla="*/ 4390933 w 10427968"/>
                <a:gd name="T67" fmla="*/ 68814 h 2103110"/>
                <a:gd name="T68" fmla="*/ 5226952 w 10427968"/>
                <a:gd name="T69" fmla="*/ 905562 h 2103110"/>
                <a:gd name="T70" fmla="*/ 4390933 w 10427968"/>
                <a:gd name="T71" fmla="*/ 1742310 h 2103110"/>
                <a:gd name="T72" fmla="*/ 6133249 w 10427968"/>
                <a:gd name="T73" fmla="*/ 1742310 h 2103110"/>
                <a:gd name="T74" fmla="*/ 5296498 w 10427968"/>
                <a:gd name="T75" fmla="*/ 905562 h 2103110"/>
                <a:gd name="T76" fmla="*/ 6133249 w 10427968"/>
                <a:gd name="T77" fmla="*/ 68814 h 2103110"/>
                <a:gd name="T78" fmla="*/ 6969268 w 10427968"/>
                <a:gd name="T79" fmla="*/ 905562 h 2103110"/>
                <a:gd name="T80" fmla="*/ 6133249 w 10427968"/>
                <a:gd name="T81" fmla="*/ 1742310 h 2103110"/>
                <a:gd name="T82" fmla="*/ 7875567 w 10427968"/>
                <a:gd name="T83" fmla="*/ 1742310 h 2103110"/>
                <a:gd name="T84" fmla="*/ 7038815 w 10427968"/>
                <a:gd name="T85" fmla="*/ 905562 h 2103110"/>
                <a:gd name="T86" fmla="*/ 7875567 w 10427968"/>
                <a:gd name="T87" fmla="*/ 68814 h 2103110"/>
                <a:gd name="T88" fmla="*/ 8711586 w 10427968"/>
                <a:gd name="T89" fmla="*/ 905562 h 2103110"/>
                <a:gd name="T90" fmla="*/ 7875567 w 10427968"/>
                <a:gd name="T91" fmla="*/ 1742310 h 2103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27968" h="2103110">
                  <a:moveTo>
                    <a:pt x="9427234" y="0"/>
                  </a:moveTo>
                  <a:cubicBezTo>
                    <a:pt x="8932124" y="0"/>
                    <a:pt x="8514130" y="333869"/>
                    <a:pt x="8384437" y="787790"/>
                  </a:cubicBezTo>
                  <a:cubicBezTo>
                    <a:pt x="8254744" y="333869"/>
                    <a:pt x="7836750" y="0"/>
                    <a:pt x="7341640" y="0"/>
                  </a:cubicBezTo>
                  <a:cubicBezTo>
                    <a:pt x="6846531" y="0"/>
                    <a:pt x="6428536" y="333869"/>
                    <a:pt x="6298843" y="787790"/>
                  </a:cubicBezTo>
                  <a:cubicBezTo>
                    <a:pt x="6169151" y="333869"/>
                    <a:pt x="5751156" y="0"/>
                    <a:pt x="5256047" y="0"/>
                  </a:cubicBezTo>
                  <a:cubicBezTo>
                    <a:pt x="4760937" y="0"/>
                    <a:pt x="4342942" y="333869"/>
                    <a:pt x="4213250" y="787790"/>
                  </a:cubicBezTo>
                  <a:cubicBezTo>
                    <a:pt x="4083557" y="333869"/>
                    <a:pt x="3665562" y="0"/>
                    <a:pt x="3170453" y="0"/>
                  </a:cubicBezTo>
                  <a:cubicBezTo>
                    <a:pt x="2675344" y="0"/>
                    <a:pt x="2257349" y="333869"/>
                    <a:pt x="2127656" y="787790"/>
                  </a:cubicBezTo>
                  <a:cubicBezTo>
                    <a:pt x="1997964" y="333869"/>
                    <a:pt x="1579969" y="0"/>
                    <a:pt x="1084859" y="0"/>
                  </a:cubicBezTo>
                  <a:cubicBezTo>
                    <a:pt x="486346" y="0"/>
                    <a:pt x="0" y="486344"/>
                    <a:pt x="0" y="1084855"/>
                  </a:cubicBezTo>
                  <a:cubicBezTo>
                    <a:pt x="0" y="1682488"/>
                    <a:pt x="486346" y="2169709"/>
                    <a:pt x="1084859" y="2169709"/>
                  </a:cubicBezTo>
                  <a:cubicBezTo>
                    <a:pt x="1579969" y="2169709"/>
                    <a:pt x="1997964" y="1835840"/>
                    <a:pt x="2127656" y="1381919"/>
                  </a:cubicBezTo>
                  <a:cubicBezTo>
                    <a:pt x="2257349" y="1835840"/>
                    <a:pt x="2675344" y="2169709"/>
                    <a:pt x="3170453" y="2169709"/>
                  </a:cubicBezTo>
                  <a:cubicBezTo>
                    <a:pt x="3665562" y="2169709"/>
                    <a:pt x="4083557" y="1835840"/>
                    <a:pt x="4213250" y="1381919"/>
                  </a:cubicBezTo>
                  <a:cubicBezTo>
                    <a:pt x="4342942" y="1835840"/>
                    <a:pt x="4760937" y="2169709"/>
                    <a:pt x="5256047" y="2169709"/>
                  </a:cubicBezTo>
                  <a:cubicBezTo>
                    <a:pt x="5751156" y="2169709"/>
                    <a:pt x="6169151" y="1835840"/>
                    <a:pt x="6298843" y="1381919"/>
                  </a:cubicBezTo>
                  <a:cubicBezTo>
                    <a:pt x="6428536" y="1835840"/>
                    <a:pt x="6846531" y="2169709"/>
                    <a:pt x="7341640" y="2169709"/>
                  </a:cubicBezTo>
                  <a:cubicBezTo>
                    <a:pt x="7836750" y="2169709"/>
                    <a:pt x="8254744" y="1835840"/>
                    <a:pt x="8384437" y="1381919"/>
                  </a:cubicBezTo>
                  <a:cubicBezTo>
                    <a:pt x="8514130" y="1835840"/>
                    <a:pt x="8932124" y="2169709"/>
                    <a:pt x="9427234" y="2169709"/>
                  </a:cubicBezTo>
                  <a:cubicBezTo>
                    <a:pt x="10024870" y="2169709"/>
                    <a:pt x="10512093" y="1683365"/>
                    <a:pt x="10512093" y="1084855"/>
                  </a:cubicBezTo>
                  <a:cubicBezTo>
                    <a:pt x="10511216" y="486344"/>
                    <a:pt x="10024870" y="0"/>
                    <a:pt x="9427234" y="0"/>
                  </a:cubicBezTo>
                  <a:close/>
                  <a:moveTo>
                    <a:pt x="1084859" y="2085584"/>
                  </a:moveTo>
                  <a:cubicBezTo>
                    <a:pt x="532790" y="2085584"/>
                    <a:pt x="83248" y="1636045"/>
                    <a:pt x="83248" y="1083978"/>
                  </a:cubicBezTo>
                  <a:cubicBezTo>
                    <a:pt x="83248" y="531912"/>
                    <a:pt x="532790" y="82372"/>
                    <a:pt x="1084859" y="82372"/>
                  </a:cubicBezTo>
                  <a:cubicBezTo>
                    <a:pt x="1636928" y="82372"/>
                    <a:pt x="2085594" y="531912"/>
                    <a:pt x="2085594" y="1083978"/>
                  </a:cubicBezTo>
                  <a:cubicBezTo>
                    <a:pt x="2085594" y="1636921"/>
                    <a:pt x="1636928" y="2085584"/>
                    <a:pt x="1084859" y="2085584"/>
                  </a:cubicBezTo>
                  <a:close/>
                  <a:moveTo>
                    <a:pt x="3170453" y="2085584"/>
                  </a:moveTo>
                  <a:cubicBezTo>
                    <a:pt x="2618384" y="2085584"/>
                    <a:pt x="2168842" y="1636045"/>
                    <a:pt x="2168842" y="1083978"/>
                  </a:cubicBezTo>
                  <a:cubicBezTo>
                    <a:pt x="2168842" y="531912"/>
                    <a:pt x="2618384" y="82372"/>
                    <a:pt x="3170453" y="82372"/>
                  </a:cubicBezTo>
                  <a:cubicBezTo>
                    <a:pt x="3722522" y="82372"/>
                    <a:pt x="4171187" y="531912"/>
                    <a:pt x="4171187" y="1083978"/>
                  </a:cubicBezTo>
                  <a:cubicBezTo>
                    <a:pt x="4171187" y="1636921"/>
                    <a:pt x="3722522" y="2085584"/>
                    <a:pt x="3170453" y="2085584"/>
                  </a:cubicBezTo>
                  <a:close/>
                  <a:moveTo>
                    <a:pt x="5256047" y="2085584"/>
                  </a:moveTo>
                  <a:cubicBezTo>
                    <a:pt x="4703978" y="2085584"/>
                    <a:pt x="4254436" y="1636045"/>
                    <a:pt x="4254436" y="1083978"/>
                  </a:cubicBezTo>
                  <a:cubicBezTo>
                    <a:pt x="4254436" y="531912"/>
                    <a:pt x="4703978" y="82372"/>
                    <a:pt x="5256047" y="82372"/>
                  </a:cubicBezTo>
                  <a:cubicBezTo>
                    <a:pt x="5808115" y="82372"/>
                    <a:pt x="6256781" y="531912"/>
                    <a:pt x="6256781" y="1083978"/>
                  </a:cubicBezTo>
                  <a:cubicBezTo>
                    <a:pt x="6256781" y="1636921"/>
                    <a:pt x="5808115" y="2085584"/>
                    <a:pt x="5256047" y="2085584"/>
                  </a:cubicBezTo>
                  <a:close/>
                  <a:moveTo>
                    <a:pt x="7341640" y="2085584"/>
                  </a:moveTo>
                  <a:cubicBezTo>
                    <a:pt x="6789572" y="2085584"/>
                    <a:pt x="6340029" y="1636045"/>
                    <a:pt x="6340029" y="1083978"/>
                  </a:cubicBezTo>
                  <a:cubicBezTo>
                    <a:pt x="6340029" y="531912"/>
                    <a:pt x="6789572" y="82372"/>
                    <a:pt x="7341640" y="82372"/>
                  </a:cubicBezTo>
                  <a:cubicBezTo>
                    <a:pt x="7893709" y="82372"/>
                    <a:pt x="8342374" y="531912"/>
                    <a:pt x="8342374" y="1083978"/>
                  </a:cubicBezTo>
                  <a:cubicBezTo>
                    <a:pt x="8342374" y="1636921"/>
                    <a:pt x="7893709" y="2085584"/>
                    <a:pt x="7341640" y="2085584"/>
                  </a:cubicBezTo>
                  <a:close/>
                  <a:moveTo>
                    <a:pt x="9427234" y="2085584"/>
                  </a:moveTo>
                  <a:cubicBezTo>
                    <a:pt x="8875165" y="2085584"/>
                    <a:pt x="8425623" y="1636045"/>
                    <a:pt x="8425623" y="1083978"/>
                  </a:cubicBezTo>
                  <a:cubicBezTo>
                    <a:pt x="8425623" y="531912"/>
                    <a:pt x="8875165" y="82372"/>
                    <a:pt x="9427234" y="82372"/>
                  </a:cubicBezTo>
                  <a:cubicBezTo>
                    <a:pt x="9979302" y="82372"/>
                    <a:pt x="10427968" y="531912"/>
                    <a:pt x="10427968" y="1083978"/>
                  </a:cubicBezTo>
                  <a:cubicBezTo>
                    <a:pt x="10427968" y="1636921"/>
                    <a:pt x="9979302" y="2085584"/>
                    <a:pt x="9427234" y="2085584"/>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5" name="Vrije vorm: vorm 22">
              <a:extLst>
                <a:ext uri="{FF2B5EF4-FFF2-40B4-BE49-F238E27FC236}">
                  <a16:creationId xmlns:a16="http://schemas.microsoft.com/office/drawing/2014/main" xmlns="" id="{B2391255-8188-4D45-AB0B-B1123E8D9E63}"/>
                </a:ext>
              </a:extLst>
            </p:cNvPr>
            <p:cNvSpPr>
              <a:spLocks/>
            </p:cNvSpPr>
            <p:nvPr/>
          </p:nvSpPr>
          <p:spPr bwMode="auto">
            <a:xfrm>
              <a:off x="11285880" y="2690751"/>
              <a:ext cx="1811863" cy="1812588"/>
            </a:xfrm>
            <a:custGeom>
              <a:avLst/>
              <a:gdLst>
                <a:gd name="T0" fmla="*/ 906297 w 2168842"/>
                <a:gd name="T1" fmla="*/ 68814 h 2169709"/>
                <a:gd name="T2" fmla="*/ 69546 w 2168842"/>
                <a:gd name="T3" fmla="*/ 905562 h 2169709"/>
                <a:gd name="T4" fmla="*/ 906297 w 2168842"/>
                <a:gd name="T5" fmla="*/ 1742309 h 2169709"/>
                <a:gd name="T6" fmla="*/ 1742317 w 2168842"/>
                <a:gd name="T7" fmla="*/ 905562 h 2169709"/>
                <a:gd name="T8" fmla="*/ 906297 w 2168842"/>
                <a:gd name="T9" fmla="*/ 68814 h 2169709"/>
                <a:gd name="T10" fmla="*/ 906297 w 2168842"/>
                <a:gd name="T11" fmla="*/ 0 h 2169709"/>
                <a:gd name="T12" fmla="*/ 1777456 w 2168842"/>
                <a:gd name="T13" fmla="*/ 658125 h 2169709"/>
                <a:gd name="T14" fmla="*/ 1811863 w 2168842"/>
                <a:gd name="T15" fmla="*/ 905562 h 2169709"/>
                <a:gd name="T16" fmla="*/ 1777456 w 2168842"/>
                <a:gd name="T17" fmla="*/ 1154463 h 2169709"/>
                <a:gd name="T18" fmla="*/ 906297 w 2168842"/>
                <a:gd name="T19" fmla="*/ 1812588 h 2169709"/>
                <a:gd name="T20" fmla="*/ 0 w 2168842"/>
                <a:gd name="T21" fmla="*/ 906294 h 2169709"/>
                <a:gd name="T22" fmla="*/ 906297 w 2168842"/>
                <a:gd name="T23" fmla="*/ 0 h 21697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8842" h="2169709">
                  <a:moveTo>
                    <a:pt x="1084859" y="82372"/>
                  </a:moveTo>
                  <a:cubicBezTo>
                    <a:pt x="532790" y="82372"/>
                    <a:pt x="83248" y="531912"/>
                    <a:pt x="83248" y="1083978"/>
                  </a:cubicBezTo>
                  <a:cubicBezTo>
                    <a:pt x="83248" y="1636045"/>
                    <a:pt x="532790" y="2085584"/>
                    <a:pt x="1084859" y="2085584"/>
                  </a:cubicBezTo>
                  <a:cubicBezTo>
                    <a:pt x="1636928" y="2085584"/>
                    <a:pt x="2085594" y="1636921"/>
                    <a:pt x="2085594" y="1083978"/>
                  </a:cubicBezTo>
                  <a:cubicBezTo>
                    <a:pt x="2085594" y="531912"/>
                    <a:pt x="1636928" y="82372"/>
                    <a:pt x="1084859" y="82372"/>
                  </a:cubicBezTo>
                  <a:close/>
                  <a:moveTo>
                    <a:pt x="1084859" y="0"/>
                  </a:moveTo>
                  <a:cubicBezTo>
                    <a:pt x="1579969" y="0"/>
                    <a:pt x="1997964" y="333869"/>
                    <a:pt x="2127656" y="787790"/>
                  </a:cubicBezTo>
                  <a:cubicBezTo>
                    <a:pt x="2163569" y="904904"/>
                    <a:pt x="2158579" y="1001023"/>
                    <a:pt x="2168842" y="1083978"/>
                  </a:cubicBezTo>
                  <a:cubicBezTo>
                    <a:pt x="2168842" y="1182999"/>
                    <a:pt x="2160039" y="1289226"/>
                    <a:pt x="2127656" y="1381919"/>
                  </a:cubicBezTo>
                  <a:cubicBezTo>
                    <a:pt x="1997964" y="1835840"/>
                    <a:pt x="1579969" y="2169709"/>
                    <a:pt x="1084859" y="2169709"/>
                  </a:cubicBezTo>
                  <a:cubicBezTo>
                    <a:pt x="486346" y="2169709"/>
                    <a:pt x="0" y="1682488"/>
                    <a:pt x="0" y="1084855"/>
                  </a:cubicBezTo>
                  <a:cubicBezTo>
                    <a:pt x="0" y="486344"/>
                    <a:pt x="486346" y="0"/>
                    <a:pt x="1084859" y="0"/>
                  </a:cubicBezTo>
                  <a:close/>
                </a:path>
              </a:pathLst>
            </a:custGeom>
            <a:solidFill>
              <a:srgbClr val="DCD6D6"/>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grpSp>
      <p:sp>
        <p:nvSpPr>
          <p:cNvPr id="16" name="Vrije vorm: vorm 8">
            <a:extLst>
              <a:ext uri="{FF2B5EF4-FFF2-40B4-BE49-F238E27FC236}">
                <a16:creationId xmlns:a16="http://schemas.microsoft.com/office/drawing/2014/main" xmlns="" id="{740B4A7F-DE9F-4229-9FDB-D93B9EB31B39}"/>
              </a:ext>
            </a:extLst>
          </p:cNvPr>
          <p:cNvSpPr>
            <a:spLocks/>
          </p:cNvSpPr>
          <p:nvPr/>
        </p:nvSpPr>
        <p:spPr bwMode="auto">
          <a:xfrm>
            <a:off x="838200" y="1928813"/>
            <a:ext cx="1506538" cy="752475"/>
          </a:xfrm>
          <a:custGeom>
            <a:avLst/>
            <a:gdLst>
              <a:gd name="T0" fmla="*/ 1553298 w 2103119"/>
              <a:gd name="T1" fmla="*/ 776959 h 1051555"/>
              <a:gd name="T2" fmla="*/ 1493677 w 2103119"/>
              <a:gd name="T3" fmla="*/ 776959 h 1051555"/>
              <a:gd name="T4" fmla="*/ 776963 w 2103119"/>
              <a:gd name="T5" fmla="*/ 59621 h 1051555"/>
              <a:gd name="T6" fmla="*/ 59621 w 2103119"/>
              <a:gd name="T7" fmla="*/ 776959 h 1051555"/>
              <a:gd name="T8" fmla="*/ 0 w 2103119"/>
              <a:gd name="T9" fmla="*/ 776959 h 1051555"/>
              <a:gd name="T10" fmla="*/ 776963 w 2103119"/>
              <a:gd name="T11" fmla="*/ 0 h 1051555"/>
              <a:gd name="T12" fmla="*/ 1553298 w 2103119"/>
              <a:gd name="T13" fmla="*/ 776959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2168842" y="1084855"/>
                </a:moveTo>
                <a:lnTo>
                  <a:pt x="2085594" y="1084855"/>
                </a:lnTo>
                <a:cubicBezTo>
                  <a:pt x="2085594" y="532788"/>
                  <a:pt x="1636928" y="83248"/>
                  <a:pt x="1084859" y="83248"/>
                </a:cubicBezTo>
                <a:cubicBezTo>
                  <a:pt x="532790" y="83248"/>
                  <a:pt x="83248" y="532788"/>
                  <a:pt x="83248" y="1084855"/>
                </a:cubicBezTo>
                <a:lnTo>
                  <a:pt x="0" y="1084855"/>
                </a:lnTo>
                <a:cubicBezTo>
                  <a:pt x="0" y="486344"/>
                  <a:pt x="486346" y="0"/>
                  <a:pt x="1084859" y="0"/>
                </a:cubicBezTo>
                <a:cubicBezTo>
                  <a:pt x="1682496" y="0"/>
                  <a:pt x="2168842" y="486344"/>
                  <a:pt x="2168842" y="1084855"/>
                </a:cubicBezTo>
                <a:close/>
              </a:path>
            </a:pathLst>
          </a:custGeom>
          <a:solidFill>
            <a:schemeClr val="accent1"/>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23" name="Vrije vorm: vorm 9">
            <a:extLst>
              <a:ext uri="{FF2B5EF4-FFF2-40B4-BE49-F238E27FC236}">
                <a16:creationId xmlns:a16="http://schemas.microsoft.com/office/drawing/2014/main" xmlns="" id="{0A9249E2-C950-4E4F-960A-3969FE2A6AF8}"/>
              </a:ext>
            </a:extLst>
          </p:cNvPr>
          <p:cNvSpPr>
            <a:spLocks/>
          </p:cNvSpPr>
          <p:nvPr/>
        </p:nvSpPr>
        <p:spPr bwMode="auto">
          <a:xfrm>
            <a:off x="2332038" y="2705100"/>
            <a:ext cx="1506537" cy="752475"/>
          </a:xfrm>
          <a:custGeom>
            <a:avLst/>
            <a:gdLst>
              <a:gd name="T0" fmla="*/ 776963 w 2103119"/>
              <a:gd name="T1" fmla="*/ 776959 h 1051555"/>
              <a:gd name="T2" fmla="*/ 0 w 2103119"/>
              <a:gd name="T3" fmla="*/ 0 h 1051555"/>
              <a:gd name="T4" fmla="*/ 59622 w 2103119"/>
              <a:gd name="T5" fmla="*/ 0 h 1051555"/>
              <a:gd name="T6" fmla="*/ 776335 w 2103119"/>
              <a:gd name="T7" fmla="*/ 716710 h 1051555"/>
              <a:gd name="T8" fmla="*/ 1493677 w 2103119"/>
              <a:gd name="T9" fmla="*/ 627 h 1051555"/>
              <a:gd name="T10" fmla="*/ 1553298 w 2103119"/>
              <a:gd name="T11" fmla="*/ 627 h 1051555"/>
              <a:gd name="T12" fmla="*/ 776963 w 2103119"/>
              <a:gd name="T13" fmla="*/ 776959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9" y="0"/>
                </a:lnTo>
                <a:cubicBezTo>
                  <a:pt x="83249" y="552067"/>
                  <a:pt x="532790" y="1000730"/>
                  <a:pt x="1083983" y="1000730"/>
                </a:cubicBezTo>
                <a:cubicBezTo>
                  <a:pt x="1635176" y="1000730"/>
                  <a:pt x="2085594" y="552943"/>
                  <a:pt x="2085594" y="876"/>
                </a:cubicBezTo>
                <a:lnTo>
                  <a:pt x="2168842" y="876"/>
                </a:lnTo>
                <a:cubicBezTo>
                  <a:pt x="2168842" y="598510"/>
                  <a:pt x="1682496" y="1084855"/>
                  <a:pt x="1084859" y="1084855"/>
                </a:cubicBezTo>
                <a:close/>
              </a:path>
            </a:pathLst>
          </a:custGeom>
          <a:solidFill>
            <a:schemeClr val="accent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24" name="Vrije vorm: vorm 10">
            <a:extLst>
              <a:ext uri="{FF2B5EF4-FFF2-40B4-BE49-F238E27FC236}">
                <a16:creationId xmlns:a16="http://schemas.microsoft.com/office/drawing/2014/main" xmlns="" id="{B701C0DC-FE50-4469-8E3C-C73F578545FA}"/>
              </a:ext>
            </a:extLst>
          </p:cNvPr>
          <p:cNvSpPr/>
          <p:nvPr/>
        </p:nvSpPr>
        <p:spPr>
          <a:xfrm>
            <a:off x="3825875" y="1928813"/>
            <a:ext cx="1506538" cy="752475"/>
          </a:xfrm>
          <a:custGeom>
            <a:avLst/>
            <a:gdLst>
              <a:gd name="connsiteX0" fmla="*/ 2168842 w 2103119"/>
              <a:gd name="connsiteY0" fmla="*/ 1084855 h 1051555"/>
              <a:gd name="connsiteX1" fmla="*/ 2085594 w 2103119"/>
              <a:gd name="connsiteY1" fmla="*/ 1084855 h 1051555"/>
              <a:gd name="connsiteX2" fmla="*/ 1084859 w 2103119"/>
              <a:gd name="connsiteY2" fmla="*/ 83248 h 1051555"/>
              <a:gd name="connsiteX3" fmla="*/ 83249 w 2103119"/>
              <a:gd name="connsiteY3" fmla="*/ 1084855 h 1051555"/>
              <a:gd name="connsiteX4" fmla="*/ 0 w 2103119"/>
              <a:gd name="connsiteY4" fmla="*/ 1084855 h 1051555"/>
              <a:gd name="connsiteX5" fmla="*/ 1084859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928" y="83248"/>
                  <a:pt x="1084859" y="83248"/>
                </a:cubicBezTo>
                <a:cubicBezTo>
                  <a:pt x="532790" y="83248"/>
                  <a:pt x="83249" y="532788"/>
                  <a:pt x="83249" y="1084855"/>
                </a:cubicBezTo>
                <a:lnTo>
                  <a:pt x="0" y="1084855"/>
                </a:lnTo>
                <a:cubicBezTo>
                  <a:pt x="0" y="486344"/>
                  <a:pt x="486347" y="0"/>
                  <a:pt x="1084859" y="0"/>
                </a:cubicBezTo>
                <a:cubicBezTo>
                  <a:pt x="1682496" y="0"/>
                  <a:pt x="2168842" y="486344"/>
                  <a:pt x="2168842" y="1084855"/>
                </a:cubicBezTo>
                <a:close/>
              </a:path>
            </a:pathLst>
          </a:custGeom>
          <a:solidFill>
            <a:schemeClr val="accent3"/>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7" name="Vrije vorm: vorm 11">
            <a:extLst>
              <a:ext uri="{FF2B5EF4-FFF2-40B4-BE49-F238E27FC236}">
                <a16:creationId xmlns:a16="http://schemas.microsoft.com/office/drawing/2014/main" xmlns="" id="{34BAD903-B04A-4401-AD81-954389FCCFCD}"/>
              </a:ext>
            </a:extLst>
          </p:cNvPr>
          <p:cNvSpPr/>
          <p:nvPr/>
        </p:nvSpPr>
        <p:spPr>
          <a:xfrm>
            <a:off x="5319713" y="2705100"/>
            <a:ext cx="1506537" cy="75247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4"/>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8" name="Vrije vorm: vorm 12">
            <a:extLst>
              <a:ext uri="{FF2B5EF4-FFF2-40B4-BE49-F238E27FC236}">
                <a16:creationId xmlns:a16="http://schemas.microsoft.com/office/drawing/2014/main" xmlns="" id="{2CFBD398-0A07-4424-9DD6-B0CF486446BE}"/>
              </a:ext>
            </a:extLst>
          </p:cNvPr>
          <p:cNvSpPr/>
          <p:nvPr/>
        </p:nvSpPr>
        <p:spPr>
          <a:xfrm>
            <a:off x="6813550" y="1928813"/>
            <a:ext cx="1504950" cy="752475"/>
          </a:xfrm>
          <a:custGeom>
            <a:avLst/>
            <a:gdLst>
              <a:gd name="connsiteX0" fmla="*/ 2168842 w 2103119"/>
              <a:gd name="connsiteY0" fmla="*/ 1084855 h 1051555"/>
              <a:gd name="connsiteX1" fmla="*/ 2085594 w 2103119"/>
              <a:gd name="connsiteY1" fmla="*/ 1084855 h 1051555"/>
              <a:gd name="connsiteX2" fmla="*/ 1084860 w 2103119"/>
              <a:gd name="connsiteY2" fmla="*/ 84124 h 1051555"/>
              <a:gd name="connsiteX3" fmla="*/ 84125 w 2103119"/>
              <a:gd name="connsiteY3" fmla="*/ 1084855 h 1051555"/>
              <a:gd name="connsiteX4" fmla="*/ 0 w 2103119"/>
              <a:gd name="connsiteY4" fmla="*/ 1084855 h 1051555"/>
              <a:gd name="connsiteX5" fmla="*/ 1084860 w 2103119"/>
              <a:gd name="connsiteY5" fmla="*/ 0 h 1051555"/>
              <a:gd name="connsiteX6" fmla="*/ 2168842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2168842" y="1084855"/>
                </a:moveTo>
                <a:lnTo>
                  <a:pt x="2085594" y="1084855"/>
                </a:lnTo>
                <a:cubicBezTo>
                  <a:pt x="2085594" y="532788"/>
                  <a:pt x="1636052" y="84124"/>
                  <a:pt x="1084860" y="84124"/>
                </a:cubicBezTo>
                <a:cubicBezTo>
                  <a:pt x="532790" y="84124"/>
                  <a:pt x="84125" y="533664"/>
                  <a:pt x="84125" y="1084855"/>
                </a:cubicBezTo>
                <a:lnTo>
                  <a:pt x="0" y="1084855"/>
                </a:lnTo>
                <a:cubicBezTo>
                  <a:pt x="0" y="486344"/>
                  <a:pt x="486347" y="0"/>
                  <a:pt x="1084860" y="0"/>
                </a:cubicBezTo>
                <a:cubicBezTo>
                  <a:pt x="1682496" y="0"/>
                  <a:pt x="2168842" y="486344"/>
                  <a:pt x="2168842" y="1084855"/>
                </a:cubicBezTo>
                <a:close/>
              </a:path>
            </a:pathLst>
          </a:custGeom>
          <a:solidFill>
            <a:schemeClr val="accent5"/>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9" name="Vrije vorm: vorm 14">
            <a:extLst>
              <a:ext uri="{FF2B5EF4-FFF2-40B4-BE49-F238E27FC236}">
                <a16:creationId xmlns:a16="http://schemas.microsoft.com/office/drawing/2014/main" xmlns="" id="{4B4DCCB9-27A0-43A1-BAFA-8675B73F2F8A}"/>
              </a:ext>
            </a:extLst>
          </p:cNvPr>
          <p:cNvSpPr/>
          <p:nvPr/>
        </p:nvSpPr>
        <p:spPr>
          <a:xfrm>
            <a:off x="8305800" y="2705100"/>
            <a:ext cx="1504950" cy="752475"/>
          </a:xfrm>
          <a:custGeom>
            <a:avLst/>
            <a:gdLst>
              <a:gd name="connsiteX0" fmla="*/ 1084859 w 2103119"/>
              <a:gd name="connsiteY0" fmla="*/ 1084855 h 1051555"/>
              <a:gd name="connsiteX1" fmla="*/ 0 w 2103119"/>
              <a:gd name="connsiteY1" fmla="*/ 0 h 1051555"/>
              <a:gd name="connsiteX2" fmla="*/ 83248 w 2103119"/>
              <a:gd name="connsiteY2" fmla="*/ 0 h 1051555"/>
              <a:gd name="connsiteX3" fmla="*/ 1083983 w 2103119"/>
              <a:gd name="connsiteY3" fmla="*/ 1000730 h 1051555"/>
              <a:gd name="connsiteX4" fmla="*/ 2084717 w 2103119"/>
              <a:gd name="connsiteY4" fmla="*/ 0 h 1051555"/>
              <a:gd name="connsiteX5" fmla="*/ 2167966 w 2103119"/>
              <a:gd name="connsiteY5" fmla="*/ 0 h 1051555"/>
              <a:gd name="connsiteX6" fmla="*/ 1084859 w 2103119"/>
              <a:gd name="connsiteY6" fmla="*/ 1084855 h 10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accent6"/>
          </a:solidFill>
          <a:ln w="87551"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0" name="Vrije vorm: vorm 23">
            <a:extLst>
              <a:ext uri="{FF2B5EF4-FFF2-40B4-BE49-F238E27FC236}">
                <a16:creationId xmlns:a16="http://schemas.microsoft.com/office/drawing/2014/main" xmlns="" id="{49A8C5B8-3EE5-46A7-A6D2-6BDD66EE6D81}"/>
              </a:ext>
            </a:extLst>
          </p:cNvPr>
          <p:cNvSpPr>
            <a:spLocks/>
          </p:cNvSpPr>
          <p:nvPr/>
        </p:nvSpPr>
        <p:spPr bwMode="auto">
          <a:xfrm rot="10800000">
            <a:off x="9847263" y="1951038"/>
            <a:ext cx="1506537" cy="754062"/>
          </a:xfrm>
          <a:custGeom>
            <a:avLst/>
            <a:gdLst>
              <a:gd name="T0" fmla="*/ 776963 w 2103119"/>
              <a:gd name="T1" fmla="*/ 776959 h 1051555"/>
              <a:gd name="T2" fmla="*/ 0 w 2103119"/>
              <a:gd name="T3" fmla="*/ 0 h 1051555"/>
              <a:gd name="T4" fmla="*/ 59621 w 2103119"/>
              <a:gd name="T5" fmla="*/ 0 h 1051555"/>
              <a:gd name="T6" fmla="*/ 776335 w 2103119"/>
              <a:gd name="T7" fmla="*/ 716710 h 1051555"/>
              <a:gd name="T8" fmla="*/ 1493049 w 2103119"/>
              <a:gd name="T9" fmla="*/ 0 h 1051555"/>
              <a:gd name="T10" fmla="*/ 1552671 w 2103119"/>
              <a:gd name="T11" fmla="*/ 0 h 1051555"/>
              <a:gd name="T12" fmla="*/ 776963 w 2103119"/>
              <a:gd name="T13" fmla="*/ 776959 h 1051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3119" h="1051555">
                <a:moveTo>
                  <a:pt x="1084859" y="1084855"/>
                </a:moveTo>
                <a:cubicBezTo>
                  <a:pt x="487223" y="1084855"/>
                  <a:pt x="0" y="598510"/>
                  <a:pt x="0" y="0"/>
                </a:cubicBezTo>
                <a:lnTo>
                  <a:pt x="83248" y="0"/>
                </a:lnTo>
                <a:cubicBezTo>
                  <a:pt x="83248" y="552067"/>
                  <a:pt x="532790" y="1000730"/>
                  <a:pt x="1083983" y="1000730"/>
                </a:cubicBezTo>
                <a:cubicBezTo>
                  <a:pt x="1636052" y="1000730"/>
                  <a:pt x="2084717" y="551190"/>
                  <a:pt x="2084717" y="0"/>
                </a:cubicBezTo>
                <a:lnTo>
                  <a:pt x="2167966" y="0"/>
                </a:lnTo>
                <a:cubicBezTo>
                  <a:pt x="2168842" y="598510"/>
                  <a:pt x="1682495" y="1084855"/>
                  <a:pt x="1084859" y="1084855"/>
                </a:cubicBezTo>
                <a:close/>
              </a:path>
            </a:pathLst>
          </a:custGeom>
          <a:solidFill>
            <a:schemeClr val="bg2"/>
          </a:solidFill>
          <a:ln>
            <a:noFill/>
          </a:ln>
          <a:extLst>
            <a:ext uri="{91240B29-F687-4F45-9708-019B960494DF}">
              <a14:hiddenLine xmlns:a14="http://schemas.microsoft.com/office/drawing/2010/main" w="87551" cap="flat">
                <a:solidFill>
                  <a:srgbClr val="000000"/>
                </a:solidFill>
                <a:prstDash val="solid"/>
                <a:miter lim="800000"/>
                <a:headEnd/>
                <a:tailEnd/>
              </a14:hiddenLine>
            </a:ext>
          </a:extLst>
        </p:spPr>
        <p:txBody>
          <a:bodyPr anchor="ctr"/>
          <a:lstStyle/>
          <a:p>
            <a:endParaRPr lang="nl-BE"/>
          </a:p>
        </p:txBody>
      </p:sp>
      <p:sp>
        <p:nvSpPr>
          <p:cNvPr id="17" name="Tijdelijke aanduiding voor tekst 4"/>
          <p:cNvSpPr>
            <a:spLocks noGrp="1"/>
          </p:cNvSpPr>
          <p:nvPr>
            <p:ph type="body" sz="quarter" idx="14"/>
          </p:nvPr>
        </p:nvSpPr>
        <p:spPr>
          <a:xfrm>
            <a:off x="922050" y="3817088"/>
            <a:ext cx="1409828"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18" name="Tijdelijke aanduiding voor tekst 4"/>
          <p:cNvSpPr>
            <a:spLocks noGrp="1"/>
          </p:cNvSpPr>
          <p:nvPr>
            <p:ph type="body" sz="quarter" idx="15"/>
          </p:nvPr>
        </p:nvSpPr>
        <p:spPr>
          <a:xfrm>
            <a:off x="2411560" y="3817088"/>
            <a:ext cx="1411200"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19" name="Tijdelijke aanduiding voor tekst 4"/>
          <p:cNvSpPr>
            <a:spLocks noGrp="1"/>
          </p:cNvSpPr>
          <p:nvPr>
            <p:ph type="body" sz="quarter" idx="16"/>
          </p:nvPr>
        </p:nvSpPr>
        <p:spPr>
          <a:xfrm>
            <a:off x="3902442" y="3817088"/>
            <a:ext cx="1411200"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0" name="Tijdelijke aanduiding voor tekst 4"/>
          <p:cNvSpPr>
            <a:spLocks noGrp="1"/>
          </p:cNvSpPr>
          <p:nvPr>
            <p:ph type="body" sz="quarter" idx="17"/>
          </p:nvPr>
        </p:nvSpPr>
        <p:spPr>
          <a:xfrm>
            <a:off x="5393324" y="3817088"/>
            <a:ext cx="1411200"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1" name="Tijdelijke aanduiding voor tekst 4"/>
          <p:cNvSpPr>
            <a:spLocks noGrp="1"/>
          </p:cNvSpPr>
          <p:nvPr>
            <p:ph type="body" sz="quarter" idx="18"/>
          </p:nvPr>
        </p:nvSpPr>
        <p:spPr>
          <a:xfrm>
            <a:off x="6884206" y="3817088"/>
            <a:ext cx="1411200"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2" name="Tijdelijke aanduiding voor tekst 4"/>
          <p:cNvSpPr>
            <a:spLocks noGrp="1"/>
          </p:cNvSpPr>
          <p:nvPr>
            <p:ph type="body" sz="quarter" idx="19"/>
          </p:nvPr>
        </p:nvSpPr>
        <p:spPr>
          <a:xfrm>
            <a:off x="8375088" y="3817088"/>
            <a:ext cx="1411200"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5" name="Tijdelijke aanduiding voor tekst 4"/>
          <p:cNvSpPr>
            <a:spLocks noGrp="1"/>
          </p:cNvSpPr>
          <p:nvPr>
            <p:ph type="body" sz="quarter" idx="20"/>
          </p:nvPr>
        </p:nvSpPr>
        <p:spPr>
          <a:xfrm>
            <a:off x="9865970" y="3817088"/>
            <a:ext cx="1411200" cy="2167787"/>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 name="Titel 3"/>
          <p:cNvSpPr>
            <a:spLocks noGrp="1"/>
          </p:cNvSpPr>
          <p:nvPr>
            <p:ph type="title"/>
          </p:nvPr>
        </p:nvSpPr>
        <p:spPr/>
        <p:txBody>
          <a:bodyPr/>
          <a:lstStyle/>
          <a:p>
            <a:r>
              <a:rPr lang="en-US"/>
              <a:t>Click to edit Master title style</a:t>
            </a:r>
            <a:endParaRPr lang="nl-BE"/>
          </a:p>
        </p:txBody>
      </p:sp>
      <p:sp>
        <p:nvSpPr>
          <p:cNvPr id="2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6930874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7_Aangepaste indeling">
    <p:spTree>
      <p:nvGrpSpPr>
        <p:cNvPr id="1" name=""/>
        <p:cNvGrpSpPr/>
        <p:nvPr/>
      </p:nvGrpSpPr>
      <p:grpSpPr>
        <a:xfrm>
          <a:off x="0" y="0"/>
          <a:ext cx="0" cy="0"/>
          <a:chOff x="0" y="0"/>
          <a:chExt cx="0" cy="0"/>
        </a:xfrm>
      </p:grpSpPr>
      <p:pic>
        <p:nvPicPr>
          <p:cNvPr id="2" name="Afbeelding 2" descr="Afbeelding met persoon, kleding, vrouw, binnen&#10;&#10;Automatisch gegenereerde beschrijving">
            <a:extLst>
              <a:ext uri="{FF2B5EF4-FFF2-40B4-BE49-F238E27FC236}">
                <a16:creationId xmlns:a16="http://schemas.microsoft.com/office/drawing/2014/main" xmlns="" id="{C9BCC99E-1EE2-4D9B-8D40-1A96E4318359}"/>
              </a:ext>
            </a:extLst>
          </p:cNvPr>
          <p:cNvPicPr>
            <a:picLocks noChangeAspect="1"/>
          </p:cNvPicPr>
          <p:nvPr/>
        </p:nvPicPr>
        <p:blipFill>
          <a:blip r:embed="rId2">
            <a:extLst>
              <a:ext uri="{28A0092B-C50C-407E-A947-70E740481C1C}">
                <a14:useLocalDpi xmlns:a14="http://schemas.microsoft.com/office/drawing/2010/main" val="0"/>
              </a:ext>
            </a:extLst>
          </a:blip>
          <a:srcRect t="5197" b="1042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47899230-D5C6-47A0-AF5F-65F2FB8B99C7}"/>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a:p>
        </p:txBody>
      </p:sp>
      <p:pic>
        <p:nvPicPr>
          <p:cNvPr id="4" name="Graphic 14">
            <a:extLst>
              <a:ext uri="{FF2B5EF4-FFF2-40B4-BE49-F238E27FC236}">
                <a16:creationId xmlns:a16="http://schemas.microsoft.com/office/drawing/2014/main" xmlns="" id="{EECC92FD-4BC6-46BF-8C76-577203CFF1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171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persoon, vasthouden, racket, kleding&#10;&#10;Automatisch gegenereerde beschrijving">
            <a:extLst>
              <a:ext uri="{FF2B5EF4-FFF2-40B4-BE49-F238E27FC236}">
                <a16:creationId xmlns:a16="http://schemas.microsoft.com/office/drawing/2014/main" xmlns="" id="{BF9E9178-4DAD-457F-84D5-AD01C8BA9F01}"/>
              </a:ext>
            </a:extLst>
          </p:cNvPr>
          <p:cNvPicPr>
            <a:picLocks noChangeAspect="1"/>
          </p:cNvPicPr>
          <p:nvPr/>
        </p:nvPicPr>
        <p:blipFill>
          <a:blip r:embed="rId4">
            <a:extLst>
              <a:ext uri="{28A0092B-C50C-407E-A947-70E740481C1C}">
                <a14:useLocalDpi xmlns:a14="http://schemas.microsoft.com/office/drawing/2010/main" val="0"/>
              </a:ext>
            </a:extLst>
          </a:blip>
          <a:srcRect t="5197" b="10429"/>
          <a:stretch>
            <a:fillRect/>
          </a:stretch>
        </p:blipFill>
        <p:spPr bwMode="auto">
          <a:xfrm>
            <a:off x="-635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9373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grpSp>
        <p:nvGrpSpPr>
          <p:cNvPr id="9" name="Groep 16">
            <a:extLst>
              <a:ext uri="{FF2B5EF4-FFF2-40B4-BE49-F238E27FC236}">
                <a16:creationId xmlns:a16="http://schemas.microsoft.com/office/drawing/2014/main" xmlns="" id="{74A1E154-909C-4562-84BB-D81CCA618943}"/>
              </a:ext>
            </a:extLst>
          </p:cNvPr>
          <p:cNvGrpSpPr>
            <a:grpSpLocks/>
          </p:cNvGrpSpPr>
          <p:nvPr/>
        </p:nvGrpSpPr>
        <p:grpSpPr bwMode="auto">
          <a:xfrm>
            <a:off x="1238250" y="2173288"/>
            <a:ext cx="1081088" cy="1082675"/>
            <a:chOff x="2243962" y="2453486"/>
            <a:chExt cx="1623188" cy="1623188"/>
          </a:xfrm>
        </p:grpSpPr>
        <p:sp>
          <p:nvSpPr>
            <p:cNvPr id="10" name="Ovaal 22">
              <a:extLst>
                <a:ext uri="{FF2B5EF4-FFF2-40B4-BE49-F238E27FC236}">
                  <a16:creationId xmlns:a16="http://schemas.microsoft.com/office/drawing/2014/main" xmlns="" id="{15178391-E628-4C19-8C37-0BC408B551A8}"/>
                </a:ext>
              </a:extLst>
            </p:cNvPr>
            <p:cNvSpPr/>
            <p:nvPr/>
          </p:nvSpPr>
          <p:spPr>
            <a:xfrm>
              <a:off x="2243962" y="2453486"/>
              <a:ext cx="1623188" cy="1623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11" name="Graphic 27">
              <a:extLst>
                <a:ext uri="{FF2B5EF4-FFF2-40B4-BE49-F238E27FC236}">
                  <a16:creationId xmlns:a16="http://schemas.microsoft.com/office/drawing/2014/main" xmlns="" id="{9C0FEAA3-6EFA-4DD2-AA46-7442FC1DF4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2548" y="2981074"/>
              <a:ext cx="1001355" cy="54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ep 28">
            <a:extLst>
              <a:ext uri="{FF2B5EF4-FFF2-40B4-BE49-F238E27FC236}">
                <a16:creationId xmlns:a16="http://schemas.microsoft.com/office/drawing/2014/main" xmlns="" id="{3DA194EE-9CAD-408D-924F-26E14ACF2343}"/>
              </a:ext>
            </a:extLst>
          </p:cNvPr>
          <p:cNvGrpSpPr/>
          <p:nvPr/>
        </p:nvGrpSpPr>
        <p:grpSpPr>
          <a:xfrm>
            <a:off x="1043020" y="1962077"/>
            <a:ext cx="1307888" cy="1511067"/>
            <a:chOff x="1043020" y="1962077"/>
            <a:chExt cx="1307888" cy="1511067"/>
          </a:xfrm>
          <a:solidFill>
            <a:schemeClr val="accent1"/>
          </a:solidFill>
        </p:grpSpPr>
        <p:pic>
          <p:nvPicPr>
            <p:cNvPr id="13" name="Graphic 29">
              <a:extLst>
                <a:ext uri="{FF2B5EF4-FFF2-40B4-BE49-F238E27FC236}">
                  <a16:creationId xmlns:a16="http://schemas.microsoft.com/office/drawing/2014/main" xmlns="" id="{C04B0C19-4C6D-424E-B2FA-0C80B42353EF}"/>
                </a:ext>
              </a:extLst>
            </p:cNvPr>
            <p:cNvPicPr>
              <a:picLocks noChangeAspect="1"/>
            </p:cNvPicPr>
            <p:nvPr/>
          </p:nvPicPr>
          <p:blipFill>
            <a:blip r:embed="rId3"/>
            <a:stretch>
              <a:fillRect/>
            </a:stretch>
          </p:blipFill>
          <p:spPr>
            <a:xfrm>
              <a:off x="1203040" y="1962077"/>
              <a:ext cx="1147868" cy="314297"/>
            </a:xfrm>
            <a:prstGeom prst="rect">
              <a:avLst/>
            </a:prstGeom>
          </p:spPr>
        </p:pic>
        <p:pic>
          <p:nvPicPr>
            <p:cNvPr id="14" name="Graphic 30">
              <a:extLst>
                <a:ext uri="{FF2B5EF4-FFF2-40B4-BE49-F238E27FC236}">
                  <a16:creationId xmlns:a16="http://schemas.microsoft.com/office/drawing/2014/main" xmlns="" id="{F279DFA5-5874-4935-A7BB-977C46FE7B0E}"/>
                </a:ext>
              </a:extLst>
            </p:cNvPr>
            <p:cNvPicPr>
              <a:picLocks noChangeAspect="1"/>
            </p:cNvPicPr>
            <p:nvPr/>
          </p:nvPicPr>
          <p:blipFill>
            <a:blip r:embed="rId4"/>
            <a:stretch>
              <a:fillRect/>
            </a:stretch>
          </p:blipFill>
          <p:spPr>
            <a:xfrm>
              <a:off x="1043020" y="2721564"/>
              <a:ext cx="1298183" cy="751580"/>
            </a:xfrm>
            <a:prstGeom prst="rect">
              <a:avLst/>
            </a:prstGeom>
          </p:spPr>
        </p:pic>
      </p:grpSp>
      <p:grpSp>
        <p:nvGrpSpPr>
          <p:cNvPr id="15" name="Groep 31">
            <a:extLst>
              <a:ext uri="{FF2B5EF4-FFF2-40B4-BE49-F238E27FC236}">
                <a16:creationId xmlns:a16="http://schemas.microsoft.com/office/drawing/2014/main" xmlns="" id="{94CBB22B-ADC3-4353-B8C5-ADDE79993F76}"/>
              </a:ext>
            </a:extLst>
          </p:cNvPr>
          <p:cNvGrpSpPr/>
          <p:nvPr/>
        </p:nvGrpSpPr>
        <p:grpSpPr>
          <a:xfrm>
            <a:off x="3332990" y="1962077"/>
            <a:ext cx="1153351" cy="1527525"/>
            <a:chOff x="3332990" y="2268453"/>
            <a:chExt cx="1153351" cy="1527525"/>
          </a:xfrm>
          <a:solidFill>
            <a:schemeClr val="accent2"/>
          </a:solidFill>
        </p:grpSpPr>
        <p:pic>
          <p:nvPicPr>
            <p:cNvPr id="17" name="Graphic 32">
              <a:extLst>
                <a:ext uri="{FF2B5EF4-FFF2-40B4-BE49-F238E27FC236}">
                  <a16:creationId xmlns:a16="http://schemas.microsoft.com/office/drawing/2014/main" xmlns="" id="{A06B2B87-3E82-4B8B-9F41-722972839AF0}"/>
                </a:ext>
              </a:extLst>
            </p:cNvPr>
            <p:cNvPicPr>
              <a:picLocks noChangeAspect="1"/>
            </p:cNvPicPr>
            <p:nvPr/>
          </p:nvPicPr>
          <p:blipFill>
            <a:blip r:embed="rId5"/>
            <a:stretch>
              <a:fillRect/>
            </a:stretch>
          </p:blipFill>
          <p:spPr>
            <a:xfrm>
              <a:off x="3338474" y="3481681"/>
              <a:ext cx="1147867" cy="314297"/>
            </a:xfrm>
            <a:prstGeom prst="rect">
              <a:avLst/>
            </a:prstGeom>
          </p:spPr>
        </p:pic>
        <p:pic>
          <p:nvPicPr>
            <p:cNvPr id="18" name="Graphic 36">
              <a:extLst>
                <a:ext uri="{FF2B5EF4-FFF2-40B4-BE49-F238E27FC236}">
                  <a16:creationId xmlns:a16="http://schemas.microsoft.com/office/drawing/2014/main" xmlns="" id="{322D0403-52B3-4944-A286-5EE47607E931}"/>
                </a:ext>
              </a:extLst>
            </p:cNvPr>
            <p:cNvPicPr>
              <a:picLocks noChangeAspect="1"/>
            </p:cNvPicPr>
            <p:nvPr/>
          </p:nvPicPr>
          <p:blipFill>
            <a:blip r:embed="rId6"/>
            <a:stretch>
              <a:fillRect/>
            </a:stretch>
          </p:blipFill>
          <p:spPr>
            <a:xfrm>
              <a:off x="3332990" y="2268453"/>
              <a:ext cx="1147867" cy="327962"/>
            </a:xfrm>
            <a:prstGeom prst="rect">
              <a:avLst/>
            </a:prstGeom>
          </p:spPr>
        </p:pic>
      </p:grpSp>
      <p:grpSp>
        <p:nvGrpSpPr>
          <p:cNvPr id="19" name="Groep 37">
            <a:extLst>
              <a:ext uri="{FF2B5EF4-FFF2-40B4-BE49-F238E27FC236}">
                <a16:creationId xmlns:a16="http://schemas.microsoft.com/office/drawing/2014/main" xmlns="" id="{1E2878F9-135E-4C5C-B734-DF913DD07B9D}"/>
              </a:ext>
            </a:extLst>
          </p:cNvPr>
          <p:cNvGrpSpPr/>
          <p:nvPr/>
        </p:nvGrpSpPr>
        <p:grpSpPr>
          <a:xfrm>
            <a:off x="3367416" y="2173898"/>
            <a:ext cx="1082125" cy="1082125"/>
            <a:chOff x="2243962" y="2453486"/>
            <a:chExt cx="1623188" cy="1623188"/>
          </a:xfrm>
          <a:solidFill>
            <a:schemeClr val="accent2"/>
          </a:solidFill>
        </p:grpSpPr>
        <p:sp>
          <p:nvSpPr>
            <p:cNvPr id="20" name="Ovaal 38">
              <a:extLst>
                <a:ext uri="{FF2B5EF4-FFF2-40B4-BE49-F238E27FC236}">
                  <a16:creationId xmlns:a16="http://schemas.microsoft.com/office/drawing/2014/main" xmlns="" id="{4451CB95-92FF-4A7A-B4A0-C4F8B5DE6BA0}"/>
                </a:ext>
              </a:extLst>
            </p:cNvPr>
            <p:cNvSpPr/>
            <p:nvPr/>
          </p:nvSpPr>
          <p:spPr>
            <a:xfrm>
              <a:off x="2243962" y="2453486"/>
              <a:ext cx="1623188" cy="16231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21" name="Graphic 39">
              <a:extLst>
                <a:ext uri="{FF2B5EF4-FFF2-40B4-BE49-F238E27FC236}">
                  <a16:creationId xmlns:a16="http://schemas.microsoft.com/office/drawing/2014/main" xmlns="" id="{EED7A297-1DFB-4EF3-AA9E-5BF7B015EE3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662593" y="2863537"/>
              <a:ext cx="781265" cy="781265"/>
            </a:xfrm>
            <a:prstGeom prst="rect">
              <a:avLst/>
            </a:prstGeom>
          </p:spPr>
        </p:pic>
      </p:grpSp>
      <p:grpSp>
        <p:nvGrpSpPr>
          <p:cNvPr id="22" name="Groep 40">
            <a:extLst>
              <a:ext uri="{FF2B5EF4-FFF2-40B4-BE49-F238E27FC236}">
                <a16:creationId xmlns:a16="http://schemas.microsoft.com/office/drawing/2014/main" xmlns="" id="{06826D1F-16C0-4BE1-9122-6315A6B8DD70}"/>
              </a:ext>
            </a:extLst>
          </p:cNvPr>
          <p:cNvGrpSpPr>
            <a:grpSpLocks/>
          </p:cNvGrpSpPr>
          <p:nvPr/>
        </p:nvGrpSpPr>
        <p:grpSpPr bwMode="auto">
          <a:xfrm>
            <a:off x="5554663" y="2173288"/>
            <a:ext cx="1082675" cy="1082675"/>
            <a:chOff x="2243962" y="2453486"/>
            <a:chExt cx="1623188" cy="1623188"/>
          </a:xfrm>
        </p:grpSpPr>
        <p:sp>
          <p:nvSpPr>
            <p:cNvPr id="23" name="Ovaal 41">
              <a:extLst>
                <a:ext uri="{FF2B5EF4-FFF2-40B4-BE49-F238E27FC236}">
                  <a16:creationId xmlns:a16="http://schemas.microsoft.com/office/drawing/2014/main" xmlns="" id="{B328F7EC-939C-42A9-9A73-36E68EDEDF28}"/>
                </a:ext>
              </a:extLst>
            </p:cNvPr>
            <p:cNvSpPr/>
            <p:nvPr/>
          </p:nvSpPr>
          <p:spPr>
            <a:xfrm>
              <a:off x="2243962" y="2453486"/>
              <a:ext cx="1623188" cy="16231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24" name="Graphic 42">
              <a:extLst>
                <a:ext uri="{FF2B5EF4-FFF2-40B4-BE49-F238E27FC236}">
                  <a16:creationId xmlns:a16="http://schemas.microsoft.com/office/drawing/2014/main" xmlns="" id="{47A44761-E0A3-4EB6-9B5D-F301AA0D77C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9791" y="2921473"/>
              <a:ext cx="846870" cy="66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ep 43">
            <a:extLst>
              <a:ext uri="{FF2B5EF4-FFF2-40B4-BE49-F238E27FC236}">
                <a16:creationId xmlns:a16="http://schemas.microsoft.com/office/drawing/2014/main" xmlns="" id="{7786A2E4-4C55-495C-827A-562EB72D27AD}"/>
              </a:ext>
            </a:extLst>
          </p:cNvPr>
          <p:cNvGrpSpPr>
            <a:grpSpLocks/>
          </p:cNvGrpSpPr>
          <p:nvPr/>
        </p:nvGrpSpPr>
        <p:grpSpPr bwMode="auto">
          <a:xfrm>
            <a:off x="7688263" y="2173288"/>
            <a:ext cx="1082675" cy="1082675"/>
            <a:chOff x="2243962" y="2453486"/>
            <a:chExt cx="1623188" cy="1623188"/>
          </a:xfrm>
        </p:grpSpPr>
        <p:sp>
          <p:nvSpPr>
            <p:cNvPr id="28" name="Ovaal 44">
              <a:extLst>
                <a:ext uri="{FF2B5EF4-FFF2-40B4-BE49-F238E27FC236}">
                  <a16:creationId xmlns:a16="http://schemas.microsoft.com/office/drawing/2014/main" xmlns="" id="{417E3AB2-9D51-423C-9443-02F0787C72D6}"/>
                </a:ext>
              </a:extLst>
            </p:cNvPr>
            <p:cNvSpPr/>
            <p:nvPr/>
          </p:nvSpPr>
          <p:spPr>
            <a:xfrm>
              <a:off x="2243962" y="2453486"/>
              <a:ext cx="1623188" cy="16231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29" name="Graphic 45">
              <a:extLst>
                <a:ext uri="{FF2B5EF4-FFF2-40B4-BE49-F238E27FC236}">
                  <a16:creationId xmlns:a16="http://schemas.microsoft.com/office/drawing/2014/main" xmlns="" id="{74A8CD17-FC66-4187-947B-A9D287CE33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92835" y="2947244"/>
              <a:ext cx="920781" cy="61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ep 46">
            <a:extLst>
              <a:ext uri="{FF2B5EF4-FFF2-40B4-BE49-F238E27FC236}">
                <a16:creationId xmlns:a16="http://schemas.microsoft.com/office/drawing/2014/main" xmlns="" id="{2E6BCAC1-68F3-4720-B8A3-88FDCAFF8318}"/>
              </a:ext>
            </a:extLst>
          </p:cNvPr>
          <p:cNvGrpSpPr>
            <a:grpSpLocks/>
          </p:cNvGrpSpPr>
          <p:nvPr/>
        </p:nvGrpSpPr>
        <p:grpSpPr bwMode="auto">
          <a:xfrm>
            <a:off x="9875838" y="2173288"/>
            <a:ext cx="1082675" cy="1082675"/>
            <a:chOff x="2243962" y="2453486"/>
            <a:chExt cx="1623188" cy="1623188"/>
          </a:xfrm>
        </p:grpSpPr>
        <p:sp>
          <p:nvSpPr>
            <p:cNvPr id="31" name="Ovaal 47">
              <a:extLst>
                <a:ext uri="{FF2B5EF4-FFF2-40B4-BE49-F238E27FC236}">
                  <a16:creationId xmlns:a16="http://schemas.microsoft.com/office/drawing/2014/main" xmlns="" id="{69A577F4-CD5F-4786-B660-73A4AF1588E8}"/>
                </a:ext>
              </a:extLst>
            </p:cNvPr>
            <p:cNvSpPr/>
            <p:nvPr/>
          </p:nvSpPr>
          <p:spPr>
            <a:xfrm>
              <a:off x="2243962" y="2453486"/>
              <a:ext cx="1623188" cy="16231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200" dirty="0">
                <a:latin typeface="Candara" panose="020E0502030303020204" pitchFamily="34" charset="0"/>
              </a:endParaRPr>
            </a:p>
          </p:txBody>
        </p:sp>
        <p:pic>
          <p:nvPicPr>
            <p:cNvPr id="32" name="Graphic 48">
              <a:extLst>
                <a:ext uri="{FF2B5EF4-FFF2-40B4-BE49-F238E27FC236}">
                  <a16:creationId xmlns:a16="http://schemas.microsoft.com/office/drawing/2014/main" xmlns="" id="{A12C142F-EB10-4ABF-A2F3-20BAEB9444E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2593" y="2891440"/>
              <a:ext cx="781265" cy="7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Groep 49">
            <a:extLst>
              <a:ext uri="{FF2B5EF4-FFF2-40B4-BE49-F238E27FC236}">
                <a16:creationId xmlns:a16="http://schemas.microsoft.com/office/drawing/2014/main" xmlns="" id="{5E77F948-1DC0-4444-A778-18D29815B62A}"/>
              </a:ext>
            </a:extLst>
          </p:cNvPr>
          <p:cNvGrpSpPr/>
          <p:nvPr/>
        </p:nvGrpSpPr>
        <p:grpSpPr>
          <a:xfrm rot="10800000" flipH="1">
            <a:off x="5508094" y="1967090"/>
            <a:ext cx="1153351" cy="1527525"/>
            <a:chOff x="5508094" y="2273466"/>
            <a:chExt cx="1153351" cy="1527525"/>
          </a:xfrm>
          <a:solidFill>
            <a:schemeClr val="accent3"/>
          </a:solidFill>
        </p:grpSpPr>
        <p:pic>
          <p:nvPicPr>
            <p:cNvPr id="37" name="Graphic 50">
              <a:extLst>
                <a:ext uri="{FF2B5EF4-FFF2-40B4-BE49-F238E27FC236}">
                  <a16:creationId xmlns:a16="http://schemas.microsoft.com/office/drawing/2014/main" xmlns="" id="{3C72363E-9610-4992-B211-D80B94E609D8}"/>
                </a:ext>
              </a:extLst>
            </p:cNvPr>
            <p:cNvPicPr>
              <a:picLocks noChangeAspect="1"/>
            </p:cNvPicPr>
            <p:nvPr/>
          </p:nvPicPr>
          <p:blipFill>
            <a:blip r:embed="rId11"/>
            <a:stretch>
              <a:fillRect/>
            </a:stretch>
          </p:blipFill>
          <p:spPr>
            <a:xfrm>
              <a:off x="5513578" y="3486694"/>
              <a:ext cx="1147867" cy="314297"/>
            </a:xfrm>
            <a:prstGeom prst="rect">
              <a:avLst/>
            </a:prstGeom>
          </p:spPr>
        </p:pic>
        <p:pic>
          <p:nvPicPr>
            <p:cNvPr id="38" name="Graphic 51">
              <a:extLst>
                <a:ext uri="{FF2B5EF4-FFF2-40B4-BE49-F238E27FC236}">
                  <a16:creationId xmlns:a16="http://schemas.microsoft.com/office/drawing/2014/main" xmlns="" id="{5C56F671-64FB-4BDC-B03E-70990BFD1DF7}"/>
                </a:ext>
              </a:extLst>
            </p:cNvPr>
            <p:cNvPicPr>
              <a:picLocks noChangeAspect="1"/>
            </p:cNvPicPr>
            <p:nvPr/>
          </p:nvPicPr>
          <p:blipFill>
            <a:blip r:embed="rId12"/>
            <a:stretch>
              <a:fillRect/>
            </a:stretch>
          </p:blipFill>
          <p:spPr>
            <a:xfrm>
              <a:off x="5508094" y="2273466"/>
              <a:ext cx="1147867" cy="327962"/>
            </a:xfrm>
            <a:prstGeom prst="rect">
              <a:avLst/>
            </a:prstGeom>
          </p:spPr>
        </p:pic>
      </p:grpSp>
      <p:grpSp>
        <p:nvGrpSpPr>
          <p:cNvPr id="39" name="Groep 52">
            <a:extLst>
              <a:ext uri="{FF2B5EF4-FFF2-40B4-BE49-F238E27FC236}">
                <a16:creationId xmlns:a16="http://schemas.microsoft.com/office/drawing/2014/main" xmlns="" id="{E85C55E8-5C93-4F2B-8596-2893F828E9F3}"/>
              </a:ext>
            </a:extLst>
          </p:cNvPr>
          <p:cNvGrpSpPr/>
          <p:nvPr/>
        </p:nvGrpSpPr>
        <p:grpSpPr>
          <a:xfrm>
            <a:off x="7651516" y="1962077"/>
            <a:ext cx="1153351" cy="1527525"/>
            <a:chOff x="3332990" y="2268453"/>
            <a:chExt cx="1153351" cy="1527525"/>
          </a:xfrm>
          <a:solidFill>
            <a:schemeClr val="accent4"/>
          </a:solidFill>
        </p:grpSpPr>
        <p:pic>
          <p:nvPicPr>
            <p:cNvPr id="40" name="Graphic 53">
              <a:extLst>
                <a:ext uri="{FF2B5EF4-FFF2-40B4-BE49-F238E27FC236}">
                  <a16:creationId xmlns:a16="http://schemas.microsoft.com/office/drawing/2014/main" xmlns="" id="{6DD65484-8F67-4B64-9AEB-239F3B2C70C4}"/>
                </a:ext>
              </a:extLst>
            </p:cNvPr>
            <p:cNvPicPr>
              <a:picLocks noChangeAspect="1"/>
            </p:cNvPicPr>
            <p:nvPr/>
          </p:nvPicPr>
          <p:blipFill>
            <a:blip r:embed="rId13"/>
            <a:stretch>
              <a:fillRect/>
            </a:stretch>
          </p:blipFill>
          <p:spPr>
            <a:xfrm>
              <a:off x="3338474" y="3481681"/>
              <a:ext cx="1147867" cy="314297"/>
            </a:xfrm>
            <a:prstGeom prst="rect">
              <a:avLst/>
            </a:prstGeom>
          </p:spPr>
        </p:pic>
        <p:pic>
          <p:nvPicPr>
            <p:cNvPr id="41" name="Graphic 54">
              <a:extLst>
                <a:ext uri="{FF2B5EF4-FFF2-40B4-BE49-F238E27FC236}">
                  <a16:creationId xmlns:a16="http://schemas.microsoft.com/office/drawing/2014/main" xmlns="" id="{0E5EC678-A2ED-4964-8A43-B22F250519D6}"/>
                </a:ext>
              </a:extLst>
            </p:cNvPr>
            <p:cNvPicPr>
              <a:picLocks noChangeAspect="1"/>
            </p:cNvPicPr>
            <p:nvPr/>
          </p:nvPicPr>
          <p:blipFill>
            <a:blip r:embed="rId14"/>
            <a:stretch>
              <a:fillRect/>
            </a:stretch>
          </p:blipFill>
          <p:spPr>
            <a:xfrm>
              <a:off x="3332990" y="2268453"/>
              <a:ext cx="1147867" cy="327962"/>
            </a:xfrm>
            <a:prstGeom prst="rect">
              <a:avLst/>
            </a:prstGeom>
          </p:spPr>
        </p:pic>
      </p:grpSp>
      <p:grpSp>
        <p:nvGrpSpPr>
          <p:cNvPr id="42" name="Groep 55">
            <a:extLst>
              <a:ext uri="{FF2B5EF4-FFF2-40B4-BE49-F238E27FC236}">
                <a16:creationId xmlns:a16="http://schemas.microsoft.com/office/drawing/2014/main" xmlns="" id="{C319D69A-0C1C-4A5F-AB15-E543F57003FB}"/>
              </a:ext>
            </a:extLst>
          </p:cNvPr>
          <p:cNvGrpSpPr/>
          <p:nvPr/>
        </p:nvGrpSpPr>
        <p:grpSpPr>
          <a:xfrm>
            <a:off x="9841093" y="1967090"/>
            <a:ext cx="1296061" cy="1509600"/>
            <a:chOff x="9841093" y="1967090"/>
            <a:chExt cx="1296061" cy="1509600"/>
          </a:xfrm>
          <a:solidFill>
            <a:schemeClr val="accent5"/>
          </a:solidFill>
        </p:grpSpPr>
        <p:pic>
          <p:nvPicPr>
            <p:cNvPr id="43" name="Graphic 56">
              <a:extLst>
                <a:ext uri="{FF2B5EF4-FFF2-40B4-BE49-F238E27FC236}">
                  <a16:creationId xmlns:a16="http://schemas.microsoft.com/office/drawing/2014/main" xmlns="" id="{F809912A-F625-49E2-BBA0-3EFE0DEDFB32}"/>
                </a:ext>
              </a:extLst>
            </p:cNvPr>
            <p:cNvPicPr>
              <a:picLocks noChangeAspect="1"/>
            </p:cNvPicPr>
            <p:nvPr/>
          </p:nvPicPr>
          <p:blipFill>
            <a:blip r:embed="rId15"/>
            <a:stretch>
              <a:fillRect/>
            </a:stretch>
          </p:blipFill>
          <p:spPr>
            <a:xfrm rot="10800000" flipH="1">
              <a:off x="9841093" y="1967090"/>
              <a:ext cx="1147867" cy="314297"/>
            </a:xfrm>
            <a:prstGeom prst="rect">
              <a:avLst/>
            </a:prstGeom>
          </p:spPr>
        </p:pic>
        <p:pic>
          <p:nvPicPr>
            <p:cNvPr id="44" name="Graphic 57">
              <a:extLst>
                <a:ext uri="{FF2B5EF4-FFF2-40B4-BE49-F238E27FC236}">
                  <a16:creationId xmlns:a16="http://schemas.microsoft.com/office/drawing/2014/main" xmlns="" id="{7624BFC4-B79B-4056-9ED3-B2AF9E04531D}"/>
                </a:ext>
              </a:extLst>
            </p:cNvPr>
            <p:cNvPicPr>
              <a:picLocks noChangeAspect="1"/>
            </p:cNvPicPr>
            <p:nvPr/>
          </p:nvPicPr>
          <p:blipFill>
            <a:blip r:embed="rId16"/>
            <a:stretch>
              <a:fillRect/>
            </a:stretch>
          </p:blipFill>
          <p:spPr>
            <a:xfrm flipH="1">
              <a:off x="9858361" y="2736336"/>
              <a:ext cx="1278793" cy="740354"/>
            </a:xfrm>
            <a:prstGeom prst="rect">
              <a:avLst/>
            </a:prstGeom>
          </p:spPr>
        </p:pic>
      </p:grpSp>
      <p:sp>
        <p:nvSpPr>
          <p:cNvPr id="2" name="Titel 1"/>
          <p:cNvSpPr>
            <a:spLocks noGrp="1"/>
          </p:cNvSpPr>
          <p:nvPr>
            <p:ph type="title"/>
          </p:nvPr>
        </p:nvSpPr>
        <p:spPr/>
        <p:txBody>
          <a:bodyPr/>
          <a:lstStyle/>
          <a:p>
            <a:r>
              <a:rPr lang="en-US"/>
              <a:t>Click to edit Master title style</a:t>
            </a:r>
            <a:endParaRPr lang="nl-BE"/>
          </a:p>
        </p:txBody>
      </p:sp>
      <p:sp>
        <p:nvSpPr>
          <p:cNvPr id="26" name="Tijdelijke aanduiding voor tekst 4"/>
          <p:cNvSpPr>
            <a:spLocks noGrp="1"/>
          </p:cNvSpPr>
          <p:nvPr>
            <p:ph type="body" sz="quarter" idx="14"/>
          </p:nvPr>
        </p:nvSpPr>
        <p:spPr>
          <a:xfrm>
            <a:off x="778478" y="3737082"/>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27" name="Tijdelijke aanduiding voor tekst 4"/>
          <p:cNvSpPr>
            <a:spLocks noGrp="1"/>
          </p:cNvSpPr>
          <p:nvPr>
            <p:ph type="body" sz="quarter" idx="15"/>
          </p:nvPr>
        </p:nvSpPr>
        <p:spPr>
          <a:xfrm>
            <a:off x="2908427" y="3737082"/>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4" name="Tijdelijke aanduiding voor tekst 4"/>
          <p:cNvSpPr>
            <a:spLocks noGrp="1"/>
          </p:cNvSpPr>
          <p:nvPr>
            <p:ph type="body" sz="quarter" idx="16"/>
          </p:nvPr>
        </p:nvSpPr>
        <p:spPr>
          <a:xfrm>
            <a:off x="5083531" y="3732391"/>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5" name="Tijdelijke aanduiding voor tekst 4"/>
          <p:cNvSpPr>
            <a:spLocks noGrp="1"/>
          </p:cNvSpPr>
          <p:nvPr>
            <p:ph type="body" sz="quarter" idx="17"/>
          </p:nvPr>
        </p:nvSpPr>
        <p:spPr>
          <a:xfrm>
            <a:off x="7226953" y="3732391"/>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36" name="Tijdelijke aanduiding voor tekst 4"/>
          <p:cNvSpPr>
            <a:spLocks noGrp="1"/>
          </p:cNvSpPr>
          <p:nvPr>
            <p:ph type="body" sz="quarter" idx="18"/>
          </p:nvPr>
        </p:nvSpPr>
        <p:spPr>
          <a:xfrm>
            <a:off x="9416530" y="3732391"/>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1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05734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 calcmode="lin" valueType="num">
                                      <p:cBhvr>
                                        <p:cTn id="23" dur="500" fill="hold"/>
                                        <p:tgtEl>
                                          <p:spTgt spid="19"/>
                                        </p:tgtEl>
                                        <p:attrNameLst>
                                          <p:attrName>style.rotation</p:attrName>
                                        </p:attrNameLst>
                                      </p:cBhvr>
                                      <p:tavLst>
                                        <p:tav tm="0">
                                          <p:val>
                                            <p:fltVal val="360"/>
                                          </p:val>
                                        </p:tav>
                                        <p:tav tm="100000">
                                          <p:val>
                                            <p:fltVal val="0"/>
                                          </p:val>
                                        </p:tav>
                                      </p:tavLst>
                                    </p:anim>
                                    <p:animEffect transition="in" filter="fade">
                                      <p:cBhvr>
                                        <p:cTn id="24" dur="500"/>
                                        <p:tgtEl>
                                          <p:spTgt spid="19"/>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 calcmode="lin" valueType="num">
                                      <p:cBhvr>
                                        <p:cTn id="37" dur="500" fill="hold"/>
                                        <p:tgtEl>
                                          <p:spTgt spid="22"/>
                                        </p:tgtEl>
                                        <p:attrNameLst>
                                          <p:attrName>style.rotation</p:attrName>
                                        </p:attrNameLst>
                                      </p:cBhvr>
                                      <p:tavLst>
                                        <p:tav tm="0">
                                          <p:val>
                                            <p:fltVal val="360"/>
                                          </p:val>
                                        </p:tav>
                                        <p:tav tm="100000">
                                          <p:val>
                                            <p:fltVal val="0"/>
                                          </p:val>
                                        </p:tav>
                                      </p:tavLst>
                                    </p:anim>
                                    <p:animEffect transition="in" filter="fade">
                                      <p:cBhvr>
                                        <p:cTn id="38" dur="500"/>
                                        <p:tgtEl>
                                          <p:spTgt spid="22"/>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360"/>
                                          </p:val>
                                        </p:tav>
                                        <p:tav tm="100000">
                                          <p:val>
                                            <p:fltVal val="0"/>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 calcmode="lin" valueType="num">
                                      <p:cBhvr>
                                        <p:cTn id="51" dur="500" fill="hold"/>
                                        <p:tgtEl>
                                          <p:spTgt spid="25"/>
                                        </p:tgtEl>
                                        <p:attrNameLst>
                                          <p:attrName>style.rotation</p:attrName>
                                        </p:attrNameLst>
                                      </p:cBhvr>
                                      <p:tavLst>
                                        <p:tav tm="0">
                                          <p:val>
                                            <p:fltVal val="360"/>
                                          </p:val>
                                        </p:tav>
                                        <p:tav tm="100000">
                                          <p:val>
                                            <p:fltVal val="0"/>
                                          </p:val>
                                        </p:tav>
                                      </p:tavLst>
                                    </p:anim>
                                    <p:animEffect transition="in" filter="fade">
                                      <p:cBhvr>
                                        <p:cTn id="52" dur="500"/>
                                        <p:tgtEl>
                                          <p:spTgt spid="25"/>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 calcmode="lin" valueType="num">
                                      <p:cBhvr>
                                        <p:cTn id="57" dur="500" fill="hold"/>
                                        <p:tgtEl>
                                          <p:spTgt spid="39"/>
                                        </p:tgtEl>
                                        <p:attrNameLst>
                                          <p:attrName>style.rotation</p:attrName>
                                        </p:attrNameLst>
                                      </p:cBhvr>
                                      <p:tavLst>
                                        <p:tav tm="0">
                                          <p:val>
                                            <p:fltVal val="360"/>
                                          </p:val>
                                        </p:tav>
                                        <p:tav tm="100000">
                                          <p:val>
                                            <p:fltVal val="0"/>
                                          </p:val>
                                        </p:tav>
                                      </p:tavLst>
                                    </p:anim>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9" name="Vrije vorm: vorm 6">
            <a:extLst>
              <a:ext uri="{FF2B5EF4-FFF2-40B4-BE49-F238E27FC236}">
                <a16:creationId xmlns:a16="http://schemas.microsoft.com/office/drawing/2014/main" xmlns="" id="{D344ED32-2556-4F20-A1C0-368293AEBA0F}"/>
              </a:ext>
            </a:extLst>
          </p:cNvPr>
          <p:cNvSpPr/>
          <p:nvPr/>
        </p:nvSpPr>
        <p:spPr>
          <a:xfrm>
            <a:off x="6029325" y="1924050"/>
            <a:ext cx="68263" cy="1379538"/>
          </a:xfrm>
          <a:custGeom>
            <a:avLst/>
            <a:gdLst>
              <a:gd name="connsiteX0" fmla="*/ 35880 w 68505"/>
              <a:gd name="connsiteY0" fmla="*/ 1381842 h 1378673"/>
              <a:gd name="connsiteX1" fmla="*/ 0 w 68505"/>
              <a:gd name="connsiteY1" fmla="*/ 1359150 h 1378673"/>
              <a:gd name="connsiteX2" fmla="*/ 0 w 68505"/>
              <a:gd name="connsiteY2" fmla="*/ 22778 h 1378673"/>
              <a:gd name="connsiteX3" fmla="*/ 35880 w 68505"/>
              <a:gd name="connsiteY3" fmla="*/ 0 h 1378673"/>
              <a:gd name="connsiteX4" fmla="*/ 71845 w 68505"/>
              <a:gd name="connsiteY4" fmla="*/ 22778 h 1378673"/>
              <a:gd name="connsiteX5" fmla="*/ 71845 w 68505"/>
              <a:gd name="connsiteY5" fmla="*/ 1359150 h 1378673"/>
              <a:gd name="connsiteX6" fmla="*/ 35880 w 68505"/>
              <a:gd name="connsiteY6" fmla="*/ 1381842 h 13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5" h="1378673">
                <a:moveTo>
                  <a:pt x="35880" y="1381842"/>
                </a:moveTo>
                <a:cubicBezTo>
                  <a:pt x="16013" y="1381842"/>
                  <a:pt x="0" y="1371738"/>
                  <a:pt x="0" y="1359150"/>
                </a:cubicBezTo>
                <a:lnTo>
                  <a:pt x="0" y="22778"/>
                </a:lnTo>
                <a:cubicBezTo>
                  <a:pt x="0" y="10190"/>
                  <a:pt x="16099" y="0"/>
                  <a:pt x="35880" y="0"/>
                </a:cubicBezTo>
                <a:cubicBezTo>
                  <a:pt x="55746" y="0"/>
                  <a:pt x="71845" y="10190"/>
                  <a:pt x="71845" y="22778"/>
                </a:cubicBezTo>
                <a:lnTo>
                  <a:pt x="71845" y="1359150"/>
                </a:lnTo>
                <a:cubicBezTo>
                  <a:pt x="71845" y="1371738"/>
                  <a:pt x="55746" y="1381842"/>
                  <a:pt x="35880" y="1381842"/>
                </a:cubicBezTo>
                <a:close/>
              </a:path>
            </a:pathLst>
          </a:custGeom>
          <a:solidFill>
            <a:schemeClr val="accent3"/>
          </a:solid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0" name="Vrije vorm: vorm 7">
            <a:extLst>
              <a:ext uri="{FF2B5EF4-FFF2-40B4-BE49-F238E27FC236}">
                <a16:creationId xmlns:a16="http://schemas.microsoft.com/office/drawing/2014/main" xmlns="" id="{41868D84-16EF-4360-8AF2-0665ADB2FA3E}"/>
              </a:ext>
            </a:extLst>
          </p:cNvPr>
          <p:cNvSpPr/>
          <p:nvPr/>
        </p:nvSpPr>
        <p:spPr>
          <a:xfrm>
            <a:off x="10225088" y="1924050"/>
            <a:ext cx="68262" cy="1379538"/>
          </a:xfrm>
          <a:custGeom>
            <a:avLst/>
            <a:gdLst>
              <a:gd name="connsiteX0" fmla="*/ 35966 w 68505"/>
              <a:gd name="connsiteY0" fmla="*/ 1381842 h 1378673"/>
              <a:gd name="connsiteX1" fmla="*/ 0 w 68505"/>
              <a:gd name="connsiteY1" fmla="*/ 1359150 h 1378673"/>
              <a:gd name="connsiteX2" fmla="*/ 0 w 68505"/>
              <a:gd name="connsiteY2" fmla="*/ 22778 h 1378673"/>
              <a:gd name="connsiteX3" fmla="*/ 35966 w 68505"/>
              <a:gd name="connsiteY3" fmla="*/ 0 h 1378673"/>
              <a:gd name="connsiteX4" fmla="*/ 71931 w 68505"/>
              <a:gd name="connsiteY4" fmla="*/ 22778 h 1378673"/>
              <a:gd name="connsiteX5" fmla="*/ 71931 w 68505"/>
              <a:gd name="connsiteY5" fmla="*/ 1359150 h 1378673"/>
              <a:gd name="connsiteX6" fmla="*/ 35966 w 68505"/>
              <a:gd name="connsiteY6" fmla="*/ 1381842 h 13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5" h="1378673">
                <a:moveTo>
                  <a:pt x="35966" y="1381842"/>
                </a:moveTo>
                <a:cubicBezTo>
                  <a:pt x="16099" y="1381842"/>
                  <a:pt x="0" y="1371738"/>
                  <a:pt x="0" y="1359150"/>
                </a:cubicBezTo>
                <a:lnTo>
                  <a:pt x="0" y="22778"/>
                </a:lnTo>
                <a:cubicBezTo>
                  <a:pt x="0" y="10190"/>
                  <a:pt x="16099" y="0"/>
                  <a:pt x="35966" y="0"/>
                </a:cubicBezTo>
                <a:cubicBezTo>
                  <a:pt x="55832" y="0"/>
                  <a:pt x="71931" y="10190"/>
                  <a:pt x="71931" y="22778"/>
                </a:cubicBezTo>
                <a:lnTo>
                  <a:pt x="71931" y="1359150"/>
                </a:lnTo>
                <a:cubicBezTo>
                  <a:pt x="71931" y="1371738"/>
                  <a:pt x="55832" y="1381842"/>
                  <a:pt x="35966" y="1381842"/>
                </a:cubicBezTo>
                <a:close/>
              </a:path>
            </a:pathLst>
          </a:custGeom>
          <a:solidFill>
            <a:schemeClr val="accent5"/>
          </a:solid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1" name="Vrije vorm: vorm 8">
            <a:extLst>
              <a:ext uri="{FF2B5EF4-FFF2-40B4-BE49-F238E27FC236}">
                <a16:creationId xmlns:a16="http://schemas.microsoft.com/office/drawing/2014/main" xmlns="" id="{63B46186-904B-4301-B760-602A13289309}"/>
              </a:ext>
            </a:extLst>
          </p:cNvPr>
          <p:cNvSpPr/>
          <p:nvPr/>
        </p:nvSpPr>
        <p:spPr>
          <a:xfrm>
            <a:off x="8113713" y="1924050"/>
            <a:ext cx="68262" cy="1379538"/>
          </a:xfrm>
          <a:custGeom>
            <a:avLst/>
            <a:gdLst>
              <a:gd name="connsiteX0" fmla="*/ 35966 w 68505"/>
              <a:gd name="connsiteY0" fmla="*/ 1381842 h 1378673"/>
              <a:gd name="connsiteX1" fmla="*/ 0 w 68505"/>
              <a:gd name="connsiteY1" fmla="*/ 1359150 h 1378673"/>
              <a:gd name="connsiteX2" fmla="*/ 0 w 68505"/>
              <a:gd name="connsiteY2" fmla="*/ 22778 h 1378673"/>
              <a:gd name="connsiteX3" fmla="*/ 35966 w 68505"/>
              <a:gd name="connsiteY3" fmla="*/ 0 h 1378673"/>
              <a:gd name="connsiteX4" fmla="*/ 71931 w 68505"/>
              <a:gd name="connsiteY4" fmla="*/ 22778 h 1378673"/>
              <a:gd name="connsiteX5" fmla="*/ 71931 w 68505"/>
              <a:gd name="connsiteY5" fmla="*/ 1359150 h 1378673"/>
              <a:gd name="connsiteX6" fmla="*/ 35966 w 68505"/>
              <a:gd name="connsiteY6" fmla="*/ 1381842 h 13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5" h="1378673">
                <a:moveTo>
                  <a:pt x="35966" y="1381842"/>
                </a:moveTo>
                <a:cubicBezTo>
                  <a:pt x="16185" y="1381842"/>
                  <a:pt x="0" y="1371738"/>
                  <a:pt x="0" y="1359150"/>
                </a:cubicBezTo>
                <a:lnTo>
                  <a:pt x="0" y="22778"/>
                </a:lnTo>
                <a:cubicBezTo>
                  <a:pt x="0" y="10190"/>
                  <a:pt x="16099" y="0"/>
                  <a:pt x="35966" y="0"/>
                </a:cubicBezTo>
                <a:cubicBezTo>
                  <a:pt x="55832" y="0"/>
                  <a:pt x="71931" y="10190"/>
                  <a:pt x="71931" y="22778"/>
                </a:cubicBezTo>
                <a:lnTo>
                  <a:pt x="71931" y="1359150"/>
                </a:lnTo>
                <a:cubicBezTo>
                  <a:pt x="71931" y="1371738"/>
                  <a:pt x="55832" y="1381842"/>
                  <a:pt x="35966" y="1381842"/>
                </a:cubicBezTo>
                <a:close/>
              </a:path>
            </a:pathLst>
          </a:custGeom>
          <a:solidFill>
            <a:schemeClr val="accent4"/>
          </a:solid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2" name="Vrije vorm: vorm 9">
            <a:extLst>
              <a:ext uri="{FF2B5EF4-FFF2-40B4-BE49-F238E27FC236}">
                <a16:creationId xmlns:a16="http://schemas.microsoft.com/office/drawing/2014/main" xmlns="" id="{BC044FA1-B287-451F-B981-2A3640A45D06}"/>
              </a:ext>
            </a:extLst>
          </p:cNvPr>
          <p:cNvSpPr>
            <a:spLocks/>
          </p:cNvSpPr>
          <p:nvPr/>
        </p:nvSpPr>
        <p:spPr bwMode="auto">
          <a:xfrm>
            <a:off x="1898650" y="1924050"/>
            <a:ext cx="68263" cy="1379538"/>
          </a:xfrm>
          <a:custGeom>
            <a:avLst/>
            <a:gdLst>
              <a:gd name="T0" fmla="*/ 35966 w 68505"/>
              <a:gd name="T1" fmla="*/ 1381843 h 1378673"/>
              <a:gd name="T2" fmla="*/ 0 w 68505"/>
              <a:gd name="T3" fmla="*/ 1359151 h 1378673"/>
              <a:gd name="T4" fmla="*/ 0 w 68505"/>
              <a:gd name="T5" fmla="*/ 22778 h 1378673"/>
              <a:gd name="T6" fmla="*/ 35966 w 68505"/>
              <a:gd name="T7" fmla="*/ 0 h 1378673"/>
              <a:gd name="T8" fmla="*/ 71846 w 68505"/>
              <a:gd name="T9" fmla="*/ 22778 h 1378673"/>
              <a:gd name="T10" fmla="*/ 71846 w 68505"/>
              <a:gd name="T11" fmla="*/ 1359151 h 1378673"/>
              <a:gd name="T12" fmla="*/ 35966 w 68505"/>
              <a:gd name="T13" fmla="*/ 1381843 h 13786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05" h="1378673">
                <a:moveTo>
                  <a:pt x="35965" y="1381842"/>
                </a:moveTo>
                <a:cubicBezTo>
                  <a:pt x="16099" y="1381842"/>
                  <a:pt x="0" y="1371738"/>
                  <a:pt x="0" y="1359150"/>
                </a:cubicBezTo>
                <a:lnTo>
                  <a:pt x="0" y="22778"/>
                </a:lnTo>
                <a:cubicBezTo>
                  <a:pt x="0" y="10190"/>
                  <a:pt x="16099" y="0"/>
                  <a:pt x="35965" y="0"/>
                </a:cubicBezTo>
                <a:cubicBezTo>
                  <a:pt x="55832" y="0"/>
                  <a:pt x="71845" y="10190"/>
                  <a:pt x="71845" y="22778"/>
                </a:cubicBezTo>
                <a:lnTo>
                  <a:pt x="71845" y="1359150"/>
                </a:lnTo>
                <a:cubicBezTo>
                  <a:pt x="71931" y="1371738"/>
                  <a:pt x="55832" y="1381842"/>
                  <a:pt x="35965" y="1381842"/>
                </a:cubicBezTo>
                <a:close/>
              </a:path>
            </a:pathLst>
          </a:custGeom>
          <a:solidFill>
            <a:schemeClr val="accent1"/>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a:p>
        </p:txBody>
      </p:sp>
      <p:sp>
        <p:nvSpPr>
          <p:cNvPr id="13" name="Vrije vorm: vorm 10">
            <a:extLst>
              <a:ext uri="{FF2B5EF4-FFF2-40B4-BE49-F238E27FC236}">
                <a16:creationId xmlns:a16="http://schemas.microsoft.com/office/drawing/2014/main" xmlns="" id="{B83A01FF-5E2C-4264-A84B-5DF456C41911}"/>
              </a:ext>
            </a:extLst>
          </p:cNvPr>
          <p:cNvSpPr>
            <a:spLocks/>
          </p:cNvSpPr>
          <p:nvPr/>
        </p:nvSpPr>
        <p:spPr bwMode="auto">
          <a:xfrm>
            <a:off x="3944938" y="1924050"/>
            <a:ext cx="68262" cy="1379538"/>
          </a:xfrm>
          <a:custGeom>
            <a:avLst/>
            <a:gdLst>
              <a:gd name="T0" fmla="*/ 35966 w 68505"/>
              <a:gd name="T1" fmla="*/ 0 h 1378673"/>
              <a:gd name="T2" fmla="*/ 71932 w 68505"/>
              <a:gd name="T3" fmla="*/ 22692 h 1378673"/>
              <a:gd name="T4" fmla="*/ 71932 w 68505"/>
              <a:gd name="T5" fmla="*/ 1359065 h 1378673"/>
              <a:gd name="T6" fmla="*/ 35966 w 68505"/>
              <a:gd name="T7" fmla="*/ 1381758 h 1378673"/>
              <a:gd name="T8" fmla="*/ 0 w 68505"/>
              <a:gd name="T9" fmla="*/ 1359065 h 1378673"/>
              <a:gd name="T10" fmla="*/ 0 w 68505"/>
              <a:gd name="T11" fmla="*/ 22778 h 1378673"/>
              <a:gd name="T12" fmla="*/ 35966 w 68505"/>
              <a:gd name="T13" fmla="*/ 0 h 13786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05" h="1378673">
                <a:moveTo>
                  <a:pt x="35965" y="0"/>
                </a:moveTo>
                <a:cubicBezTo>
                  <a:pt x="55746" y="0"/>
                  <a:pt x="71931" y="10190"/>
                  <a:pt x="71931" y="22692"/>
                </a:cubicBezTo>
                <a:lnTo>
                  <a:pt x="71931" y="1359064"/>
                </a:lnTo>
                <a:cubicBezTo>
                  <a:pt x="71931" y="1371652"/>
                  <a:pt x="55746" y="1381757"/>
                  <a:pt x="35965" y="1381757"/>
                </a:cubicBezTo>
                <a:cubicBezTo>
                  <a:pt x="16099" y="1381757"/>
                  <a:pt x="0" y="1371652"/>
                  <a:pt x="0" y="1359064"/>
                </a:cubicBezTo>
                <a:lnTo>
                  <a:pt x="0" y="22778"/>
                </a:lnTo>
                <a:cubicBezTo>
                  <a:pt x="0" y="10190"/>
                  <a:pt x="16099" y="0"/>
                  <a:pt x="35965" y="0"/>
                </a:cubicBezTo>
                <a:close/>
              </a:path>
            </a:pathLst>
          </a:custGeom>
          <a:solidFill>
            <a:schemeClr val="accent2"/>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a:p>
        </p:txBody>
      </p:sp>
      <p:sp>
        <p:nvSpPr>
          <p:cNvPr id="14" name="Vrije vorm: vorm 12">
            <a:extLst>
              <a:ext uri="{FF2B5EF4-FFF2-40B4-BE49-F238E27FC236}">
                <a16:creationId xmlns:a16="http://schemas.microsoft.com/office/drawing/2014/main" xmlns="" id="{1DA1D2DA-450F-4489-AFE3-161EF2D5DF21}"/>
              </a:ext>
            </a:extLst>
          </p:cNvPr>
          <p:cNvSpPr/>
          <p:nvPr/>
        </p:nvSpPr>
        <p:spPr>
          <a:xfrm>
            <a:off x="5697538" y="1868488"/>
            <a:ext cx="728662" cy="728662"/>
          </a:xfrm>
          <a:custGeom>
            <a:avLst/>
            <a:gdLst>
              <a:gd name="connsiteX0" fmla="*/ 367446 w 727871"/>
              <a:gd name="connsiteY0" fmla="*/ 0 h 727871"/>
              <a:gd name="connsiteX1" fmla="*/ 0 w 727871"/>
              <a:gd name="connsiteY1" fmla="*/ 367532 h 727871"/>
              <a:gd name="connsiteX2" fmla="*/ 367446 w 727871"/>
              <a:gd name="connsiteY2" fmla="*/ 735064 h 727871"/>
              <a:gd name="connsiteX3" fmla="*/ 734978 w 727871"/>
              <a:gd name="connsiteY3" fmla="*/ 367532 h 727871"/>
              <a:gd name="connsiteX4" fmla="*/ 367446 w 727871"/>
              <a:gd name="connsiteY4" fmla="*/ 0 h 72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1" h="727871">
                <a:moveTo>
                  <a:pt x="367446" y="0"/>
                </a:moveTo>
                <a:cubicBezTo>
                  <a:pt x="164841" y="0"/>
                  <a:pt x="0" y="164841"/>
                  <a:pt x="0" y="367532"/>
                </a:cubicBezTo>
                <a:cubicBezTo>
                  <a:pt x="0" y="570137"/>
                  <a:pt x="164841" y="735064"/>
                  <a:pt x="367446" y="735064"/>
                </a:cubicBezTo>
                <a:cubicBezTo>
                  <a:pt x="570137" y="735064"/>
                  <a:pt x="734978" y="570137"/>
                  <a:pt x="734978" y="367532"/>
                </a:cubicBezTo>
                <a:cubicBezTo>
                  <a:pt x="734893" y="164841"/>
                  <a:pt x="570052" y="0"/>
                  <a:pt x="367446" y="0"/>
                </a:cubicBezTo>
                <a:close/>
              </a:path>
            </a:pathLst>
          </a:custGeom>
          <a:solidFill>
            <a:schemeClr val="accent3"/>
          </a:solid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5" name="Vrije vorm: vorm 13">
            <a:extLst>
              <a:ext uri="{FF2B5EF4-FFF2-40B4-BE49-F238E27FC236}">
                <a16:creationId xmlns:a16="http://schemas.microsoft.com/office/drawing/2014/main" xmlns="" id="{9F766727-0227-4E05-BB6A-F415543C648E}"/>
              </a:ext>
            </a:extLst>
          </p:cNvPr>
          <p:cNvSpPr/>
          <p:nvPr/>
        </p:nvSpPr>
        <p:spPr>
          <a:xfrm>
            <a:off x="9893300" y="1868488"/>
            <a:ext cx="728663" cy="728662"/>
          </a:xfrm>
          <a:custGeom>
            <a:avLst/>
            <a:gdLst>
              <a:gd name="connsiteX0" fmla="*/ 367533 w 727871"/>
              <a:gd name="connsiteY0" fmla="*/ 0 h 727871"/>
              <a:gd name="connsiteX1" fmla="*/ 0 w 727871"/>
              <a:gd name="connsiteY1" fmla="*/ 367532 h 727871"/>
              <a:gd name="connsiteX2" fmla="*/ 367533 w 727871"/>
              <a:gd name="connsiteY2" fmla="*/ 735064 h 727871"/>
              <a:gd name="connsiteX3" fmla="*/ 735064 w 727871"/>
              <a:gd name="connsiteY3" fmla="*/ 367532 h 727871"/>
              <a:gd name="connsiteX4" fmla="*/ 367533 w 727871"/>
              <a:gd name="connsiteY4" fmla="*/ 0 h 72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1" h="727871">
                <a:moveTo>
                  <a:pt x="367533" y="0"/>
                </a:moveTo>
                <a:cubicBezTo>
                  <a:pt x="164927" y="0"/>
                  <a:pt x="0" y="164841"/>
                  <a:pt x="0" y="367532"/>
                </a:cubicBezTo>
                <a:cubicBezTo>
                  <a:pt x="0" y="570137"/>
                  <a:pt x="164841" y="735064"/>
                  <a:pt x="367533" y="735064"/>
                </a:cubicBezTo>
                <a:cubicBezTo>
                  <a:pt x="570137" y="735064"/>
                  <a:pt x="735064" y="570137"/>
                  <a:pt x="735064" y="367532"/>
                </a:cubicBezTo>
                <a:cubicBezTo>
                  <a:pt x="735064" y="164841"/>
                  <a:pt x="570223" y="0"/>
                  <a:pt x="367533" y="0"/>
                </a:cubicBezTo>
                <a:close/>
              </a:path>
            </a:pathLst>
          </a:custGeom>
          <a:solidFill>
            <a:schemeClr val="accent5"/>
          </a:solid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6" name="Vrije vorm: vorm 14">
            <a:extLst>
              <a:ext uri="{FF2B5EF4-FFF2-40B4-BE49-F238E27FC236}">
                <a16:creationId xmlns:a16="http://schemas.microsoft.com/office/drawing/2014/main" xmlns="" id="{62A811E2-110F-49D1-8402-B4CE580DD787}"/>
              </a:ext>
            </a:extLst>
          </p:cNvPr>
          <p:cNvSpPr>
            <a:spLocks/>
          </p:cNvSpPr>
          <p:nvPr/>
        </p:nvSpPr>
        <p:spPr bwMode="auto">
          <a:xfrm>
            <a:off x="1566863" y="1868488"/>
            <a:ext cx="727075" cy="728662"/>
          </a:xfrm>
          <a:custGeom>
            <a:avLst/>
            <a:gdLst>
              <a:gd name="T0" fmla="*/ 367532 w 727871"/>
              <a:gd name="T1" fmla="*/ 0 h 727871"/>
              <a:gd name="T2" fmla="*/ 0 w 727871"/>
              <a:gd name="T3" fmla="*/ 367532 h 727871"/>
              <a:gd name="T4" fmla="*/ 367532 w 727871"/>
              <a:gd name="T5" fmla="*/ 735064 h 727871"/>
              <a:gd name="T6" fmla="*/ 735064 w 727871"/>
              <a:gd name="T7" fmla="*/ 367532 h 727871"/>
              <a:gd name="T8" fmla="*/ 367532 w 727871"/>
              <a:gd name="T9" fmla="*/ 0 h 7278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7871" h="727871">
                <a:moveTo>
                  <a:pt x="367532" y="0"/>
                </a:moveTo>
                <a:cubicBezTo>
                  <a:pt x="164927" y="0"/>
                  <a:pt x="0" y="164841"/>
                  <a:pt x="0" y="367532"/>
                </a:cubicBezTo>
                <a:cubicBezTo>
                  <a:pt x="0" y="570137"/>
                  <a:pt x="164841" y="735064"/>
                  <a:pt x="367532" y="735064"/>
                </a:cubicBezTo>
                <a:cubicBezTo>
                  <a:pt x="570137" y="735064"/>
                  <a:pt x="735064" y="570137"/>
                  <a:pt x="735064" y="367532"/>
                </a:cubicBezTo>
                <a:cubicBezTo>
                  <a:pt x="735064" y="164841"/>
                  <a:pt x="570137" y="0"/>
                  <a:pt x="367532" y="0"/>
                </a:cubicBezTo>
                <a:close/>
              </a:path>
            </a:pathLst>
          </a:custGeom>
          <a:solidFill>
            <a:schemeClr val="accent1"/>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a:p>
        </p:txBody>
      </p:sp>
      <p:sp>
        <p:nvSpPr>
          <p:cNvPr id="17" name="Vrije vorm: vorm 15">
            <a:extLst>
              <a:ext uri="{FF2B5EF4-FFF2-40B4-BE49-F238E27FC236}">
                <a16:creationId xmlns:a16="http://schemas.microsoft.com/office/drawing/2014/main" xmlns="" id="{044F8CFF-06C5-4C87-A8C7-369BED6E8FAB}"/>
              </a:ext>
            </a:extLst>
          </p:cNvPr>
          <p:cNvSpPr/>
          <p:nvPr/>
        </p:nvSpPr>
        <p:spPr>
          <a:xfrm>
            <a:off x="7781925" y="1868488"/>
            <a:ext cx="728663" cy="728662"/>
          </a:xfrm>
          <a:custGeom>
            <a:avLst/>
            <a:gdLst>
              <a:gd name="connsiteX0" fmla="*/ 367532 w 727871"/>
              <a:gd name="connsiteY0" fmla="*/ 0 h 727871"/>
              <a:gd name="connsiteX1" fmla="*/ 0 w 727871"/>
              <a:gd name="connsiteY1" fmla="*/ 367532 h 727871"/>
              <a:gd name="connsiteX2" fmla="*/ 367532 w 727871"/>
              <a:gd name="connsiteY2" fmla="*/ 735064 h 727871"/>
              <a:gd name="connsiteX3" fmla="*/ 735064 w 727871"/>
              <a:gd name="connsiteY3" fmla="*/ 367532 h 727871"/>
              <a:gd name="connsiteX4" fmla="*/ 367532 w 727871"/>
              <a:gd name="connsiteY4" fmla="*/ 0 h 72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1" h="727871">
                <a:moveTo>
                  <a:pt x="367532" y="0"/>
                </a:moveTo>
                <a:cubicBezTo>
                  <a:pt x="164927" y="0"/>
                  <a:pt x="0" y="164841"/>
                  <a:pt x="0" y="367532"/>
                </a:cubicBezTo>
                <a:cubicBezTo>
                  <a:pt x="0" y="570137"/>
                  <a:pt x="164927" y="735064"/>
                  <a:pt x="367532" y="735064"/>
                </a:cubicBezTo>
                <a:cubicBezTo>
                  <a:pt x="570137" y="735064"/>
                  <a:pt x="735064" y="570137"/>
                  <a:pt x="735064" y="367532"/>
                </a:cubicBezTo>
                <a:cubicBezTo>
                  <a:pt x="735064" y="164841"/>
                  <a:pt x="570223" y="0"/>
                  <a:pt x="367532" y="0"/>
                </a:cubicBezTo>
                <a:close/>
              </a:path>
            </a:pathLst>
          </a:custGeom>
          <a:solidFill>
            <a:schemeClr val="accent4"/>
          </a:solid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8" name="Vrije vorm: vorm 16">
            <a:extLst>
              <a:ext uri="{FF2B5EF4-FFF2-40B4-BE49-F238E27FC236}">
                <a16:creationId xmlns:a16="http://schemas.microsoft.com/office/drawing/2014/main" xmlns="" id="{7AF29260-B764-47ED-B985-C3D187626A2C}"/>
              </a:ext>
            </a:extLst>
          </p:cNvPr>
          <p:cNvSpPr>
            <a:spLocks/>
          </p:cNvSpPr>
          <p:nvPr/>
        </p:nvSpPr>
        <p:spPr bwMode="auto">
          <a:xfrm>
            <a:off x="3613150" y="1868488"/>
            <a:ext cx="728663" cy="728662"/>
          </a:xfrm>
          <a:custGeom>
            <a:avLst/>
            <a:gdLst>
              <a:gd name="T0" fmla="*/ 367532 w 727871"/>
              <a:gd name="T1" fmla="*/ 735064 h 727871"/>
              <a:gd name="T2" fmla="*/ 734979 w 727871"/>
              <a:gd name="T3" fmla="*/ 367532 h 727871"/>
              <a:gd name="T4" fmla="*/ 367532 w 727871"/>
              <a:gd name="T5" fmla="*/ 0 h 727871"/>
              <a:gd name="T6" fmla="*/ 0 w 727871"/>
              <a:gd name="T7" fmla="*/ 367532 h 727871"/>
              <a:gd name="T8" fmla="*/ 367532 w 727871"/>
              <a:gd name="T9" fmla="*/ 735064 h 7278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7871" h="727871">
                <a:moveTo>
                  <a:pt x="367532" y="735064"/>
                </a:moveTo>
                <a:cubicBezTo>
                  <a:pt x="570137" y="735064"/>
                  <a:pt x="734979" y="570137"/>
                  <a:pt x="734979" y="367532"/>
                </a:cubicBezTo>
                <a:cubicBezTo>
                  <a:pt x="734979" y="164841"/>
                  <a:pt x="570137" y="0"/>
                  <a:pt x="367532" y="0"/>
                </a:cubicBezTo>
                <a:cubicBezTo>
                  <a:pt x="164927" y="0"/>
                  <a:pt x="0" y="164841"/>
                  <a:pt x="0" y="367532"/>
                </a:cubicBezTo>
                <a:cubicBezTo>
                  <a:pt x="0" y="570137"/>
                  <a:pt x="164927" y="735064"/>
                  <a:pt x="367532" y="735064"/>
                </a:cubicBezTo>
                <a:close/>
              </a:path>
            </a:pathLst>
          </a:custGeom>
          <a:solidFill>
            <a:schemeClr val="accent2"/>
          </a:solidFill>
          <a:ln>
            <a:noFill/>
          </a:ln>
          <a:extLst>
            <a:ext uri="{91240B29-F687-4F45-9708-019B960494DF}">
              <a14:hiddenLine xmlns:a14="http://schemas.microsoft.com/office/drawing/2010/main" w="8555" cap="flat">
                <a:solidFill>
                  <a:srgbClr val="000000"/>
                </a:solidFill>
                <a:prstDash val="solid"/>
                <a:miter lim="800000"/>
                <a:headEnd/>
                <a:tailEnd/>
              </a14:hiddenLine>
            </a:ext>
          </a:extLst>
        </p:spPr>
        <p:txBody>
          <a:bodyPr anchor="ctr"/>
          <a:lstStyle/>
          <a:p>
            <a:endParaRPr lang="nl-BE"/>
          </a:p>
        </p:txBody>
      </p:sp>
      <p:grpSp>
        <p:nvGrpSpPr>
          <p:cNvPr id="19" name="Graphic 3">
            <a:extLst>
              <a:ext uri="{FF2B5EF4-FFF2-40B4-BE49-F238E27FC236}">
                <a16:creationId xmlns:a16="http://schemas.microsoft.com/office/drawing/2014/main" xmlns="" id="{49315523-2534-49CF-A472-391BE884FD6C}"/>
              </a:ext>
            </a:extLst>
          </p:cNvPr>
          <p:cNvGrpSpPr/>
          <p:nvPr/>
        </p:nvGrpSpPr>
        <p:grpSpPr>
          <a:xfrm>
            <a:off x="838200" y="3171880"/>
            <a:ext cx="2183614" cy="393907"/>
            <a:chOff x="838200" y="3171880"/>
            <a:chExt cx="2183614" cy="393907"/>
          </a:xfrm>
          <a:solidFill>
            <a:schemeClr val="accent1"/>
          </a:solidFill>
        </p:grpSpPr>
        <p:grpSp>
          <p:nvGrpSpPr>
            <p:cNvPr id="20" name="Graphic 3">
              <a:extLst>
                <a:ext uri="{FF2B5EF4-FFF2-40B4-BE49-F238E27FC236}">
                  <a16:creationId xmlns:a16="http://schemas.microsoft.com/office/drawing/2014/main" xmlns="" id="{8CB93C07-E55E-4E8B-9699-C61682FC93C6}"/>
                </a:ext>
              </a:extLst>
            </p:cNvPr>
            <p:cNvGrpSpPr/>
            <p:nvPr/>
          </p:nvGrpSpPr>
          <p:grpSpPr>
            <a:xfrm>
              <a:off x="838200" y="3171880"/>
              <a:ext cx="2183614" cy="393907"/>
              <a:chOff x="838200" y="3171880"/>
              <a:chExt cx="2183614" cy="393907"/>
            </a:xfrm>
            <a:grpFill/>
          </p:grpSpPr>
          <p:sp>
            <p:nvSpPr>
              <p:cNvPr id="22" name="Vrije vorm: vorm 19">
                <a:extLst>
                  <a:ext uri="{FF2B5EF4-FFF2-40B4-BE49-F238E27FC236}">
                    <a16:creationId xmlns:a16="http://schemas.microsoft.com/office/drawing/2014/main" xmlns="" id="{1CFE2A79-C312-4052-AAA8-FE08B28A9B23}"/>
                  </a:ext>
                </a:extLst>
              </p:cNvPr>
              <p:cNvSpPr/>
              <p:nvPr/>
            </p:nvSpPr>
            <p:spPr>
              <a:xfrm>
                <a:off x="838200" y="3171965"/>
                <a:ext cx="924825" cy="393907"/>
              </a:xfrm>
              <a:custGeom>
                <a:avLst/>
                <a:gdLst>
                  <a:gd name="connsiteX0" fmla="*/ 927651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651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1" y="400929"/>
                    </a:moveTo>
                    <a:cubicBezTo>
                      <a:pt x="869849" y="352461"/>
                      <a:pt x="833969" y="279931"/>
                      <a:pt x="833969" y="200464"/>
                    </a:cubicBezTo>
                    <a:cubicBezTo>
                      <a:pt x="833969" y="120998"/>
                      <a:pt x="869849" y="48553"/>
                      <a:pt x="927822" y="0"/>
                    </a:cubicBezTo>
                    <a:lnTo>
                      <a:pt x="0" y="0"/>
                    </a:lnTo>
                    <a:lnTo>
                      <a:pt x="240540" y="200464"/>
                    </a:lnTo>
                    <a:lnTo>
                      <a:pt x="0" y="400929"/>
                    </a:lnTo>
                    <a:lnTo>
                      <a:pt x="927651" y="400929"/>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3" name="Vrije vorm: vorm 20">
                <a:extLst>
                  <a:ext uri="{FF2B5EF4-FFF2-40B4-BE49-F238E27FC236}">
                    <a16:creationId xmlns:a16="http://schemas.microsoft.com/office/drawing/2014/main" xmlns="" id="{68075362-1BCB-4880-93D4-119AA375A567}"/>
                  </a:ext>
                </a:extLst>
              </p:cNvPr>
              <p:cNvSpPr/>
              <p:nvPr/>
            </p:nvSpPr>
            <p:spPr>
              <a:xfrm>
                <a:off x="2101956" y="3171880"/>
                <a:ext cx="924825" cy="393907"/>
              </a:xfrm>
              <a:custGeom>
                <a:avLst/>
                <a:gdLst>
                  <a:gd name="connsiteX0" fmla="*/ 687196 w 924824"/>
                  <a:gd name="connsiteY0" fmla="*/ 0 h 393906"/>
                  <a:gd name="connsiteX1" fmla="*/ 0 w 924824"/>
                  <a:gd name="connsiteY1" fmla="*/ 0 h 393906"/>
                  <a:gd name="connsiteX2" fmla="*/ 93853 w 924824"/>
                  <a:gd name="connsiteY2" fmla="*/ 200464 h 393906"/>
                  <a:gd name="connsiteX3" fmla="*/ 86 w 924824"/>
                  <a:gd name="connsiteY3" fmla="*/ 400929 h 393906"/>
                  <a:gd name="connsiteX4" fmla="*/ 687282 w 924824"/>
                  <a:gd name="connsiteY4" fmla="*/ 400929 h 393906"/>
                  <a:gd name="connsiteX5" fmla="*/ 927822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3" y="48553"/>
                      <a:pt x="93853" y="120998"/>
                      <a:pt x="93853" y="200464"/>
                    </a:cubicBezTo>
                    <a:cubicBezTo>
                      <a:pt x="93853" y="279931"/>
                      <a:pt x="58058" y="352461"/>
                      <a:pt x="86" y="400929"/>
                    </a:cubicBezTo>
                    <a:lnTo>
                      <a:pt x="687282" y="400929"/>
                    </a:lnTo>
                    <a:lnTo>
                      <a:pt x="927822"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21" name="Vrije vorm: vorm 21">
              <a:extLst>
                <a:ext uri="{FF2B5EF4-FFF2-40B4-BE49-F238E27FC236}">
                  <a16:creationId xmlns:a16="http://schemas.microsoft.com/office/drawing/2014/main" xmlns="" id="{8910AC05-BB81-4480-8519-FB9E0E57A14F}"/>
                </a:ext>
              </a:extLst>
            </p:cNvPr>
            <p:cNvSpPr/>
            <p:nvPr/>
          </p:nvSpPr>
          <p:spPr>
            <a:xfrm>
              <a:off x="1775013" y="3213583"/>
              <a:ext cx="316838" cy="316838"/>
            </a:xfrm>
            <a:custGeom>
              <a:avLst/>
              <a:gdLst>
                <a:gd name="connsiteX0" fmla="*/ 317866 w 316838"/>
                <a:gd name="connsiteY0" fmla="*/ 158847 h 316838"/>
                <a:gd name="connsiteX1" fmla="*/ 158933 w 316838"/>
                <a:gd name="connsiteY1" fmla="*/ 317694 h 316838"/>
                <a:gd name="connsiteX2" fmla="*/ 0 w 316838"/>
                <a:gd name="connsiteY2" fmla="*/ 158847 h 316838"/>
                <a:gd name="connsiteX3" fmla="*/ 158933 w 316838"/>
                <a:gd name="connsiteY3" fmla="*/ 0 h 316838"/>
                <a:gd name="connsiteX4" fmla="*/ 317866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866" y="158847"/>
                  </a:moveTo>
                  <a:cubicBezTo>
                    <a:pt x="317866" y="246620"/>
                    <a:pt x="246706" y="317694"/>
                    <a:pt x="158933" y="317694"/>
                  </a:cubicBezTo>
                  <a:cubicBezTo>
                    <a:pt x="71246" y="317694"/>
                    <a:pt x="0" y="246620"/>
                    <a:pt x="0" y="158847"/>
                  </a:cubicBezTo>
                  <a:cubicBezTo>
                    <a:pt x="0" y="71075"/>
                    <a:pt x="71160" y="0"/>
                    <a:pt x="158933" y="0"/>
                  </a:cubicBezTo>
                  <a:cubicBezTo>
                    <a:pt x="246706" y="0"/>
                    <a:pt x="317866" y="71075"/>
                    <a:pt x="317866" y="158847"/>
                  </a:cubicBez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grpSp>
        <p:nvGrpSpPr>
          <p:cNvPr id="24" name="Graphic 3">
            <a:extLst>
              <a:ext uri="{FF2B5EF4-FFF2-40B4-BE49-F238E27FC236}">
                <a16:creationId xmlns:a16="http://schemas.microsoft.com/office/drawing/2014/main" xmlns="" id="{D7F5908E-F921-4079-991A-8AEEDC442AF0}"/>
              </a:ext>
            </a:extLst>
          </p:cNvPr>
          <p:cNvGrpSpPr/>
          <p:nvPr/>
        </p:nvGrpSpPr>
        <p:grpSpPr>
          <a:xfrm>
            <a:off x="2885060" y="3171880"/>
            <a:ext cx="2183614" cy="393907"/>
            <a:chOff x="2885060" y="3171880"/>
            <a:chExt cx="2183614" cy="393907"/>
          </a:xfrm>
          <a:solidFill>
            <a:schemeClr val="accent2"/>
          </a:solidFill>
        </p:grpSpPr>
        <p:grpSp>
          <p:nvGrpSpPr>
            <p:cNvPr id="25" name="Graphic 3">
              <a:extLst>
                <a:ext uri="{FF2B5EF4-FFF2-40B4-BE49-F238E27FC236}">
                  <a16:creationId xmlns:a16="http://schemas.microsoft.com/office/drawing/2014/main" xmlns="" id="{EBCC78D6-F8BC-48B2-A8AF-C7C6093CDDCA}"/>
                </a:ext>
              </a:extLst>
            </p:cNvPr>
            <p:cNvGrpSpPr/>
            <p:nvPr/>
          </p:nvGrpSpPr>
          <p:grpSpPr>
            <a:xfrm>
              <a:off x="2885060" y="3171880"/>
              <a:ext cx="2183614" cy="393907"/>
              <a:chOff x="2885060" y="3171880"/>
              <a:chExt cx="2183614" cy="393907"/>
            </a:xfrm>
            <a:grpFill/>
          </p:grpSpPr>
          <p:sp>
            <p:nvSpPr>
              <p:cNvPr id="27" name="Vrije vorm: vorm 24">
                <a:extLst>
                  <a:ext uri="{FF2B5EF4-FFF2-40B4-BE49-F238E27FC236}">
                    <a16:creationId xmlns:a16="http://schemas.microsoft.com/office/drawing/2014/main" xmlns="" id="{3FF205F8-3365-4CB6-90BA-CB59C1609133}"/>
                  </a:ext>
                </a:extLst>
              </p:cNvPr>
              <p:cNvSpPr/>
              <p:nvPr/>
            </p:nvSpPr>
            <p:spPr>
              <a:xfrm>
                <a:off x="2885060" y="3171965"/>
                <a:ext cx="924825" cy="393907"/>
              </a:xfrm>
              <a:custGeom>
                <a:avLst/>
                <a:gdLst>
                  <a:gd name="connsiteX0" fmla="*/ 927565 w 924824"/>
                  <a:gd name="connsiteY0" fmla="*/ 400929 h 393906"/>
                  <a:gd name="connsiteX1" fmla="*/ 833884 w 924824"/>
                  <a:gd name="connsiteY1" fmla="*/ 200464 h 393906"/>
                  <a:gd name="connsiteX2" fmla="*/ 927736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565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565" y="400929"/>
                    </a:moveTo>
                    <a:cubicBezTo>
                      <a:pt x="869763" y="352461"/>
                      <a:pt x="833884" y="279931"/>
                      <a:pt x="833884" y="200464"/>
                    </a:cubicBezTo>
                    <a:cubicBezTo>
                      <a:pt x="833884" y="120998"/>
                      <a:pt x="869763" y="48553"/>
                      <a:pt x="927736" y="0"/>
                    </a:cubicBezTo>
                    <a:lnTo>
                      <a:pt x="0" y="0"/>
                    </a:lnTo>
                    <a:lnTo>
                      <a:pt x="240540" y="200464"/>
                    </a:lnTo>
                    <a:lnTo>
                      <a:pt x="0" y="400929"/>
                    </a:lnTo>
                    <a:lnTo>
                      <a:pt x="927565" y="400929"/>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8" name="Vrije vorm: vorm 25">
                <a:extLst>
                  <a:ext uri="{FF2B5EF4-FFF2-40B4-BE49-F238E27FC236}">
                    <a16:creationId xmlns:a16="http://schemas.microsoft.com/office/drawing/2014/main" xmlns="" id="{D431DA05-3B68-4B45-8678-D4DBF1FBDCBC}"/>
                  </a:ext>
                </a:extLst>
              </p:cNvPr>
              <p:cNvSpPr/>
              <p:nvPr/>
            </p:nvSpPr>
            <p:spPr>
              <a:xfrm>
                <a:off x="4148730" y="3171880"/>
                <a:ext cx="924825" cy="393907"/>
              </a:xfrm>
              <a:custGeom>
                <a:avLst/>
                <a:gdLst>
                  <a:gd name="connsiteX0" fmla="*/ 687282 w 924824"/>
                  <a:gd name="connsiteY0" fmla="*/ 0 h 393906"/>
                  <a:gd name="connsiteX1" fmla="*/ 0 w 924824"/>
                  <a:gd name="connsiteY1" fmla="*/ 0 h 393906"/>
                  <a:gd name="connsiteX2" fmla="*/ 93853 w 924824"/>
                  <a:gd name="connsiteY2" fmla="*/ 200464 h 393906"/>
                  <a:gd name="connsiteX3" fmla="*/ 85 w 924824"/>
                  <a:gd name="connsiteY3" fmla="*/ 400929 h 393906"/>
                  <a:gd name="connsiteX4" fmla="*/ 687367 w 924824"/>
                  <a:gd name="connsiteY4" fmla="*/ 400929 h 393906"/>
                  <a:gd name="connsiteX5" fmla="*/ 927907 w 924824"/>
                  <a:gd name="connsiteY5" fmla="*/ 200464 h 393906"/>
                  <a:gd name="connsiteX6" fmla="*/ 687282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282" y="0"/>
                    </a:moveTo>
                    <a:lnTo>
                      <a:pt x="0" y="0"/>
                    </a:lnTo>
                    <a:cubicBezTo>
                      <a:pt x="57973" y="48553"/>
                      <a:pt x="93853" y="120998"/>
                      <a:pt x="93853" y="200464"/>
                    </a:cubicBezTo>
                    <a:cubicBezTo>
                      <a:pt x="93853" y="279931"/>
                      <a:pt x="58058" y="352461"/>
                      <a:pt x="85" y="400929"/>
                    </a:cubicBezTo>
                    <a:lnTo>
                      <a:pt x="687367" y="400929"/>
                    </a:lnTo>
                    <a:lnTo>
                      <a:pt x="927907" y="200464"/>
                    </a:lnTo>
                    <a:lnTo>
                      <a:pt x="687282" y="0"/>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26" name="Vrije vorm: vorm 26">
              <a:extLst>
                <a:ext uri="{FF2B5EF4-FFF2-40B4-BE49-F238E27FC236}">
                  <a16:creationId xmlns:a16="http://schemas.microsoft.com/office/drawing/2014/main" xmlns="" id="{3850011B-93D4-4FCD-8657-0BA0AEFF2F87}"/>
                </a:ext>
              </a:extLst>
            </p:cNvPr>
            <p:cNvSpPr/>
            <p:nvPr/>
          </p:nvSpPr>
          <p:spPr>
            <a:xfrm>
              <a:off x="3821873" y="3213582"/>
              <a:ext cx="316838" cy="316838"/>
            </a:xfrm>
            <a:custGeom>
              <a:avLst/>
              <a:gdLst>
                <a:gd name="connsiteX0" fmla="*/ 317780 w 316838"/>
                <a:gd name="connsiteY0" fmla="*/ 158847 h 316838"/>
                <a:gd name="connsiteX1" fmla="*/ 158847 w 316838"/>
                <a:gd name="connsiteY1" fmla="*/ 317695 h 316838"/>
                <a:gd name="connsiteX2" fmla="*/ 0 w 316838"/>
                <a:gd name="connsiteY2" fmla="*/ 158847 h 316838"/>
                <a:gd name="connsiteX3" fmla="*/ 158847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5"/>
                    <a:pt x="158847" y="317695"/>
                  </a:cubicBezTo>
                  <a:cubicBezTo>
                    <a:pt x="71075" y="317695"/>
                    <a:pt x="0" y="246620"/>
                    <a:pt x="0" y="158847"/>
                  </a:cubicBezTo>
                  <a:cubicBezTo>
                    <a:pt x="0" y="71075"/>
                    <a:pt x="71160" y="0"/>
                    <a:pt x="158847" y="0"/>
                  </a:cubicBezTo>
                  <a:cubicBezTo>
                    <a:pt x="246620" y="-86"/>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grpSp>
        <p:nvGrpSpPr>
          <p:cNvPr id="29" name="Graphic 3">
            <a:extLst>
              <a:ext uri="{FF2B5EF4-FFF2-40B4-BE49-F238E27FC236}">
                <a16:creationId xmlns:a16="http://schemas.microsoft.com/office/drawing/2014/main" xmlns="" id="{4CAE3203-2E4D-4B66-90A5-D2B056823B66}"/>
              </a:ext>
            </a:extLst>
          </p:cNvPr>
          <p:cNvGrpSpPr/>
          <p:nvPr/>
        </p:nvGrpSpPr>
        <p:grpSpPr>
          <a:xfrm>
            <a:off x="4969683" y="3171880"/>
            <a:ext cx="2183614" cy="393907"/>
            <a:chOff x="4969683" y="3171880"/>
            <a:chExt cx="2183614" cy="393907"/>
          </a:xfrm>
          <a:solidFill>
            <a:schemeClr val="accent3"/>
          </a:solidFill>
        </p:grpSpPr>
        <p:grpSp>
          <p:nvGrpSpPr>
            <p:cNvPr id="30" name="Graphic 3">
              <a:extLst>
                <a:ext uri="{FF2B5EF4-FFF2-40B4-BE49-F238E27FC236}">
                  <a16:creationId xmlns:a16="http://schemas.microsoft.com/office/drawing/2014/main" xmlns="" id="{16CC04E8-5F82-45BD-B265-7AA756A1E463}"/>
                </a:ext>
              </a:extLst>
            </p:cNvPr>
            <p:cNvGrpSpPr/>
            <p:nvPr/>
          </p:nvGrpSpPr>
          <p:grpSpPr>
            <a:xfrm>
              <a:off x="4969683" y="3171880"/>
              <a:ext cx="2183614" cy="393907"/>
              <a:chOff x="4969683" y="3171880"/>
              <a:chExt cx="2183614" cy="393907"/>
            </a:xfrm>
            <a:grpFill/>
          </p:grpSpPr>
          <p:sp>
            <p:nvSpPr>
              <p:cNvPr id="32" name="Vrije vorm: vorm 29">
                <a:extLst>
                  <a:ext uri="{FF2B5EF4-FFF2-40B4-BE49-F238E27FC236}">
                    <a16:creationId xmlns:a16="http://schemas.microsoft.com/office/drawing/2014/main" xmlns="" id="{F126C5BA-CD64-458A-8BF2-8B0D80ABFF31}"/>
                  </a:ext>
                </a:extLst>
              </p:cNvPr>
              <p:cNvSpPr/>
              <p:nvPr/>
            </p:nvSpPr>
            <p:spPr>
              <a:xfrm>
                <a:off x="6233439" y="3171880"/>
                <a:ext cx="924825" cy="393907"/>
              </a:xfrm>
              <a:custGeom>
                <a:avLst/>
                <a:gdLst>
                  <a:gd name="connsiteX0" fmla="*/ 687196 w 924824"/>
                  <a:gd name="connsiteY0" fmla="*/ 0 h 393906"/>
                  <a:gd name="connsiteX1" fmla="*/ 0 w 924824"/>
                  <a:gd name="connsiteY1" fmla="*/ 0 h 393906"/>
                  <a:gd name="connsiteX2" fmla="*/ 93853 w 924824"/>
                  <a:gd name="connsiteY2" fmla="*/ 200464 h 393906"/>
                  <a:gd name="connsiteX3" fmla="*/ 0 w 924824"/>
                  <a:gd name="connsiteY3" fmla="*/ 400929 h 393906"/>
                  <a:gd name="connsiteX4" fmla="*/ 687196 w 924824"/>
                  <a:gd name="connsiteY4" fmla="*/ 400929 h 393906"/>
                  <a:gd name="connsiteX5" fmla="*/ 927736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3" y="48553"/>
                      <a:pt x="93853" y="120998"/>
                      <a:pt x="93853" y="200464"/>
                    </a:cubicBezTo>
                    <a:cubicBezTo>
                      <a:pt x="93853" y="279931"/>
                      <a:pt x="57973" y="352461"/>
                      <a:pt x="0" y="400929"/>
                    </a:cubicBezTo>
                    <a:lnTo>
                      <a:pt x="687196" y="400929"/>
                    </a:lnTo>
                    <a:lnTo>
                      <a:pt x="927736"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3" name="Vrije vorm: vorm 30">
                <a:extLst>
                  <a:ext uri="{FF2B5EF4-FFF2-40B4-BE49-F238E27FC236}">
                    <a16:creationId xmlns:a16="http://schemas.microsoft.com/office/drawing/2014/main" xmlns="" id="{B0F390BB-B93B-4080-A481-DCD6794C50A2}"/>
                  </a:ext>
                </a:extLst>
              </p:cNvPr>
              <p:cNvSpPr/>
              <p:nvPr/>
            </p:nvSpPr>
            <p:spPr>
              <a:xfrm>
                <a:off x="4969683" y="3171965"/>
                <a:ext cx="924825" cy="393907"/>
              </a:xfrm>
              <a:custGeom>
                <a:avLst/>
                <a:gdLst>
                  <a:gd name="connsiteX0" fmla="*/ 927650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650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0" y="400929"/>
                    </a:moveTo>
                    <a:cubicBezTo>
                      <a:pt x="869849" y="352461"/>
                      <a:pt x="833969" y="279931"/>
                      <a:pt x="833969" y="200464"/>
                    </a:cubicBezTo>
                    <a:cubicBezTo>
                      <a:pt x="833969" y="120998"/>
                      <a:pt x="869849" y="48553"/>
                      <a:pt x="927822" y="0"/>
                    </a:cubicBezTo>
                    <a:lnTo>
                      <a:pt x="0" y="0"/>
                    </a:lnTo>
                    <a:lnTo>
                      <a:pt x="240540" y="200464"/>
                    </a:lnTo>
                    <a:lnTo>
                      <a:pt x="0" y="400929"/>
                    </a:lnTo>
                    <a:lnTo>
                      <a:pt x="927650" y="400929"/>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31" name="Vrije vorm: vorm 31">
              <a:extLst>
                <a:ext uri="{FF2B5EF4-FFF2-40B4-BE49-F238E27FC236}">
                  <a16:creationId xmlns:a16="http://schemas.microsoft.com/office/drawing/2014/main" xmlns="" id="{0CDEB4A1-FEB7-4D61-A51B-8B6A0ACE84E1}"/>
                </a:ext>
              </a:extLst>
            </p:cNvPr>
            <p:cNvSpPr/>
            <p:nvPr/>
          </p:nvSpPr>
          <p:spPr>
            <a:xfrm>
              <a:off x="5906582" y="3213582"/>
              <a:ext cx="316838" cy="316838"/>
            </a:xfrm>
            <a:custGeom>
              <a:avLst/>
              <a:gdLst>
                <a:gd name="connsiteX0" fmla="*/ 317780 w 316838"/>
                <a:gd name="connsiteY0" fmla="*/ 158847 h 316838"/>
                <a:gd name="connsiteX1" fmla="*/ 158847 w 316838"/>
                <a:gd name="connsiteY1" fmla="*/ 317695 h 316838"/>
                <a:gd name="connsiteX2" fmla="*/ 0 w 316838"/>
                <a:gd name="connsiteY2" fmla="*/ 158847 h 316838"/>
                <a:gd name="connsiteX3" fmla="*/ 158847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5"/>
                    <a:pt x="158847" y="317695"/>
                  </a:cubicBezTo>
                  <a:cubicBezTo>
                    <a:pt x="71160" y="317695"/>
                    <a:pt x="0" y="246620"/>
                    <a:pt x="0" y="158847"/>
                  </a:cubicBezTo>
                  <a:cubicBezTo>
                    <a:pt x="0" y="71075"/>
                    <a:pt x="71160" y="0"/>
                    <a:pt x="158847" y="0"/>
                  </a:cubicBezTo>
                  <a:cubicBezTo>
                    <a:pt x="246620" y="-86"/>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grpSp>
        <p:nvGrpSpPr>
          <p:cNvPr id="34" name="Graphic 3">
            <a:extLst>
              <a:ext uri="{FF2B5EF4-FFF2-40B4-BE49-F238E27FC236}">
                <a16:creationId xmlns:a16="http://schemas.microsoft.com/office/drawing/2014/main" xmlns="" id="{464F26C1-1EE3-4F05-AE64-513F9C4CD477}"/>
              </a:ext>
            </a:extLst>
          </p:cNvPr>
          <p:cNvGrpSpPr/>
          <p:nvPr/>
        </p:nvGrpSpPr>
        <p:grpSpPr>
          <a:xfrm>
            <a:off x="7054306" y="3171880"/>
            <a:ext cx="2183614" cy="393907"/>
            <a:chOff x="7054306" y="3171880"/>
            <a:chExt cx="2183614" cy="393907"/>
          </a:xfrm>
          <a:solidFill>
            <a:schemeClr val="accent4"/>
          </a:solidFill>
        </p:grpSpPr>
        <p:grpSp>
          <p:nvGrpSpPr>
            <p:cNvPr id="35" name="Graphic 3">
              <a:extLst>
                <a:ext uri="{FF2B5EF4-FFF2-40B4-BE49-F238E27FC236}">
                  <a16:creationId xmlns:a16="http://schemas.microsoft.com/office/drawing/2014/main" xmlns="" id="{E47D6F25-E2AB-4186-9F1A-5FF17FF74931}"/>
                </a:ext>
              </a:extLst>
            </p:cNvPr>
            <p:cNvGrpSpPr/>
            <p:nvPr/>
          </p:nvGrpSpPr>
          <p:grpSpPr>
            <a:xfrm>
              <a:off x="7054306" y="3171880"/>
              <a:ext cx="2183614" cy="393907"/>
              <a:chOff x="7054306" y="3171880"/>
              <a:chExt cx="2183614" cy="393907"/>
            </a:xfrm>
            <a:grpFill/>
          </p:grpSpPr>
          <p:sp>
            <p:nvSpPr>
              <p:cNvPr id="37" name="Vrije vorm: vorm 34">
                <a:extLst>
                  <a:ext uri="{FF2B5EF4-FFF2-40B4-BE49-F238E27FC236}">
                    <a16:creationId xmlns:a16="http://schemas.microsoft.com/office/drawing/2014/main" xmlns="" id="{FD2873EE-E55E-4832-A6EA-4DD71268D9EC}"/>
                  </a:ext>
                </a:extLst>
              </p:cNvPr>
              <p:cNvSpPr/>
              <p:nvPr/>
            </p:nvSpPr>
            <p:spPr>
              <a:xfrm>
                <a:off x="7054306" y="3171965"/>
                <a:ext cx="924825" cy="393907"/>
              </a:xfrm>
              <a:custGeom>
                <a:avLst/>
                <a:gdLst>
                  <a:gd name="connsiteX0" fmla="*/ 927651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626 w 924824"/>
                  <a:gd name="connsiteY4" fmla="*/ 200464 h 393906"/>
                  <a:gd name="connsiteX5" fmla="*/ 0 w 924824"/>
                  <a:gd name="connsiteY5" fmla="*/ 400929 h 393906"/>
                  <a:gd name="connsiteX6" fmla="*/ 927651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1" y="400929"/>
                    </a:moveTo>
                    <a:cubicBezTo>
                      <a:pt x="869849" y="352461"/>
                      <a:pt x="833969" y="279931"/>
                      <a:pt x="833969" y="200464"/>
                    </a:cubicBezTo>
                    <a:cubicBezTo>
                      <a:pt x="833969" y="120998"/>
                      <a:pt x="869849" y="48553"/>
                      <a:pt x="927822" y="0"/>
                    </a:cubicBezTo>
                    <a:lnTo>
                      <a:pt x="0" y="0"/>
                    </a:lnTo>
                    <a:lnTo>
                      <a:pt x="240626" y="200464"/>
                    </a:lnTo>
                    <a:lnTo>
                      <a:pt x="0" y="400929"/>
                    </a:lnTo>
                    <a:lnTo>
                      <a:pt x="927651" y="400929"/>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8" name="Vrije vorm: vorm 35">
                <a:extLst>
                  <a:ext uri="{FF2B5EF4-FFF2-40B4-BE49-F238E27FC236}">
                    <a16:creationId xmlns:a16="http://schemas.microsoft.com/office/drawing/2014/main" xmlns="" id="{8CBD19B0-9458-482B-AF0C-FAB00B98B7A8}"/>
                  </a:ext>
                </a:extLst>
              </p:cNvPr>
              <p:cNvSpPr/>
              <p:nvPr/>
            </p:nvSpPr>
            <p:spPr>
              <a:xfrm>
                <a:off x="8318062" y="3171880"/>
                <a:ext cx="924825" cy="393907"/>
              </a:xfrm>
              <a:custGeom>
                <a:avLst/>
                <a:gdLst>
                  <a:gd name="connsiteX0" fmla="*/ 687196 w 924824"/>
                  <a:gd name="connsiteY0" fmla="*/ 0 h 393906"/>
                  <a:gd name="connsiteX1" fmla="*/ 0 w 924824"/>
                  <a:gd name="connsiteY1" fmla="*/ 0 h 393906"/>
                  <a:gd name="connsiteX2" fmla="*/ 93853 w 924824"/>
                  <a:gd name="connsiteY2" fmla="*/ 200464 h 393906"/>
                  <a:gd name="connsiteX3" fmla="*/ 86 w 924824"/>
                  <a:gd name="connsiteY3" fmla="*/ 400929 h 393906"/>
                  <a:gd name="connsiteX4" fmla="*/ 687282 w 924824"/>
                  <a:gd name="connsiteY4" fmla="*/ 400929 h 393906"/>
                  <a:gd name="connsiteX5" fmla="*/ 927822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3" y="48553"/>
                      <a:pt x="93853" y="120998"/>
                      <a:pt x="93853" y="200464"/>
                    </a:cubicBezTo>
                    <a:cubicBezTo>
                      <a:pt x="93853" y="279931"/>
                      <a:pt x="57973" y="352461"/>
                      <a:pt x="86" y="400929"/>
                    </a:cubicBezTo>
                    <a:lnTo>
                      <a:pt x="687282" y="400929"/>
                    </a:lnTo>
                    <a:lnTo>
                      <a:pt x="927822"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36" name="Vrije vorm: vorm 36">
              <a:extLst>
                <a:ext uri="{FF2B5EF4-FFF2-40B4-BE49-F238E27FC236}">
                  <a16:creationId xmlns:a16="http://schemas.microsoft.com/office/drawing/2014/main" xmlns="" id="{D0C62297-876C-4D50-8068-75A2EB49487A}"/>
                </a:ext>
              </a:extLst>
            </p:cNvPr>
            <p:cNvSpPr/>
            <p:nvPr/>
          </p:nvSpPr>
          <p:spPr>
            <a:xfrm>
              <a:off x="7991205" y="3213583"/>
              <a:ext cx="316838" cy="316838"/>
            </a:xfrm>
            <a:custGeom>
              <a:avLst/>
              <a:gdLst>
                <a:gd name="connsiteX0" fmla="*/ 317780 w 316838"/>
                <a:gd name="connsiteY0" fmla="*/ 158847 h 316838"/>
                <a:gd name="connsiteX1" fmla="*/ 158847 w 316838"/>
                <a:gd name="connsiteY1" fmla="*/ 317694 h 316838"/>
                <a:gd name="connsiteX2" fmla="*/ 0 w 316838"/>
                <a:gd name="connsiteY2" fmla="*/ 158847 h 316838"/>
                <a:gd name="connsiteX3" fmla="*/ 158847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4"/>
                    <a:pt x="158847" y="317694"/>
                  </a:cubicBezTo>
                  <a:cubicBezTo>
                    <a:pt x="71160" y="317694"/>
                    <a:pt x="0" y="246620"/>
                    <a:pt x="0" y="158847"/>
                  </a:cubicBezTo>
                  <a:cubicBezTo>
                    <a:pt x="0" y="71075"/>
                    <a:pt x="71160" y="0"/>
                    <a:pt x="158847" y="0"/>
                  </a:cubicBezTo>
                  <a:cubicBezTo>
                    <a:pt x="246620" y="0"/>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grpSp>
        <p:nvGrpSpPr>
          <p:cNvPr id="39" name="Graphic 3">
            <a:extLst>
              <a:ext uri="{FF2B5EF4-FFF2-40B4-BE49-F238E27FC236}">
                <a16:creationId xmlns:a16="http://schemas.microsoft.com/office/drawing/2014/main" xmlns="" id="{62ECAEE5-D03D-4735-857B-C6C7D8F3B750}"/>
              </a:ext>
            </a:extLst>
          </p:cNvPr>
          <p:cNvGrpSpPr/>
          <p:nvPr/>
        </p:nvGrpSpPr>
        <p:grpSpPr>
          <a:xfrm>
            <a:off x="9165646" y="3171880"/>
            <a:ext cx="2183614" cy="393907"/>
            <a:chOff x="9165646" y="3171880"/>
            <a:chExt cx="2183614" cy="393907"/>
          </a:xfrm>
          <a:solidFill>
            <a:schemeClr val="accent5"/>
          </a:solidFill>
        </p:grpSpPr>
        <p:grpSp>
          <p:nvGrpSpPr>
            <p:cNvPr id="40" name="Graphic 3">
              <a:extLst>
                <a:ext uri="{FF2B5EF4-FFF2-40B4-BE49-F238E27FC236}">
                  <a16:creationId xmlns:a16="http://schemas.microsoft.com/office/drawing/2014/main" xmlns="" id="{81B30388-7C83-4625-A864-8CD5D4E9D1C3}"/>
                </a:ext>
              </a:extLst>
            </p:cNvPr>
            <p:cNvGrpSpPr/>
            <p:nvPr/>
          </p:nvGrpSpPr>
          <p:grpSpPr>
            <a:xfrm>
              <a:off x="9165646" y="3171880"/>
              <a:ext cx="2183614" cy="393907"/>
              <a:chOff x="9165646" y="3171880"/>
              <a:chExt cx="2183614" cy="393907"/>
            </a:xfrm>
            <a:grpFill/>
          </p:grpSpPr>
          <p:sp>
            <p:nvSpPr>
              <p:cNvPr id="42" name="Vrije vorm: vorm 39">
                <a:extLst>
                  <a:ext uri="{FF2B5EF4-FFF2-40B4-BE49-F238E27FC236}">
                    <a16:creationId xmlns:a16="http://schemas.microsoft.com/office/drawing/2014/main" xmlns="" id="{56792B9B-7015-4D85-A646-775F365AA4E7}"/>
                  </a:ext>
                </a:extLst>
              </p:cNvPr>
              <p:cNvSpPr/>
              <p:nvPr/>
            </p:nvSpPr>
            <p:spPr>
              <a:xfrm>
                <a:off x="9165646" y="3171965"/>
                <a:ext cx="924825" cy="393907"/>
              </a:xfrm>
              <a:custGeom>
                <a:avLst/>
                <a:gdLst>
                  <a:gd name="connsiteX0" fmla="*/ 927651 w 924824"/>
                  <a:gd name="connsiteY0" fmla="*/ 400929 h 393906"/>
                  <a:gd name="connsiteX1" fmla="*/ 833969 w 924824"/>
                  <a:gd name="connsiteY1" fmla="*/ 200464 h 393906"/>
                  <a:gd name="connsiteX2" fmla="*/ 927822 w 924824"/>
                  <a:gd name="connsiteY2" fmla="*/ 0 h 393906"/>
                  <a:gd name="connsiteX3" fmla="*/ 0 w 924824"/>
                  <a:gd name="connsiteY3" fmla="*/ 0 h 393906"/>
                  <a:gd name="connsiteX4" fmla="*/ 240540 w 924824"/>
                  <a:gd name="connsiteY4" fmla="*/ 200464 h 393906"/>
                  <a:gd name="connsiteX5" fmla="*/ 0 w 924824"/>
                  <a:gd name="connsiteY5" fmla="*/ 400929 h 393906"/>
                  <a:gd name="connsiteX6" fmla="*/ 927651 w 924824"/>
                  <a:gd name="connsiteY6" fmla="*/ 400929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927651" y="400929"/>
                    </a:moveTo>
                    <a:cubicBezTo>
                      <a:pt x="869850" y="352461"/>
                      <a:pt x="833969" y="279931"/>
                      <a:pt x="833969" y="200464"/>
                    </a:cubicBezTo>
                    <a:cubicBezTo>
                      <a:pt x="833969" y="120998"/>
                      <a:pt x="869850" y="48553"/>
                      <a:pt x="927822" y="0"/>
                    </a:cubicBezTo>
                    <a:lnTo>
                      <a:pt x="0" y="0"/>
                    </a:lnTo>
                    <a:lnTo>
                      <a:pt x="240540" y="200464"/>
                    </a:lnTo>
                    <a:lnTo>
                      <a:pt x="0" y="400929"/>
                    </a:lnTo>
                    <a:lnTo>
                      <a:pt x="927651" y="400929"/>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48" name="Vrije vorm: vorm 40">
                <a:extLst>
                  <a:ext uri="{FF2B5EF4-FFF2-40B4-BE49-F238E27FC236}">
                    <a16:creationId xmlns:a16="http://schemas.microsoft.com/office/drawing/2014/main" xmlns="" id="{3F5E306A-E4AE-4C10-8553-74FA68912555}"/>
                  </a:ext>
                </a:extLst>
              </p:cNvPr>
              <p:cNvSpPr/>
              <p:nvPr/>
            </p:nvSpPr>
            <p:spPr>
              <a:xfrm>
                <a:off x="10429489" y="3171880"/>
                <a:ext cx="924825" cy="393907"/>
              </a:xfrm>
              <a:custGeom>
                <a:avLst/>
                <a:gdLst>
                  <a:gd name="connsiteX0" fmla="*/ 687196 w 924824"/>
                  <a:gd name="connsiteY0" fmla="*/ 0 h 393906"/>
                  <a:gd name="connsiteX1" fmla="*/ 0 w 924824"/>
                  <a:gd name="connsiteY1" fmla="*/ 0 h 393906"/>
                  <a:gd name="connsiteX2" fmla="*/ 93852 w 924824"/>
                  <a:gd name="connsiteY2" fmla="*/ 200464 h 393906"/>
                  <a:gd name="connsiteX3" fmla="*/ 85 w 924824"/>
                  <a:gd name="connsiteY3" fmla="*/ 400929 h 393906"/>
                  <a:gd name="connsiteX4" fmla="*/ 687281 w 924824"/>
                  <a:gd name="connsiteY4" fmla="*/ 400929 h 393906"/>
                  <a:gd name="connsiteX5" fmla="*/ 927822 w 924824"/>
                  <a:gd name="connsiteY5" fmla="*/ 200464 h 393906"/>
                  <a:gd name="connsiteX6" fmla="*/ 687196 w 924824"/>
                  <a:gd name="connsiteY6" fmla="*/ 0 h 39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24" h="393906">
                    <a:moveTo>
                      <a:pt x="687196" y="0"/>
                    </a:moveTo>
                    <a:lnTo>
                      <a:pt x="0" y="0"/>
                    </a:lnTo>
                    <a:cubicBezTo>
                      <a:pt x="57972" y="48553"/>
                      <a:pt x="93852" y="120998"/>
                      <a:pt x="93852" y="200464"/>
                    </a:cubicBezTo>
                    <a:cubicBezTo>
                      <a:pt x="93852" y="279931"/>
                      <a:pt x="57972" y="352461"/>
                      <a:pt x="85" y="400929"/>
                    </a:cubicBezTo>
                    <a:lnTo>
                      <a:pt x="687281" y="400929"/>
                    </a:lnTo>
                    <a:lnTo>
                      <a:pt x="927822" y="200464"/>
                    </a:lnTo>
                    <a:lnTo>
                      <a:pt x="687196" y="0"/>
                    </a:ln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41" name="Vrije vorm: vorm 41">
              <a:extLst>
                <a:ext uri="{FF2B5EF4-FFF2-40B4-BE49-F238E27FC236}">
                  <a16:creationId xmlns:a16="http://schemas.microsoft.com/office/drawing/2014/main" xmlns="" id="{96F9885A-7735-4B91-8926-43CE1A12B40B}"/>
                </a:ext>
              </a:extLst>
            </p:cNvPr>
            <p:cNvSpPr/>
            <p:nvPr/>
          </p:nvSpPr>
          <p:spPr>
            <a:xfrm>
              <a:off x="10102546" y="3213582"/>
              <a:ext cx="316838" cy="316838"/>
            </a:xfrm>
            <a:custGeom>
              <a:avLst/>
              <a:gdLst>
                <a:gd name="connsiteX0" fmla="*/ 317780 w 316838"/>
                <a:gd name="connsiteY0" fmla="*/ 158847 h 316838"/>
                <a:gd name="connsiteX1" fmla="*/ 158848 w 316838"/>
                <a:gd name="connsiteY1" fmla="*/ 317695 h 316838"/>
                <a:gd name="connsiteX2" fmla="*/ 0 w 316838"/>
                <a:gd name="connsiteY2" fmla="*/ 158847 h 316838"/>
                <a:gd name="connsiteX3" fmla="*/ 158848 w 316838"/>
                <a:gd name="connsiteY3" fmla="*/ 0 h 316838"/>
                <a:gd name="connsiteX4" fmla="*/ 317780 w 316838"/>
                <a:gd name="connsiteY4" fmla="*/ 158847 h 31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8" h="316838">
                  <a:moveTo>
                    <a:pt x="317780" y="158847"/>
                  </a:moveTo>
                  <a:cubicBezTo>
                    <a:pt x="317780" y="246620"/>
                    <a:pt x="246620" y="317695"/>
                    <a:pt x="158848" y="317695"/>
                  </a:cubicBezTo>
                  <a:cubicBezTo>
                    <a:pt x="71075" y="317695"/>
                    <a:pt x="0" y="246620"/>
                    <a:pt x="0" y="158847"/>
                  </a:cubicBezTo>
                  <a:cubicBezTo>
                    <a:pt x="0" y="71075"/>
                    <a:pt x="71075" y="0"/>
                    <a:pt x="158848" y="0"/>
                  </a:cubicBezTo>
                  <a:cubicBezTo>
                    <a:pt x="246705" y="-86"/>
                    <a:pt x="317780" y="71075"/>
                    <a:pt x="317780" y="158847"/>
                  </a:cubicBezTo>
                  <a:close/>
                </a:path>
              </a:pathLst>
            </a:custGeom>
            <a:grpFill/>
            <a:ln w="855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2" name="Titel 1"/>
          <p:cNvSpPr>
            <a:spLocks noGrp="1"/>
          </p:cNvSpPr>
          <p:nvPr>
            <p:ph type="title"/>
          </p:nvPr>
        </p:nvSpPr>
        <p:spPr/>
        <p:txBody>
          <a:bodyPr/>
          <a:lstStyle/>
          <a:p>
            <a:r>
              <a:rPr lang="en-US"/>
              <a:t>Click to edit Master title style</a:t>
            </a:r>
            <a:endParaRPr lang="nl-BE"/>
          </a:p>
        </p:txBody>
      </p:sp>
      <p:sp>
        <p:nvSpPr>
          <p:cNvPr id="43" name="Tijdelijke aanduiding voor tekst 4"/>
          <p:cNvSpPr>
            <a:spLocks noGrp="1"/>
          </p:cNvSpPr>
          <p:nvPr>
            <p:ph type="body" sz="quarter" idx="14"/>
          </p:nvPr>
        </p:nvSpPr>
        <p:spPr>
          <a:xfrm>
            <a:off x="893563" y="3795585"/>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4" name="Tijdelijke aanduiding voor tekst 4"/>
          <p:cNvSpPr>
            <a:spLocks noGrp="1"/>
          </p:cNvSpPr>
          <p:nvPr>
            <p:ph type="body" sz="quarter" idx="15"/>
          </p:nvPr>
        </p:nvSpPr>
        <p:spPr>
          <a:xfrm>
            <a:off x="2961630" y="3795585"/>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5" name="Tijdelijke aanduiding voor tekst 4"/>
          <p:cNvSpPr>
            <a:spLocks noGrp="1"/>
          </p:cNvSpPr>
          <p:nvPr>
            <p:ph type="body" sz="quarter" idx="16"/>
          </p:nvPr>
        </p:nvSpPr>
        <p:spPr>
          <a:xfrm>
            <a:off x="5046738" y="3795585"/>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6" name="Tijdelijke aanduiding voor tekst 4"/>
          <p:cNvSpPr>
            <a:spLocks noGrp="1"/>
          </p:cNvSpPr>
          <p:nvPr>
            <p:ph type="body" sz="quarter" idx="17"/>
          </p:nvPr>
        </p:nvSpPr>
        <p:spPr>
          <a:xfrm>
            <a:off x="7141337" y="3795585"/>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7" name="Tijdelijke aanduiding voor tekst 4"/>
          <p:cNvSpPr>
            <a:spLocks noGrp="1"/>
          </p:cNvSpPr>
          <p:nvPr>
            <p:ph type="body" sz="quarter" idx="18"/>
          </p:nvPr>
        </p:nvSpPr>
        <p:spPr>
          <a:xfrm>
            <a:off x="9226931" y="3795585"/>
            <a:ext cx="1996992" cy="1850654"/>
          </a:xfrm>
        </p:spPr>
        <p:txBody>
          <a:bodyPr>
            <a:noAutofit/>
          </a:bodyPr>
          <a:lstStyle>
            <a:lvl1pPr marL="0" indent="0" algn="ctr">
              <a:buNone/>
              <a:defRPr sz="2400" b="0"/>
            </a:lvl1pPr>
            <a:lvl5pPr marL="1828754" indent="0">
              <a:buNone/>
              <a:defRPr/>
            </a:lvl5pPr>
          </a:lstStyle>
          <a:p>
            <a:pPr lvl="0"/>
            <a:r>
              <a:rPr lang="en-US"/>
              <a:t>Click to edit Master text styles</a:t>
            </a:r>
          </a:p>
        </p:txBody>
      </p:sp>
      <p:sp>
        <p:nvSpPr>
          <p:cNvPr id="49"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056689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35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53" presetClass="entr" presetSubtype="16" fill="hold" nodeType="withEffect">
                                  <p:stCondLst>
                                    <p:cond delay="35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85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22" presetClass="entr" presetSubtype="4" fill="hold" nodeType="withEffect">
                                  <p:stCondLst>
                                    <p:cond delay="35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53" presetClass="entr" presetSubtype="16" fill="hold" nodeType="withEffect">
                                  <p:stCondLst>
                                    <p:cond delay="3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par>
                          <p:cTn id="30" fill="hold">
                            <p:stCondLst>
                              <p:cond delay="1700"/>
                            </p:stCondLst>
                            <p:childTnLst>
                              <p:par>
                                <p:cTn id="31" presetID="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par>
                                <p:cTn id="35" presetID="22" presetClass="entr" presetSubtype="4" fill="hold" nodeType="withEffect">
                                  <p:stCondLst>
                                    <p:cond delay="35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53" presetClass="entr" presetSubtype="16" fill="hold" nodeType="withEffect">
                                  <p:stCondLst>
                                    <p:cond delay="35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2550"/>
                            </p:stCondLst>
                            <p:childTnLst>
                              <p:par>
                                <p:cTn id="44" presetID="2" presetClass="entr" presetSubtype="8"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0-#ppt_w/2"/>
                                          </p:val>
                                        </p:tav>
                                        <p:tav tm="100000">
                                          <p:val>
                                            <p:strVal val="#ppt_x"/>
                                          </p:val>
                                        </p:tav>
                                      </p:tavLst>
                                    </p:anim>
                                    <p:anim calcmode="lin" valueType="num">
                                      <p:cBhvr additive="base">
                                        <p:cTn id="47" dur="500" fill="hold"/>
                                        <p:tgtEl>
                                          <p:spTgt spid="34"/>
                                        </p:tgtEl>
                                        <p:attrNameLst>
                                          <p:attrName>ppt_y</p:attrName>
                                        </p:attrNameLst>
                                      </p:cBhvr>
                                      <p:tavLst>
                                        <p:tav tm="0">
                                          <p:val>
                                            <p:strVal val="#ppt_y"/>
                                          </p:val>
                                        </p:tav>
                                        <p:tav tm="100000">
                                          <p:val>
                                            <p:strVal val="#ppt_y"/>
                                          </p:val>
                                        </p:tav>
                                      </p:tavLst>
                                    </p:anim>
                                  </p:childTnLst>
                                </p:cTn>
                              </p:par>
                              <p:par>
                                <p:cTn id="48" presetID="22" presetClass="entr" presetSubtype="4" fill="hold" nodeType="withEffect">
                                  <p:stCondLst>
                                    <p:cond delay="35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53" presetClass="entr" presetSubtype="16" fill="hold" nodeType="withEffect">
                                  <p:stCondLst>
                                    <p:cond delay="35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3400"/>
                            </p:stCondLst>
                            <p:childTnLst>
                              <p:par>
                                <p:cTn id="57" presetID="2" presetClass="entr" presetSubtype="8"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0-#ppt_w/2"/>
                                          </p:val>
                                        </p:tav>
                                        <p:tav tm="100000">
                                          <p:val>
                                            <p:strVal val="#ppt_x"/>
                                          </p:val>
                                        </p:tav>
                                      </p:tavLst>
                                    </p:anim>
                                    <p:anim calcmode="lin" valueType="num">
                                      <p:cBhvr additive="base">
                                        <p:cTn id="60" dur="500" fill="hold"/>
                                        <p:tgtEl>
                                          <p:spTgt spid="39"/>
                                        </p:tgtEl>
                                        <p:attrNameLst>
                                          <p:attrName>ppt_y</p:attrName>
                                        </p:attrNameLst>
                                      </p:cBhvr>
                                      <p:tavLst>
                                        <p:tav tm="0">
                                          <p:val>
                                            <p:strVal val="#ppt_y"/>
                                          </p:val>
                                        </p:tav>
                                        <p:tav tm="100000">
                                          <p:val>
                                            <p:strVal val="#ppt_y"/>
                                          </p:val>
                                        </p:tav>
                                      </p:tavLst>
                                    </p:anim>
                                  </p:childTnLst>
                                </p:cTn>
                              </p:par>
                              <p:par>
                                <p:cTn id="61" presetID="22" presetClass="entr" presetSubtype="4" fill="hold" nodeType="withEffect">
                                  <p:stCondLst>
                                    <p:cond delay="35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par>
                                <p:cTn id="64" presetID="53" presetClass="entr" presetSubtype="16" fill="hold" nodeType="withEffect">
                                  <p:stCondLst>
                                    <p:cond delay="35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Inhoud van twee">
    <p:spTree>
      <p:nvGrpSpPr>
        <p:cNvPr id="1" name=""/>
        <p:cNvGrpSpPr/>
        <p:nvPr/>
      </p:nvGrpSpPr>
      <p:grpSpPr>
        <a:xfrm>
          <a:off x="0" y="0"/>
          <a:ext cx="0" cy="0"/>
          <a:chOff x="0" y="0"/>
          <a:chExt cx="0" cy="0"/>
        </a:xfrm>
      </p:grpSpPr>
      <p:sp>
        <p:nvSpPr>
          <p:cNvPr id="24" name="Tijdelijke aanduiding voor tekst 4"/>
          <p:cNvSpPr>
            <a:spLocks noGrp="1"/>
          </p:cNvSpPr>
          <p:nvPr>
            <p:ph type="body" sz="quarter" idx="22"/>
          </p:nvPr>
        </p:nvSpPr>
        <p:spPr>
          <a:xfrm>
            <a:off x="4017962"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5" name="Tijdelijke aanduiding voor tekst 4"/>
          <p:cNvSpPr>
            <a:spLocks noGrp="1"/>
          </p:cNvSpPr>
          <p:nvPr>
            <p:ph type="body" sz="quarter" idx="23"/>
          </p:nvPr>
        </p:nvSpPr>
        <p:spPr>
          <a:xfrm>
            <a:off x="6803162"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6" name="Tijdelijke aanduiding voor tekst 4"/>
          <p:cNvSpPr>
            <a:spLocks noGrp="1"/>
          </p:cNvSpPr>
          <p:nvPr>
            <p:ph type="body" sz="quarter" idx="24"/>
          </p:nvPr>
        </p:nvSpPr>
        <p:spPr>
          <a:xfrm>
            <a:off x="9586818"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5" name="Tijdelijke aanduiding voor tekst 4"/>
          <p:cNvSpPr>
            <a:spLocks noGrp="1"/>
          </p:cNvSpPr>
          <p:nvPr>
            <p:ph type="body" sz="quarter" idx="21"/>
          </p:nvPr>
        </p:nvSpPr>
        <p:spPr>
          <a:xfrm>
            <a:off x="1192479"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afbeelding 10"/>
          <p:cNvSpPr>
            <a:spLocks noGrp="1"/>
          </p:cNvSpPr>
          <p:nvPr>
            <p:ph type="pic" sz="quarter" idx="12"/>
          </p:nvPr>
        </p:nvSpPr>
        <p:spPr>
          <a:xfrm>
            <a:off x="838200"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3" name="Tijdelijke aanduiding voor afbeelding 10"/>
          <p:cNvSpPr>
            <a:spLocks noGrp="1"/>
          </p:cNvSpPr>
          <p:nvPr>
            <p:ph type="pic" sz="quarter" idx="13"/>
          </p:nvPr>
        </p:nvSpPr>
        <p:spPr>
          <a:xfrm>
            <a:off x="3623400"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4" name="Tijdelijke aanduiding voor afbeelding 10"/>
          <p:cNvSpPr>
            <a:spLocks noGrp="1"/>
          </p:cNvSpPr>
          <p:nvPr>
            <p:ph type="pic" sz="quarter" idx="14"/>
          </p:nvPr>
        </p:nvSpPr>
        <p:spPr>
          <a:xfrm>
            <a:off x="6408600"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5" name="Tijdelijke aanduiding voor afbeelding 10"/>
          <p:cNvSpPr>
            <a:spLocks noGrp="1"/>
          </p:cNvSpPr>
          <p:nvPr>
            <p:ph type="pic" sz="quarter" idx="15"/>
          </p:nvPr>
        </p:nvSpPr>
        <p:spPr>
          <a:xfrm>
            <a:off x="9193799"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2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21" name="Tijdelijke aanduiding voor tekst 19"/>
          <p:cNvSpPr>
            <a:spLocks noGrp="1"/>
          </p:cNvSpPr>
          <p:nvPr>
            <p:ph type="body" sz="quarter" idx="25"/>
          </p:nvPr>
        </p:nvSpPr>
        <p:spPr>
          <a:xfrm>
            <a:off x="838201"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2" name="Tijdelijke aanduiding voor tekst 19"/>
          <p:cNvSpPr>
            <a:spLocks noGrp="1"/>
          </p:cNvSpPr>
          <p:nvPr>
            <p:ph type="body" sz="quarter" idx="26"/>
          </p:nvPr>
        </p:nvSpPr>
        <p:spPr>
          <a:xfrm>
            <a:off x="838201"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3" name="Tijdelijke aanduiding voor tekst 19"/>
          <p:cNvSpPr>
            <a:spLocks noGrp="1"/>
          </p:cNvSpPr>
          <p:nvPr>
            <p:ph type="body" sz="quarter" idx="27"/>
          </p:nvPr>
        </p:nvSpPr>
        <p:spPr>
          <a:xfrm>
            <a:off x="838201"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27" name="Tijdelijke aanduiding voor tekst 19"/>
          <p:cNvSpPr>
            <a:spLocks noGrp="1"/>
          </p:cNvSpPr>
          <p:nvPr>
            <p:ph type="body" sz="quarter" idx="28"/>
          </p:nvPr>
        </p:nvSpPr>
        <p:spPr>
          <a:xfrm>
            <a:off x="3623400"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8" name="Tijdelijke aanduiding voor tekst 19"/>
          <p:cNvSpPr>
            <a:spLocks noGrp="1"/>
          </p:cNvSpPr>
          <p:nvPr>
            <p:ph type="body" sz="quarter" idx="29"/>
          </p:nvPr>
        </p:nvSpPr>
        <p:spPr>
          <a:xfrm>
            <a:off x="3623400"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9" name="Tijdelijke aanduiding voor tekst 19"/>
          <p:cNvSpPr>
            <a:spLocks noGrp="1"/>
          </p:cNvSpPr>
          <p:nvPr>
            <p:ph type="body" sz="quarter" idx="30"/>
          </p:nvPr>
        </p:nvSpPr>
        <p:spPr>
          <a:xfrm>
            <a:off x="3623400"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30" name="Tijdelijke aanduiding voor tekst 19"/>
          <p:cNvSpPr>
            <a:spLocks noGrp="1"/>
          </p:cNvSpPr>
          <p:nvPr>
            <p:ph type="body" sz="quarter" idx="31"/>
          </p:nvPr>
        </p:nvSpPr>
        <p:spPr>
          <a:xfrm>
            <a:off x="6408599"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1" name="Tijdelijke aanduiding voor tekst 19"/>
          <p:cNvSpPr>
            <a:spLocks noGrp="1"/>
          </p:cNvSpPr>
          <p:nvPr>
            <p:ph type="body" sz="quarter" idx="32"/>
          </p:nvPr>
        </p:nvSpPr>
        <p:spPr>
          <a:xfrm>
            <a:off x="6408599"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2" name="Tijdelijke aanduiding voor tekst 19"/>
          <p:cNvSpPr>
            <a:spLocks noGrp="1"/>
          </p:cNvSpPr>
          <p:nvPr>
            <p:ph type="body" sz="quarter" idx="33"/>
          </p:nvPr>
        </p:nvSpPr>
        <p:spPr>
          <a:xfrm>
            <a:off x="6408599"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33" name="Tijdelijke aanduiding voor tekst 19"/>
          <p:cNvSpPr>
            <a:spLocks noGrp="1"/>
          </p:cNvSpPr>
          <p:nvPr>
            <p:ph type="body" sz="quarter" idx="34"/>
          </p:nvPr>
        </p:nvSpPr>
        <p:spPr>
          <a:xfrm>
            <a:off x="9193798"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4" name="Tijdelijke aanduiding voor tekst 19"/>
          <p:cNvSpPr>
            <a:spLocks noGrp="1"/>
          </p:cNvSpPr>
          <p:nvPr>
            <p:ph type="body" sz="quarter" idx="35"/>
          </p:nvPr>
        </p:nvSpPr>
        <p:spPr>
          <a:xfrm>
            <a:off x="9193798"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5" name="Tijdelijke aanduiding voor tekst 19"/>
          <p:cNvSpPr>
            <a:spLocks noGrp="1"/>
          </p:cNvSpPr>
          <p:nvPr>
            <p:ph type="body" sz="quarter" idx="36"/>
          </p:nvPr>
        </p:nvSpPr>
        <p:spPr>
          <a:xfrm>
            <a:off x="9193798"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52470927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Inhoud van twee">
    <p:spTree>
      <p:nvGrpSpPr>
        <p:cNvPr id="1" name=""/>
        <p:cNvGrpSpPr/>
        <p:nvPr/>
      </p:nvGrpSpPr>
      <p:grpSpPr>
        <a:xfrm>
          <a:off x="0" y="0"/>
          <a:ext cx="0" cy="0"/>
          <a:chOff x="0" y="0"/>
          <a:chExt cx="0" cy="0"/>
        </a:xfrm>
      </p:grpSpPr>
      <p:sp>
        <p:nvSpPr>
          <p:cNvPr id="24" name="Tijdelijke aanduiding voor tekst 4"/>
          <p:cNvSpPr>
            <a:spLocks noGrp="1"/>
          </p:cNvSpPr>
          <p:nvPr>
            <p:ph type="body" sz="quarter" idx="22"/>
          </p:nvPr>
        </p:nvSpPr>
        <p:spPr>
          <a:xfrm>
            <a:off x="5260169"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5" name="Tijdelijke aanduiding voor tekst 4"/>
          <p:cNvSpPr>
            <a:spLocks noGrp="1"/>
          </p:cNvSpPr>
          <p:nvPr>
            <p:ph type="body" sz="quarter" idx="23"/>
          </p:nvPr>
        </p:nvSpPr>
        <p:spPr>
          <a:xfrm>
            <a:off x="8045369"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5" name="Tijdelijke aanduiding voor tekst 4"/>
          <p:cNvSpPr>
            <a:spLocks noGrp="1"/>
          </p:cNvSpPr>
          <p:nvPr>
            <p:ph type="body" sz="quarter" idx="21"/>
          </p:nvPr>
        </p:nvSpPr>
        <p:spPr>
          <a:xfrm>
            <a:off x="2434686" y="2290763"/>
            <a:ext cx="2078037" cy="1957387"/>
          </a:xfrm>
          <a:ln w="57150" cap="sq">
            <a:solidFill>
              <a:schemeClr val="accent3"/>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afbeelding 10"/>
          <p:cNvSpPr>
            <a:spLocks noGrp="1"/>
          </p:cNvSpPr>
          <p:nvPr>
            <p:ph type="pic" sz="quarter" idx="12"/>
          </p:nvPr>
        </p:nvSpPr>
        <p:spPr>
          <a:xfrm>
            <a:off x="2080407"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3" name="Tijdelijke aanduiding voor afbeelding 10"/>
          <p:cNvSpPr>
            <a:spLocks noGrp="1"/>
          </p:cNvSpPr>
          <p:nvPr>
            <p:ph type="pic" sz="quarter" idx="13"/>
          </p:nvPr>
        </p:nvSpPr>
        <p:spPr>
          <a:xfrm>
            <a:off x="4865607"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4" name="Tijdelijke aanduiding voor afbeelding 10"/>
          <p:cNvSpPr>
            <a:spLocks noGrp="1"/>
          </p:cNvSpPr>
          <p:nvPr>
            <p:ph type="pic" sz="quarter" idx="14"/>
          </p:nvPr>
        </p:nvSpPr>
        <p:spPr>
          <a:xfrm>
            <a:off x="7650807" y="1994313"/>
            <a:ext cx="2160000" cy="2160000"/>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5"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19" name="Tijdelijke aanduiding voor tekst 19"/>
          <p:cNvSpPr>
            <a:spLocks noGrp="1"/>
          </p:cNvSpPr>
          <p:nvPr>
            <p:ph type="body" sz="quarter" idx="25"/>
          </p:nvPr>
        </p:nvSpPr>
        <p:spPr>
          <a:xfrm>
            <a:off x="2080407"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0" name="Tijdelijke aanduiding voor tekst 19"/>
          <p:cNvSpPr>
            <a:spLocks noGrp="1"/>
          </p:cNvSpPr>
          <p:nvPr>
            <p:ph type="body" sz="quarter" idx="26"/>
          </p:nvPr>
        </p:nvSpPr>
        <p:spPr>
          <a:xfrm>
            <a:off x="2080407"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1" name="Tijdelijke aanduiding voor tekst 19"/>
          <p:cNvSpPr>
            <a:spLocks noGrp="1"/>
          </p:cNvSpPr>
          <p:nvPr>
            <p:ph type="body" sz="quarter" idx="27"/>
          </p:nvPr>
        </p:nvSpPr>
        <p:spPr>
          <a:xfrm>
            <a:off x="2080407"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22" name="Tijdelijke aanduiding voor tekst 19"/>
          <p:cNvSpPr>
            <a:spLocks noGrp="1"/>
          </p:cNvSpPr>
          <p:nvPr>
            <p:ph type="body" sz="quarter" idx="28"/>
          </p:nvPr>
        </p:nvSpPr>
        <p:spPr>
          <a:xfrm>
            <a:off x="4865606"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3" name="Tijdelijke aanduiding voor tekst 19"/>
          <p:cNvSpPr>
            <a:spLocks noGrp="1"/>
          </p:cNvSpPr>
          <p:nvPr>
            <p:ph type="body" sz="quarter" idx="29"/>
          </p:nvPr>
        </p:nvSpPr>
        <p:spPr>
          <a:xfrm>
            <a:off x="4865606"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6" name="Tijdelijke aanduiding voor tekst 19"/>
          <p:cNvSpPr>
            <a:spLocks noGrp="1"/>
          </p:cNvSpPr>
          <p:nvPr>
            <p:ph type="body" sz="quarter" idx="30"/>
          </p:nvPr>
        </p:nvSpPr>
        <p:spPr>
          <a:xfrm>
            <a:off x="4865606"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27" name="Tijdelijke aanduiding voor tekst 19"/>
          <p:cNvSpPr>
            <a:spLocks noGrp="1"/>
          </p:cNvSpPr>
          <p:nvPr>
            <p:ph type="body" sz="quarter" idx="31"/>
          </p:nvPr>
        </p:nvSpPr>
        <p:spPr>
          <a:xfrm>
            <a:off x="7650805" y="4438624"/>
            <a:ext cx="2432316" cy="394824"/>
          </a:xfrm>
        </p:spPr>
        <p:txBody>
          <a:bodyPr anchor="ctr">
            <a:noAutofit/>
          </a:bodyPr>
          <a:lstStyle>
            <a:lvl1pPr marL="0" indent="0" algn="ctr">
              <a:buNone/>
              <a:defRPr sz="20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28" name="Tijdelijke aanduiding voor tekst 19"/>
          <p:cNvSpPr>
            <a:spLocks noGrp="1"/>
          </p:cNvSpPr>
          <p:nvPr>
            <p:ph type="body" sz="quarter" idx="32"/>
          </p:nvPr>
        </p:nvSpPr>
        <p:spPr>
          <a:xfrm>
            <a:off x="7650805" y="5511830"/>
            <a:ext cx="2432316" cy="394824"/>
          </a:xfrm>
        </p:spPr>
        <p:txBody>
          <a:bodyPr anchor="ctr">
            <a:noAutofit/>
          </a:bodyPr>
          <a:lstStyle>
            <a:lvl1pPr marL="0" indent="0" algn="ctr">
              <a:buNone/>
              <a:defRPr sz="1600" b="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9" name="Tijdelijke aanduiding voor tekst 19"/>
          <p:cNvSpPr>
            <a:spLocks noGrp="1"/>
          </p:cNvSpPr>
          <p:nvPr>
            <p:ph type="body" sz="quarter" idx="33"/>
          </p:nvPr>
        </p:nvSpPr>
        <p:spPr>
          <a:xfrm>
            <a:off x="7650805" y="4985664"/>
            <a:ext cx="2432316" cy="394824"/>
          </a:xfrm>
        </p:spPr>
        <p:txBody>
          <a:bodyPr anchor="ctr">
            <a:noAutofit/>
          </a:bodyPr>
          <a:lstStyle>
            <a:lvl1pPr marL="0" indent="0" algn="ctr">
              <a:buNone/>
              <a:defRPr lang="nl-NL" sz="16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82685996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Inhoud van twee">
    <p:spTree>
      <p:nvGrpSpPr>
        <p:cNvPr id="1" name=""/>
        <p:cNvGrpSpPr/>
        <p:nvPr/>
      </p:nvGrpSpPr>
      <p:grpSpPr>
        <a:xfrm>
          <a:off x="0" y="0"/>
          <a:ext cx="0" cy="0"/>
          <a:chOff x="0" y="0"/>
          <a:chExt cx="0" cy="0"/>
        </a:xfrm>
      </p:grpSpPr>
      <p:grpSp>
        <p:nvGrpSpPr>
          <p:cNvPr id="11" name="Graphic 8">
            <a:extLst>
              <a:ext uri="{FF2B5EF4-FFF2-40B4-BE49-F238E27FC236}">
                <a16:creationId xmlns:a16="http://schemas.microsoft.com/office/drawing/2014/main" xmlns="" id="{0097F683-117E-46CB-8D01-AA72FAA4A593}"/>
              </a:ext>
            </a:extLst>
          </p:cNvPr>
          <p:cNvGrpSpPr>
            <a:grpSpLocks/>
          </p:cNvGrpSpPr>
          <p:nvPr/>
        </p:nvGrpSpPr>
        <p:grpSpPr bwMode="auto">
          <a:xfrm>
            <a:off x="5299075" y="2724150"/>
            <a:ext cx="252413" cy="250825"/>
            <a:chOff x="2336766" y="2212836"/>
            <a:chExt cx="394823" cy="394823"/>
          </a:xfrm>
        </p:grpSpPr>
        <p:sp>
          <p:nvSpPr>
            <p:cNvPr id="12" name="Vrije vorm: vorm 23">
              <a:extLst>
                <a:ext uri="{FF2B5EF4-FFF2-40B4-BE49-F238E27FC236}">
                  <a16:creationId xmlns:a16="http://schemas.microsoft.com/office/drawing/2014/main" xmlns="" id="{E294909D-6D7D-4183-A3EA-AA7F7CA1D1C1}"/>
                </a:ext>
              </a:extLst>
            </p:cNvPr>
            <p:cNvSpPr>
              <a:spLocks/>
            </p:cNvSpPr>
            <p:nvPr/>
          </p:nvSpPr>
          <p:spPr bwMode="auto">
            <a:xfrm>
              <a:off x="2336766" y="2212836"/>
              <a:ext cx="394823" cy="324319"/>
            </a:xfrm>
            <a:custGeom>
              <a:avLst/>
              <a:gdLst>
                <a:gd name="T0" fmla="*/ 58095 w 394823"/>
                <a:gd name="T1" fmla="*/ 337152 h 324318"/>
                <a:gd name="T2" fmla="*/ 59928 w 394823"/>
                <a:gd name="T3" fmla="*/ 332921 h 324318"/>
                <a:gd name="T4" fmla="*/ 197412 w 394823"/>
                <a:gd name="T5" fmla="*/ 239715 h 324318"/>
                <a:gd name="T6" fmla="*/ 334895 w 394823"/>
                <a:gd name="T7" fmla="*/ 332921 h 324318"/>
                <a:gd name="T8" fmla="*/ 336587 w 394823"/>
                <a:gd name="T9" fmla="*/ 337011 h 324318"/>
                <a:gd name="T10" fmla="*/ 394823 w 394823"/>
                <a:gd name="T11" fmla="*/ 197413 h 324318"/>
                <a:gd name="T12" fmla="*/ 197412 w 394823"/>
                <a:gd name="T13" fmla="*/ 0 h 324318"/>
                <a:gd name="T14" fmla="*/ 0 w 394823"/>
                <a:gd name="T15" fmla="*/ 197413 h 324318"/>
                <a:gd name="T16" fmla="*/ 58095 w 394823"/>
                <a:gd name="T17" fmla="*/ 337152 h 324318"/>
                <a:gd name="T18" fmla="*/ 197412 w 394823"/>
                <a:gd name="T19" fmla="*/ 42302 h 324318"/>
                <a:gd name="T20" fmla="*/ 282016 w 394823"/>
                <a:gd name="T21" fmla="*/ 126907 h 324318"/>
                <a:gd name="T22" fmla="*/ 197412 w 394823"/>
                <a:gd name="T23" fmla="*/ 211513 h 324318"/>
                <a:gd name="T24" fmla="*/ 112807 w 394823"/>
                <a:gd name="T25" fmla="*/ 126907 h 324318"/>
                <a:gd name="T26" fmla="*/ 197412 w 394823"/>
                <a:gd name="T27" fmla="*/ 42302 h 3243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4823" h="324318">
                  <a:moveTo>
                    <a:pt x="58095" y="337151"/>
                  </a:moveTo>
                  <a:lnTo>
                    <a:pt x="59928" y="332920"/>
                  </a:lnTo>
                  <a:cubicBezTo>
                    <a:pt x="82490" y="276376"/>
                    <a:pt x="136355" y="239714"/>
                    <a:pt x="197412" y="239714"/>
                  </a:cubicBezTo>
                  <a:cubicBezTo>
                    <a:pt x="258468" y="239714"/>
                    <a:pt x="312333" y="276376"/>
                    <a:pt x="334895" y="332920"/>
                  </a:cubicBezTo>
                  <a:lnTo>
                    <a:pt x="336587" y="337010"/>
                  </a:lnTo>
                  <a:cubicBezTo>
                    <a:pt x="372544" y="301335"/>
                    <a:pt x="394823" y="251982"/>
                    <a:pt x="394823" y="197412"/>
                  </a:cubicBezTo>
                  <a:cubicBezTo>
                    <a:pt x="394823" y="88553"/>
                    <a:pt x="306270" y="0"/>
                    <a:pt x="197412" y="0"/>
                  </a:cubicBezTo>
                  <a:cubicBezTo>
                    <a:pt x="88553" y="0"/>
                    <a:pt x="0" y="88553"/>
                    <a:pt x="0" y="197412"/>
                  </a:cubicBezTo>
                  <a:cubicBezTo>
                    <a:pt x="0" y="251982"/>
                    <a:pt x="22279" y="301335"/>
                    <a:pt x="58095" y="337151"/>
                  </a:cubicBezTo>
                  <a:close/>
                  <a:moveTo>
                    <a:pt x="197412" y="42302"/>
                  </a:moveTo>
                  <a:cubicBezTo>
                    <a:pt x="244085" y="42302"/>
                    <a:pt x="282016" y="80234"/>
                    <a:pt x="282016" y="126907"/>
                  </a:cubicBezTo>
                  <a:cubicBezTo>
                    <a:pt x="282016" y="173581"/>
                    <a:pt x="244085" y="211512"/>
                    <a:pt x="197412" y="211512"/>
                  </a:cubicBezTo>
                  <a:cubicBezTo>
                    <a:pt x="150738" y="211512"/>
                    <a:pt x="112807" y="173581"/>
                    <a:pt x="112807" y="126907"/>
                  </a:cubicBezTo>
                  <a:cubicBezTo>
                    <a:pt x="112807" y="80234"/>
                    <a:pt x="150738" y="42302"/>
                    <a:pt x="197412" y="42302"/>
                  </a:cubicBezTo>
                  <a:close/>
                </a:path>
              </a:pathLst>
            </a:custGeom>
            <a:solidFill>
              <a:srgbClr val="02426A"/>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a:p>
          </p:txBody>
        </p:sp>
        <p:sp>
          <p:nvSpPr>
            <p:cNvPr id="13" name="Vrije vorm: vorm 24">
              <a:extLst>
                <a:ext uri="{FF2B5EF4-FFF2-40B4-BE49-F238E27FC236}">
                  <a16:creationId xmlns:a16="http://schemas.microsoft.com/office/drawing/2014/main" xmlns="" id="{D601BF45-F191-4671-B631-063A3EF3772C}"/>
                </a:ext>
              </a:extLst>
            </p:cNvPr>
            <p:cNvSpPr>
              <a:spLocks/>
            </p:cNvSpPr>
            <p:nvPr/>
          </p:nvSpPr>
          <p:spPr bwMode="auto">
            <a:xfrm>
              <a:off x="2463673" y="2269239"/>
              <a:ext cx="141008" cy="141008"/>
            </a:xfrm>
            <a:custGeom>
              <a:avLst/>
              <a:gdLst>
                <a:gd name="T0" fmla="*/ 141008 w 141008"/>
                <a:gd name="T1" fmla="*/ 70504 h 141008"/>
                <a:gd name="T2" fmla="*/ 70504 w 141008"/>
                <a:gd name="T3" fmla="*/ 141008 h 141008"/>
                <a:gd name="T4" fmla="*/ 0 w 141008"/>
                <a:gd name="T5" fmla="*/ 70504 h 141008"/>
                <a:gd name="T6" fmla="*/ 70504 w 141008"/>
                <a:gd name="T7" fmla="*/ 0 h 141008"/>
                <a:gd name="T8" fmla="*/ 141008 w 141008"/>
                <a:gd name="T9" fmla="*/ 70504 h 14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008" h="141008">
                  <a:moveTo>
                    <a:pt x="141008" y="70504"/>
                  </a:moveTo>
                  <a:cubicBezTo>
                    <a:pt x="141008" y="109442"/>
                    <a:pt x="109442" y="141008"/>
                    <a:pt x="70504" y="141008"/>
                  </a:cubicBezTo>
                  <a:cubicBezTo>
                    <a:pt x="31566" y="141008"/>
                    <a:pt x="0" y="109442"/>
                    <a:pt x="0" y="70504"/>
                  </a:cubicBezTo>
                  <a:cubicBezTo>
                    <a:pt x="0" y="31566"/>
                    <a:pt x="31566" y="0"/>
                    <a:pt x="70504" y="0"/>
                  </a:cubicBezTo>
                  <a:cubicBezTo>
                    <a:pt x="109442" y="0"/>
                    <a:pt x="141008" y="31566"/>
                    <a:pt x="141008" y="70504"/>
                  </a:cubicBez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a:p>
          </p:txBody>
        </p:sp>
        <p:sp>
          <p:nvSpPr>
            <p:cNvPr id="14" name="Vrije vorm: vorm 25">
              <a:extLst>
                <a:ext uri="{FF2B5EF4-FFF2-40B4-BE49-F238E27FC236}">
                  <a16:creationId xmlns:a16="http://schemas.microsoft.com/office/drawing/2014/main" xmlns="" id="{364FEFF2-972A-428E-A258-25DA1A3F94AF}"/>
                </a:ext>
              </a:extLst>
            </p:cNvPr>
            <p:cNvSpPr>
              <a:spLocks/>
            </p:cNvSpPr>
            <p:nvPr/>
          </p:nvSpPr>
          <p:spPr bwMode="auto">
            <a:xfrm>
              <a:off x="2405860" y="2466651"/>
              <a:ext cx="253815" cy="141008"/>
            </a:xfrm>
            <a:custGeom>
              <a:avLst/>
              <a:gdLst>
                <a:gd name="T0" fmla="*/ 252829 w 253814"/>
                <a:gd name="T1" fmla="*/ 84464 h 141008"/>
                <a:gd name="T2" fmla="*/ 128318 w 253814"/>
                <a:gd name="T3" fmla="*/ 0 h 141008"/>
                <a:gd name="T4" fmla="*/ 3807 w 253814"/>
                <a:gd name="T5" fmla="*/ 84323 h 141008"/>
                <a:gd name="T6" fmla="*/ 0 w 253814"/>
                <a:gd name="T7" fmla="*/ 93347 h 141008"/>
                <a:gd name="T8" fmla="*/ 128318 w 253814"/>
                <a:gd name="T9" fmla="*/ 141008 h 141008"/>
                <a:gd name="T10" fmla="*/ 256495 w 253814"/>
                <a:gd name="T11" fmla="*/ 93347 h 141008"/>
                <a:gd name="T12" fmla="*/ 252829 w 253814"/>
                <a:gd name="T13" fmla="*/ 84464 h 14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814" h="141008">
                  <a:moveTo>
                    <a:pt x="252828" y="84464"/>
                  </a:moveTo>
                  <a:cubicBezTo>
                    <a:pt x="232382" y="33137"/>
                    <a:pt x="183452" y="0"/>
                    <a:pt x="128317" y="0"/>
                  </a:cubicBezTo>
                  <a:cubicBezTo>
                    <a:pt x="73183" y="0"/>
                    <a:pt x="24253" y="33137"/>
                    <a:pt x="3807" y="84323"/>
                  </a:cubicBezTo>
                  <a:lnTo>
                    <a:pt x="0" y="93347"/>
                  </a:lnTo>
                  <a:cubicBezTo>
                    <a:pt x="34688" y="122959"/>
                    <a:pt x="79388" y="141008"/>
                    <a:pt x="128317" y="141008"/>
                  </a:cubicBezTo>
                  <a:cubicBezTo>
                    <a:pt x="177247" y="141008"/>
                    <a:pt x="221947" y="122959"/>
                    <a:pt x="256494" y="93347"/>
                  </a:cubicBezTo>
                  <a:lnTo>
                    <a:pt x="252828" y="84464"/>
                  </a:ln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a:p>
          </p:txBody>
        </p:sp>
      </p:grpSp>
      <p:grpSp>
        <p:nvGrpSpPr>
          <p:cNvPr id="16" name="Graphic 21">
            <a:extLst>
              <a:ext uri="{FF2B5EF4-FFF2-40B4-BE49-F238E27FC236}">
                <a16:creationId xmlns:a16="http://schemas.microsoft.com/office/drawing/2014/main" xmlns="" id="{D5A6ED8E-6C50-4E02-9726-13C38CA7F427}"/>
              </a:ext>
            </a:extLst>
          </p:cNvPr>
          <p:cNvGrpSpPr>
            <a:grpSpLocks/>
          </p:cNvGrpSpPr>
          <p:nvPr/>
        </p:nvGrpSpPr>
        <p:grpSpPr bwMode="auto">
          <a:xfrm>
            <a:off x="5302250" y="4502150"/>
            <a:ext cx="252413" cy="239713"/>
            <a:chOff x="1531210" y="3009923"/>
            <a:chExt cx="315601" cy="281786"/>
          </a:xfrm>
        </p:grpSpPr>
        <p:sp>
          <p:nvSpPr>
            <p:cNvPr id="17" name="Vrije vorm: vorm 27">
              <a:extLst>
                <a:ext uri="{FF2B5EF4-FFF2-40B4-BE49-F238E27FC236}">
                  <a16:creationId xmlns:a16="http://schemas.microsoft.com/office/drawing/2014/main" xmlns="" id="{1431D0BF-887F-45F4-8C8C-56AF3EA1C4EB}"/>
                </a:ext>
              </a:extLst>
            </p:cNvPr>
            <p:cNvSpPr>
              <a:spLocks/>
            </p:cNvSpPr>
            <p:nvPr/>
          </p:nvSpPr>
          <p:spPr bwMode="auto">
            <a:xfrm>
              <a:off x="1779182" y="3054558"/>
              <a:ext cx="56357" cy="78900"/>
            </a:xfrm>
            <a:custGeom>
              <a:avLst/>
              <a:gdLst>
                <a:gd name="T0" fmla="*/ 0 w 56357"/>
                <a:gd name="T1" fmla="*/ 79126 h 78900"/>
                <a:gd name="T2" fmla="*/ 62331 w 56357"/>
                <a:gd name="T3" fmla="*/ 44522 h 78900"/>
                <a:gd name="T4" fmla="*/ 0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79126"/>
                  </a:moveTo>
                  <a:lnTo>
                    <a:pt x="62331" y="44522"/>
                  </a:lnTo>
                  <a:lnTo>
                    <a:pt x="0" y="0"/>
                  </a:lnTo>
                  <a:lnTo>
                    <a:pt x="0" y="79126"/>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18" name="Vrije vorm: vorm 28">
              <a:extLst>
                <a:ext uri="{FF2B5EF4-FFF2-40B4-BE49-F238E27FC236}">
                  <a16:creationId xmlns:a16="http://schemas.microsoft.com/office/drawing/2014/main" xmlns="" id="{9F6BF8E6-AA9E-4E1F-BAF4-F25E348F1E30}"/>
                </a:ext>
              </a:extLst>
            </p:cNvPr>
            <p:cNvSpPr>
              <a:spLocks/>
            </p:cNvSpPr>
            <p:nvPr/>
          </p:nvSpPr>
          <p:spPr bwMode="auto">
            <a:xfrm>
              <a:off x="1538424" y="3196916"/>
              <a:ext cx="293058" cy="90172"/>
            </a:xfrm>
            <a:custGeom>
              <a:avLst/>
              <a:gdLst>
                <a:gd name="T0" fmla="*/ 150587 w 293058"/>
                <a:gd name="T1" fmla="*/ 0 h 90171"/>
                <a:gd name="T2" fmla="*/ 0 w 293058"/>
                <a:gd name="T3" fmla="*/ 94794 h 90171"/>
                <a:gd name="T4" fmla="*/ 301174 w 293058"/>
                <a:gd name="T5" fmla="*/ 94794 h 90171"/>
                <a:gd name="T6" fmla="*/ 0 60000 65536"/>
                <a:gd name="T7" fmla="*/ 0 60000 65536"/>
                <a:gd name="T8" fmla="*/ 0 60000 65536"/>
              </a:gdLst>
              <a:ahLst/>
              <a:cxnLst>
                <a:cxn ang="T6">
                  <a:pos x="T0" y="T1"/>
                </a:cxn>
                <a:cxn ang="T7">
                  <a:pos x="T2" y="T3"/>
                </a:cxn>
                <a:cxn ang="T8">
                  <a:pos x="T4" y="T5"/>
                </a:cxn>
              </a:cxnLst>
              <a:rect l="0" t="0" r="r" b="b"/>
              <a:pathLst>
                <a:path w="293058" h="90171">
                  <a:moveTo>
                    <a:pt x="150587" y="0"/>
                  </a:moveTo>
                  <a:lnTo>
                    <a:pt x="0" y="94793"/>
                  </a:lnTo>
                  <a:lnTo>
                    <a:pt x="301174" y="94793"/>
                  </a:lnTo>
                  <a:lnTo>
                    <a:pt x="150587"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0" name="Vrije vorm: vorm 29">
              <a:extLst>
                <a:ext uri="{FF2B5EF4-FFF2-40B4-BE49-F238E27FC236}">
                  <a16:creationId xmlns:a16="http://schemas.microsoft.com/office/drawing/2014/main" xmlns="" id="{CA291B4B-963C-4ADC-B41E-E8370B7B3E58}"/>
                </a:ext>
              </a:extLst>
            </p:cNvPr>
            <p:cNvSpPr>
              <a:spLocks/>
            </p:cNvSpPr>
            <p:nvPr/>
          </p:nvSpPr>
          <p:spPr bwMode="auto">
            <a:xfrm>
              <a:off x="1531210" y="3108999"/>
              <a:ext cx="146529" cy="169072"/>
            </a:xfrm>
            <a:custGeom>
              <a:avLst/>
              <a:gdLst>
                <a:gd name="T0" fmla="*/ 0 w 146529"/>
                <a:gd name="T1" fmla="*/ 0 h 169071"/>
                <a:gd name="T2" fmla="*/ 0 w 146529"/>
                <a:gd name="T3" fmla="*/ 173919 h 169071"/>
                <a:gd name="T4" fmla="*/ 146754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0" y="0"/>
                  </a:moveTo>
                  <a:lnTo>
                    <a:pt x="0" y="173918"/>
                  </a:lnTo>
                  <a:lnTo>
                    <a:pt x="146754" y="81605"/>
                  </a:lnTo>
                  <a:lnTo>
                    <a:pt x="0"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1" name="Vrije vorm: vorm 30">
              <a:extLst>
                <a:ext uri="{FF2B5EF4-FFF2-40B4-BE49-F238E27FC236}">
                  <a16:creationId xmlns:a16="http://schemas.microsoft.com/office/drawing/2014/main" xmlns="" id="{99129B03-AB08-4535-907D-CE85F37FECE5}"/>
                </a:ext>
              </a:extLst>
            </p:cNvPr>
            <p:cNvSpPr>
              <a:spLocks/>
            </p:cNvSpPr>
            <p:nvPr/>
          </p:nvSpPr>
          <p:spPr bwMode="auto">
            <a:xfrm>
              <a:off x="1610110" y="3009923"/>
              <a:ext cx="157801" cy="169072"/>
            </a:xfrm>
            <a:custGeom>
              <a:avLst/>
              <a:gdLst>
                <a:gd name="T0" fmla="*/ 0 w 157800"/>
                <a:gd name="T1" fmla="*/ 130073 h 169071"/>
                <a:gd name="T2" fmla="*/ 78901 w 157800"/>
                <a:gd name="T3" fmla="*/ 173919 h 169071"/>
                <a:gd name="T4" fmla="*/ 157802 w 157800"/>
                <a:gd name="T5" fmla="*/ 130073 h 169071"/>
                <a:gd name="T6" fmla="*/ 157802 w 157800"/>
                <a:gd name="T7" fmla="*/ 36519 h 169071"/>
                <a:gd name="T8" fmla="*/ 157802 w 157800"/>
                <a:gd name="T9" fmla="*/ 5636 h 169071"/>
                <a:gd name="T10" fmla="*/ 152166 w 157800"/>
                <a:gd name="T11" fmla="*/ 0 h 169071"/>
                <a:gd name="T12" fmla="*/ 5636 w 157800"/>
                <a:gd name="T13" fmla="*/ 0 h 169071"/>
                <a:gd name="T14" fmla="*/ 0 w 157800"/>
                <a:gd name="T15" fmla="*/ 5636 h 169071"/>
                <a:gd name="T16" fmla="*/ 0 w 157800"/>
                <a:gd name="T17" fmla="*/ 36519 h 169071"/>
                <a:gd name="T18" fmla="*/ 0 w 157800"/>
                <a:gd name="T19" fmla="*/ 130073 h 169071"/>
                <a:gd name="T20" fmla="*/ 28179 w 157800"/>
                <a:gd name="T21" fmla="*/ 33814 h 169071"/>
                <a:gd name="T22" fmla="*/ 129623 w 157800"/>
                <a:gd name="T23" fmla="*/ 33814 h 169071"/>
                <a:gd name="T24" fmla="*/ 135259 w 157800"/>
                <a:gd name="T25" fmla="*/ 39450 h 169071"/>
                <a:gd name="T26" fmla="*/ 129623 w 157800"/>
                <a:gd name="T27" fmla="*/ 45086 h 169071"/>
                <a:gd name="T28" fmla="*/ 28179 w 157800"/>
                <a:gd name="T29" fmla="*/ 45086 h 169071"/>
                <a:gd name="T30" fmla="*/ 22543 w 157800"/>
                <a:gd name="T31" fmla="*/ 39450 h 169071"/>
                <a:gd name="T32" fmla="*/ 28179 w 157800"/>
                <a:gd name="T33" fmla="*/ 33814 h 169071"/>
                <a:gd name="T34" fmla="*/ 28179 w 157800"/>
                <a:gd name="T35" fmla="*/ 56357 h 169071"/>
                <a:gd name="T36" fmla="*/ 129623 w 157800"/>
                <a:gd name="T37" fmla="*/ 56357 h 169071"/>
                <a:gd name="T38" fmla="*/ 135259 w 157800"/>
                <a:gd name="T39" fmla="*/ 61993 h 169071"/>
                <a:gd name="T40" fmla="*/ 129623 w 157800"/>
                <a:gd name="T41" fmla="*/ 67629 h 169071"/>
                <a:gd name="T42" fmla="*/ 28179 w 157800"/>
                <a:gd name="T43" fmla="*/ 67629 h 169071"/>
                <a:gd name="T44" fmla="*/ 22543 w 157800"/>
                <a:gd name="T45" fmla="*/ 61993 h 169071"/>
                <a:gd name="T46" fmla="*/ 28179 w 157800"/>
                <a:gd name="T47" fmla="*/ 56357 h 169071"/>
                <a:gd name="T48" fmla="*/ 28179 w 157800"/>
                <a:gd name="T49" fmla="*/ 78900 h 169071"/>
                <a:gd name="T50" fmla="*/ 129623 w 157800"/>
                <a:gd name="T51" fmla="*/ 78900 h 169071"/>
                <a:gd name="T52" fmla="*/ 135259 w 157800"/>
                <a:gd name="T53" fmla="*/ 84537 h 169071"/>
                <a:gd name="T54" fmla="*/ 129623 w 157800"/>
                <a:gd name="T55" fmla="*/ 90173 h 169071"/>
                <a:gd name="T56" fmla="*/ 28179 w 157800"/>
                <a:gd name="T57" fmla="*/ 90173 h 169071"/>
                <a:gd name="T58" fmla="*/ 22543 w 157800"/>
                <a:gd name="T59" fmla="*/ 84537 h 169071"/>
                <a:gd name="T60" fmla="*/ 28179 w 157800"/>
                <a:gd name="T61" fmla="*/ 78900 h 169071"/>
                <a:gd name="T62" fmla="*/ 28179 w 157800"/>
                <a:gd name="T63" fmla="*/ 101444 h 169071"/>
                <a:gd name="T64" fmla="*/ 129623 w 157800"/>
                <a:gd name="T65" fmla="*/ 101444 h 169071"/>
                <a:gd name="T66" fmla="*/ 135259 w 157800"/>
                <a:gd name="T67" fmla="*/ 107080 h 169071"/>
                <a:gd name="T68" fmla="*/ 129623 w 157800"/>
                <a:gd name="T69" fmla="*/ 112715 h 169071"/>
                <a:gd name="T70" fmla="*/ 28179 w 157800"/>
                <a:gd name="T71" fmla="*/ 112715 h 169071"/>
                <a:gd name="T72" fmla="*/ 22543 w 157800"/>
                <a:gd name="T73" fmla="*/ 107080 h 169071"/>
                <a:gd name="T74" fmla="*/ 28179 w 157800"/>
                <a:gd name="T75" fmla="*/ 101444 h 169071"/>
                <a:gd name="T76" fmla="*/ 28179 w 157800"/>
                <a:gd name="T77" fmla="*/ 123987 h 169071"/>
                <a:gd name="T78" fmla="*/ 107080 w 157800"/>
                <a:gd name="T79" fmla="*/ 123987 h 169071"/>
                <a:gd name="T80" fmla="*/ 112716 w 157800"/>
                <a:gd name="T81" fmla="*/ 129623 h 169071"/>
                <a:gd name="T82" fmla="*/ 107080 w 157800"/>
                <a:gd name="T83" fmla="*/ 135258 h 169071"/>
                <a:gd name="T84" fmla="*/ 28179 w 157800"/>
                <a:gd name="T85" fmla="*/ 135258 h 169071"/>
                <a:gd name="T86" fmla="*/ 22543 w 157800"/>
                <a:gd name="T87" fmla="*/ 129623 h 169071"/>
                <a:gd name="T88" fmla="*/ 28179 w 157800"/>
                <a:gd name="T89" fmla="*/ 123987 h 1690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7800" h="169071">
                  <a:moveTo>
                    <a:pt x="0" y="130072"/>
                  </a:moveTo>
                  <a:lnTo>
                    <a:pt x="78900" y="173918"/>
                  </a:lnTo>
                  <a:lnTo>
                    <a:pt x="157801" y="130072"/>
                  </a:lnTo>
                  <a:lnTo>
                    <a:pt x="157801" y="36519"/>
                  </a:lnTo>
                  <a:lnTo>
                    <a:pt x="157801" y="5636"/>
                  </a:lnTo>
                  <a:cubicBezTo>
                    <a:pt x="157801" y="2480"/>
                    <a:pt x="155321" y="0"/>
                    <a:pt x="152165" y="0"/>
                  </a:cubicBezTo>
                  <a:lnTo>
                    <a:pt x="5636" y="0"/>
                  </a:lnTo>
                  <a:cubicBezTo>
                    <a:pt x="2480" y="0"/>
                    <a:pt x="0" y="2480"/>
                    <a:pt x="0" y="5636"/>
                  </a:cubicBezTo>
                  <a:lnTo>
                    <a:pt x="0" y="36519"/>
                  </a:lnTo>
                  <a:lnTo>
                    <a:pt x="0" y="130072"/>
                  </a:lnTo>
                  <a:close/>
                  <a:moveTo>
                    <a:pt x="28179" y="33814"/>
                  </a:moveTo>
                  <a:lnTo>
                    <a:pt x="129622" y="33814"/>
                  </a:lnTo>
                  <a:cubicBezTo>
                    <a:pt x="132778" y="33814"/>
                    <a:pt x="135258" y="36294"/>
                    <a:pt x="135258" y="39450"/>
                  </a:cubicBezTo>
                  <a:cubicBezTo>
                    <a:pt x="135258" y="42606"/>
                    <a:pt x="132778" y="45086"/>
                    <a:pt x="129622" y="45086"/>
                  </a:cubicBezTo>
                  <a:lnTo>
                    <a:pt x="28179" y="45086"/>
                  </a:lnTo>
                  <a:cubicBezTo>
                    <a:pt x="25023" y="45086"/>
                    <a:pt x="22543" y="42606"/>
                    <a:pt x="22543" y="39450"/>
                  </a:cubicBezTo>
                  <a:cubicBezTo>
                    <a:pt x="22543" y="36294"/>
                    <a:pt x="25023" y="33814"/>
                    <a:pt x="28179" y="33814"/>
                  </a:cubicBezTo>
                  <a:close/>
                  <a:moveTo>
                    <a:pt x="28179" y="56357"/>
                  </a:moveTo>
                  <a:lnTo>
                    <a:pt x="129622" y="56357"/>
                  </a:lnTo>
                  <a:cubicBezTo>
                    <a:pt x="132778" y="56357"/>
                    <a:pt x="135258" y="58837"/>
                    <a:pt x="135258" y="61993"/>
                  </a:cubicBezTo>
                  <a:cubicBezTo>
                    <a:pt x="135258" y="65149"/>
                    <a:pt x="132778" y="67629"/>
                    <a:pt x="129622" y="67629"/>
                  </a:cubicBezTo>
                  <a:lnTo>
                    <a:pt x="28179" y="67629"/>
                  </a:lnTo>
                  <a:cubicBezTo>
                    <a:pt x="25023" y="67629"/>
                    <a:pt x="22543" y="65149"/>
                    <a:pt x="22543" y="61993"/>
                  </a:cubicBezTo>
                  <a:cubicBezTo>
                    <a:pt x="22543" y="58837"/>
                    <a:pt x="25023" y="56357"/>
                    <a:pt x="28179" y="56357"/>
                  </a:cubicBezTo>
                  <a:close/>
                  <a:moveTo>
                    <a:pt x="28179" y="78900"/>
                  </a:moveTo>
                  <a:lnTo>
                    <a:pt x="129622" y="78900"/>
                  </a:lnTo>
                  <a:cubicBezTo>
                    <a:pt x="132778" y="78900"/>
                    <a:pt x="135258" y="81380"/>
                    <a:pt x="135258" y="84536"/>
                  </a:cubicBezTo>
                  <a:cubicBezTo>
                    <a:pt x="135258" y="87692"/>
                    <a:pt x="132778" y="90172"/>
                    <a:pt x="129622" y="90172"/>
                  </a:cubicBezTo>
                  <a:lnTo>
                    <a:pt x="28179" y="90172"/>
                  </a:lnTo>
                  <a:cubicBezTo>
                    <a:pt x="25023" y="90172"/>
                    <a:pt x="22543" y="87692"/>
                    <a:pt x="22543" y="84536"/>
                  </a:cubicBezTo>
                  <a:cubicBezTo>
                    <a:pt x="22543" y="81380"/>
                    <a:pt x="25023" y="78900"/>
                    <a:pt x="28179" y="78900"/>
                  </a:cubicBezTo>
                  <a:close/>
                  <a:moveTo>
                    <a:pt x="28179" y="101443"/>
                  </a:moveTo>
                  <a:lnTo>
                    <a:pt x="129622" y="101443"/>
                  </a:lnTo>
                  <a:cubicBezTo>
                    <a:pt x="132778" y="101443"/>
                    <a:pt x="135258" y="103923"/>
                    <a:pt x="135258" y="107079"/>
                  </a:cubicBezTo>
                  <a:cubicBezTo>
                    <a:pt x="135258" y="110235"/>
                    <a:pt x="132778" y="112714"/>
                    <a:pt x="129622" y="112714"/>
                  </a:cubicBezTo>
                  <a:lnTo>
                    <a:pt x="28179" y="112714"/>
                  </a:lnTo>
                  <a:cubicBezTo>
                    <a:pt x="25023" y="112714"/>
                    <a:pt x="22543" y="110235"/>
                    <a:pt x="22543" y="107079"/>
                  </a:cubicBezTo>
                  <a:cubicBezTo>
                    <a:pt x="22543" y="103923"/>
                    <a:pt x="25023" y="101443"/>
                    <a:pt x="28179" y="101443"/>
                  </a:cubicBezTo>
                  <a:close/>
                  <a:moveTo>
                    <a:pt x="28179" y="123986"/>
                  </a:moveTo>
                  <a:lnTo>
                    <a:pt x="107079" y="123986"/>
                  </a:lnTo>
                  <a:cubicBezTo>
                    <a:pt x="110235" y="123986"/>
                    <a:pt x="112715" y="126466"/>
                    <a:pt x="112715" y="129622"/>
                  </a:cubicBezTo>
                  <a:cubicBezTo>
                    <a:pt x="112715" y="132778"/>
                    <a:pt x="110235" y="135257"/>
                    <a:pt x="107079" y="135257"/>
                  </a:cubicBezTo>
                  <a:lnTo>
                    <a:pt x="28179" y="135257"/>
                  </a:lnTo>
                  <a:cubicBezTo>
                    <a:pt x="25023" y="135257"/>
                    <a:pt x="22543" y="132778"/>
                    <a:pt x="22543" y="129622"/>
                  </a:cubicBezTo>
                  <a:cubicBezTo>
                    <a:pt x="22543" y="126466"/>
                    <a:pt x="25023" y="123986"/>
                    <a:pt x="28179" y="123986"/>
                  </a:cubicBezTo>
                  <a:close/>
                </a:path>
              </a:pathLst>
            </a:custGeom>
            <a:solidFill>
              <a:srgbClr val="0085BF"/>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2" name="Vrije vorm: vorm 31">
              <a:extLst>
                <a:ext uri="{FF2B5EF4-FFF2-40B4-BE49-F238E27FC236}">
                  <a16:creationId xmlns:a16="http://schemas.microsoft.com/office/drawing/2014/main" xmlns="" id="{E9C18831-8890-45FA-A183-619A754D2228}"/>
                </a:ext>
              </a:extLst>
            </p:cNvPr>
            <p:cNvSpPr>
              <a:spLocks/>
            </p:cNvSpPr>
            <p:nvPr/>
          </p:nvSpPr>
          <p:spPr bwMode="auto">
            <a:xfrm>
              <a:off x="1536508" y="3054558"/>
              <a:ext cx="56357" cy="78900"/>
            </a:xfrm>
            <a:custGeom>
              <a:avLst/>
              <a:gdLst>
                <a:gd name="T0" fmla="*/ 0 w 56357"/>
                <a:gd name="T1" fmla="*/ 44522 h 78900"/>
                <a:gd name="T2" fmla="*/ 62331 w 56357"/>
                <a:gd name="T3" fmla="*/ 79126 h 78900"/>
                <a:gd name="T4" fmla="*/ 62331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44522"/>
                  </a:moveTo>
                  <a:lnTo>
                    <a:pt x="62331" y="79126"/>
                  </a:lnTo>
                  <a:lnTo>
                    <a:pt x="62331" y="0"/>
                  </a:lnTo>
                  <a:lnTo>
                    <a:pt x="0" y="44522"/>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3" name="Vrije vorm: vorm 32">
              <a:extLst>
                <a:ext uri="{FF2B5EF4-FFF2-40B4-BE49-F238E27FC236}">
                  <a16:creationId xmlns:a16="http://schemas.microsoft.com/office/drawing/2014/main" xmlns="" id="{A76EB478-1D1F-4E6C-B086-707519F4FFDE}"/>
                </a:ext>
              </a:extLst>
            </p:cNvPr>
            <p:cNvSpPr>
              <a:spLocks/>
            </p:cNvSpPr>
            <p:nvPr/>
          </p:nvSpPr>
          <p:spPr bwMode="auto">
            <a:xfrm>
              <a:off x="1700057" y="3108999"/>
              <a:ext cx="146529" cy="169072"/>
            </a:xfrm>
            <a:custGeom>
              <a:avLst/>
              <a:gdLst>
                <a:gd name="T0" fmla="*/ 146754 w 146529"/>
                <a:gd name="T1" fmla="*/ 173919 h 169071"/>
                <a:gd name="T2" fmla="*/ 146754 w 146529"/>
                <a:gd name="T3" fmla="*/ 0 h 169071"/>
                <a:gd name="T4" fmla="*/ 0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146754" y="173918"/>
                  </a:moveTo>
                  <a:lnTo>
                    <a:pt x="146754" y="0"/>
                  </a:lnTo>
                  <a:lnTo>
                    <a:pt x="0" y="81605"/>
                  </a:lnTo>
                  <a:lnTo>
                    <a:pt x="146754" y="173918"/>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grpSp>
      <p:grpSp>
        <p:nvGrpSpPr>
          <p:cNvPr id="24" name="Graphic 42">
            <a:extLst>
              <a:ext uri="{FF2B5EF4-FFF2-40B4-BE49-F238E27FC236}">
                <a16:creationId xmlns:a16="http://schemas.microsoft.com/office/drawing/2014/main" xmlns="" id="{0A19B1C5-9B8F-48DF-AE3E-08A2F5F0303A}"/>
              </a:ext>
            </a:extLst>
          </p:cNvPr>
          <p:cNvGrpSpPr>
            <a:grpSpLocks/>
          </p:cNvGrpSpPr>
          <p:nvPr/>
        </p:nvGrpSpPr>
        <p:grpSpPr bwMode="auto">
          <a:xfrm>
            <a:off x="5345113" y="5000625"/>
            <a:ext cx="160337" cy="280988"/>
            <a:chOff x="3988495" y="3677313"/>
            <a:chExt cx="250946" cy="439155"/>
          </a:xfrm>
        </p:grpSpPr>
        <p:sp>
          <p:nvSpPr>
            <p:cNvPr id="25" name="Vrije vorm: vorm 34">
              <a:extLst>
                <a:ext uri="{FF2B5EF4-FFF2-40B4-BE49-F238E27FC236}">
                  <a16:creationId xmlns:a16="http://schemas.microsoft.com/office/drawing/2014/main" xmlns="" id="{855E97B2-57CC-40E0-9ADD-4D1B98D80D29}"/>
                </a:ext>
              </a:extLst>
            </p:cNvPr>
            <p:cNvSpPr>
              <a:spLocks/>
            </p:cNvSpPr>
            <p:nvPr/>
          </p:nvSpPr>
          <p:spPr bwMode="auto">
            <a:xfrm>
              <a:off x="3988495" y="3677313"/>
              <a:ext cx="250946" cy="47052"/>
            </a:xfrm>
            <a:custGeom>
              <a:avLst/>
              <a:gdLst>
                <a:gd name="T0" fmla="*/ 250946 w 250946"/>
                <a:gd name="T1" fmla="*/ 47052 h 47052"/>
                <a:gd name="T2" fmla="*/ 250946 w 250946"/>
                <a:gd name="T3" fmla="*/ 39210 h 47052"/>
                <a:gd name="T4" fmla="*/ 211736 w 250946"/>
                <a:gd name="T5" fmla="*/ 0 h 47052"/>
                <a:gd name="T6" fmla="*/ 39210 w 250946"/>
                <a:gd name="T7" fmla="*/ 0 h 47052"/>
                <a:gd name="T8" fmla="*/ 0 w 250946"/>
                <a:gd name="T9" fmla="*/ 39210 h 47052"/>
                <a:gd name="T10" fmla="*/ 0 w 250946"/>
                <a:gd name="T11" fmla="*/ 47052 h 47052"/>
                <a:gd name="T12" fmla="*/ 250946 w 250946"/>
                <a:gd name="T13" fmla="*/ 47052 h 470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0946" h="47052">
                  <a:moveTo>
                    <a:pt x="250946" y="47052"/>
                  </a:moveTo>
                  <a:lnTo>
                    <a:pt x="250946" y="39210"/>
                  </a:lnTo>
                  <a:cubicBezTo>
                    <a:pt x="250946" y="17566"/>
                    <a:pt x="233380" y="0"/>
                    <a:pt x="211736" y="0"/>
                  </a:cubicBezTo>
                  <a:lnTo>
                    <a:pt x="39210" y="0"/>
                  </a:lnTo>
                  <a:cubicBezTo>
                    <a:pt x="17566" y="0"/>
                    <a:pt x="0" y="17566"/>
                    <a:pt x="0" y="39210"/>
                  </a:cubicBezTo>
                  <a:lnTo>
                    <a:pt x="0" y="47052"/>
                  </a:lnTo>
                  <a:lnTo>
                    <a:pt x="250946" y="47052"/>
                  </a:ln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sp>
          <p:nvSpPr>
            <p:cNvPr id="26" name="Vrije vorm: vorm 35">
              <a:extLst>
                <a:ext uri="{FF2B5EF4-FFF2-40B4-BE49-F238E27FC236}">
                  <a16:creationId xmlns:a16="http://schemas.microsoft.com/office/drawing/2014/main" xmlns="" id="{FF7720F7-E247-4FBD-9399-ABA535F717F9}"/>
                </a:ext>
              </a:extLst>
            </p:cNvPr>
            <p:cNvSpPr>
              <a:spLocks/>
            </p:cNvSpPr>
            <p:nvPr/>
          </p:nvSpPr>
          <p:spPr bwMode="auto">
            <a:xfrm>
              <a:off x="3988495" y="4038047"/>
              <a:ext cx="250946" cy="78421"/>
            </a:xfrm>
            <a:custGeom>
              <a:avLst/>
              <a:gdLst>
                <a:gd name="T0" fmla="*/ 0 w 250946"/>
                <a:gd name="T1" fmla="*/ 0 h 78420"/>
                <a:gd name="T2" fmla="*/ 0 w 250946"/>
                <a:gd name="T3" fmla="*/ 39211 h 78420"/>
                <a:gd name="T4" fmla="*/ 39210 w 250946"/>
                <a:gd name="T5" fmla="*/ 78422 h 78420"/>
                <a:gd name="T6" fmla="*/ 211736 w 250946"/>
                <a:gd name="T7" fmla="*/ 78422 h 78420"/>
                <a:gd name="T8" fmla="*/ 250946 w 250946"/>
                <a:gd name="T9" fmla="*/ 39211 h 78420"/>
                <a:gd name="T10" fmla="*/ 250946 w 250946"/>
                <a:gd name="T11" fmla="*/ 0 h 78420"/>
                <a:gd name="T12" fmla="*/ 0 w 250946"/>
                <a:gd name="T13" fmla="*/ 0 h 78420"/>
                <a:gd name="T14" fmla="*/ 125473 w 250946"/>
                <a:gd name="T15" fmla="*/ 54895 h 78420"/>
                <a:gd name="T16" fmla="*/ 101947 w 250946"/>
                <a:gd name="T17" fmla="*/ 31368 h 78420"/>
                <a:gd name="T18" fmla="*/ 125473 w 250946"/>
                <a:gd name="T19" fmla="*/ 7842 h 78420"/>
                <a:gd name="T20" fmla="*/ 148999 w 250946"/>
                <a:gd name="T21" fmla="*/ 31368 h 78420"/>
                <a:gd name="T22" fmla="*/ 125473 w 250946"/>
                <a:gd name="T23" fmla="*/ 54895 h 78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0946" h="78420">
                  <a:moveTo>
                    <a:pt x="0" y="0"/>
                  </a:moveTo>
                  <a:lnTo>
                    <a:pt x="0" y="39210"/>
                  </a:lnTo>
                  <a:cubicBezTo>
                    <a:pt x="0" y="60854"/>
                    <a:pt x="17566" y="78421"/>
                    <a:pt x="39210" y="78421"/>
                  </a:cubicBezTo>
                  <a:lnTo>
                    <a:pt x="211736" y="78421"/>
                  </a:lnTo>
                  <a:cubicBezTo>
                    <a:pt x="233380" y="78421"/>
                    <a:pt x="250946" y="60854"/>
                    <a:pt x="250946" y="39210"/>
                  </a:cubicBezTo>
                  <a:lnTo>
                    <a:pt x="250946" y="0"/>
                  </a:lnTo>
                  <a:lnTo>
                    <a:pt x="0" y="0"/>
                  </a:lnTo>
                  <a:close/>
                  <a:moveTo>
                    <a:pt x="125473" y="54894"/>
                  </a:moveTo>
                  <a:cubicBezTo>
                    <a:pt x="112455" y="54894"/>
                    <a:pt x="101947" y="44386"/>
                    <a:pt x="101947" y="31368"/>
                  </a:cubicBezTo>
                  <a:cubicBezTo>
                    <a:pt x="101947" y="18350"/>
                    <a:pt x="112455" y="7842"/>
                    <a:pt x="125473" y="7842"/>
                  </a:cubicBezTo>
                  <a:cubicBezTo>
                    <a:pt x="138491" y="7842"/>
                    <a:pt x="148999" y="18350"/>
                    <a:pt x="148999" y="31368"/>
                  </a:cubicBezTo>
                  <a:cubicBezTo>
                    <a:pt x="148999" y="44386"/>
                    <a:pt x="138491" y="54894"/>
                    <a:pt x="125473" y="54894"/>
                  </a:cubicBez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sp>
          <p:nvSpPr>
            <p:cNvPr id="27" name="Vrije vorm: vorm 36">
              <a:extLst>
                <a:ext uri="{FF2B5EF4-FFF2-40B4-BE49-F238E27FC236}">
                  <a16:creationId xmlns:a16="http://schemas.microsoft.com/office/drawing/2014/main" xmlns="" id="{92E1DF55-4A1C-45DE-A1AB-1A38C9D6CE58}"/>
                </a:ext>
              </a:extLst>
            </p:cNvPr>
            <p:cNvSpPr>
              <a:spLocks/>
            </p:cNvSpPr>
            <p:nvPr/>
          </p:nvSpPr>
          <p:spPr bwMode="auto">
            <a:xfrm>
              <a:off x="4106126" y="4061574"/>
              <a:ext cx="15684" cy="15684"/>
            </a:xfrm>
            <a:custGeom>
              <a:avLst/>
              <a:gdLst>
                <a:gd name="T0" fmla="*/ 15684 w 15684"/>
                <a:gd name="T1" fmla="*/ 7842 h 15684"/>
                <a:gd name="T2" fmla="*/ 7842 w 15684"/>
                <a:gd name="T3" fmla="*/ 15684 h 15684"/>
                <a:gd name="T4" fmla="*/ 0 w 15684"/>
                <a:gd name="T5" fmla="*/ 7842 h 15684"/>
                <a:gd name="T6" fmla="*/ 7842 w 15684"/>
                <a:gd name="T7" fmla="*/ 0 h 15684"/>
                <a:gd name="T8" fmla="*/ 15684 w 15684"/>
                <a:gd name="T9" fmla="*/ 7842 h 15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84" h="15684">
                  <a:moveTo>
                    <a:pt x="15684" y="7842"/>
                  </a:moveTo>
                  <a:cubicBezTo>
                    <a:pt x="15684" y="12173"/>
                    <a:pt x="12173" y="15684"/>
                    <a:pt x="7842" y="15684"/>
                  </a:cubicBezTo>
                  <a:cubicBezTo>
                    <a:pt x="3511" y="15684"/>
                    <a:pt x="0" y="12173"/>
                    <a:pt x="0" y="7842"/>
                  </a:cubicBezTo>
                  <a:cubicBezTo>
                    <a:pt x="0" y="3511"/>
                    <a:pt x="3511" y="0"/>
                    <a:pt x="7842" y="0"/>
                  </a:cubicBezTo>
                  <a:cubicBezTo>
                    <a:pt x="12173" y="0"/>
                    <a:pt x="15684" y="3511"/>
                    <a:pt x="15684" y="7842"/>
                  </a:cubicBez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sp>
          <p:nvSpPr>
            <p:cNvPr id="28" name="Vrije vorm: vorm 37">
              <a:extLst>
                <a:ext uri="{FF2B5EF4-FFF2-40B4-BE49-F238E27FC236}">
                  <a16:creationId xmlns:a16="http://schemas.microsoft.com/office/drawing/2014/main" xmlns="" id="{76D5DA2D-106D-4DCE-BD35-F5F95BD41A40}"/>
                </a:ext>
              </a:extLst>
            </p:cNvPr>
            <p:cNvSpPr>
              <a:spLocks/>
            </p:cNvSpPr>
            <p:nvPr/>
          </p:nvSpPr>
          <p:spPr bwMode="auto">
            <a:xfrm>
              <a:off x="3988495" y="3740049"/>
              <a:ext cx="250946" cy="282314"/>
            </a:xfrm>
            <a:custGeom>
              <a:avLst/>
              <a:gdLst>
                <a:gd name="T0" fmla="*/ 250946 w 250946"/>
                <a:gd name="T1" fmla="*/ 0 h 282313"/>
                <a:gd name="T2" fmla="*/ 0 w 250946"/>
                <a:gd name="T3" fmla="*/ 0 h 282313"/>
                <a:gd name="T4" fmla="*/ 0 w 250946"/>
                <a:gd name="T5" fmla="*/ 282315 h 282313"/>
                <a:gd name="T6" fmla="*/ 250946 w 250946"/>
                <a:gd name="T7" fmla="*/ 282315 h 282313"/>
                <a:gd name="T8" fmla="*/ 250946 w 250946"/>
                <a:gd name="T9" fmla="*/ 0 h 282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946" h="282313">
                  <a:moveTo>
                    <a:pt x="250946" y="0"/>
                  </a:moveTo>
                  <a:lnTo>
                    <a:pt x="0" y="0"/>
                  </a:lnTo>
                  <a:lnTo>
                    <a:pt x="0" y="282314"/>
                  </a:lnTo>
                  <a:lnTo>
                    <a:pt x="250946" y="282314"/>
                  </a:lnTo>
                  <a:lnTo>
                    <a:pt x="250946" y="0"/>
                  </a:ln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grpSp>
      <p:grpSp>
        <p:nvGrpSpPr>
          <p:cNvPr id="29" name="Graphic 19">
            <a:extLst>
              <a:ext uri="{FF2B5EF4-FFF2-40B4-BE49-F238E27FC236}">
                <a16:creationId xmlns:a16="http://schemas.microsoft.com/office/drawing/2014/main" xmlns="" id="{7623AEB2-A1F9-4B75-97B8-7A8D6C2CA54C}"/>
              </a:ext>
            </a:extLst>
          </p:cNvPr>
          <p:cNvGrpSpPr>
            <a:grpSpLocks/>
          </p:cNvGrpSpPr>
          <p:nvPr/>
        </p:nvGrpSpPr>
        <p:grpSpPr bwMode="auto">
          <a:xfrm>
            <a:off x="5349875" y="3265488"/>
            <a:ext cx="231775" cy="233362"/>
            <a:chOff x="6536777" y="2228294"/>
            <a:chExt cx="363907" cy="363907"/>
          </a:xfrm>
        </p:grpSpPr>
        <p:sp>
          <p:nvSpPr>
            <p:cNvPr id="30" name="Vrije vorm: vorm 52">
              <a:extLst>
                <a:ext uri="{FF2B5EF4-FFF2-40B4-BE49-F238E27FC236}">
                  <a16:creationId xmlns:a16="http://schemas.microsoft.com/office/drawing/2014/main" xmlns="" id="{6ADF3AA3-0128-4C68-B083-C537C6C995B7}"/>
                </a:ext>
              </a:extLst>
            </p:cNvPr>
            <p:cNvSpPr>
              <a:spLocks/>
            </p:cNvSpPr>
            <p:nvPr/>
          </p:nvSpPr>
          <p:spPr bwMode="auto">
            <a:xfrm>
              <a:off x="6572518" y="2228294"/>
              <a:ext cx="77980" cy="77980"/>
            </a:xfrm>
            <a:custGeom>
              <a:avLst/>
              <a:gdLst>
                <a:gd name="T0" fmla="*/ 77980 w 77980"/>
                <a:gd name="T1" fmla="*/ 38990 h 77980"/>
                <a:gd name="T2" fmla="*/ 38990 w 77980"/>
                <a:gd name="T3" fmla="*/ 77980 h 77980"/>
                <a:gd name="T4" fmla="*/ 0 w 77980"/>
                <a:gd name="T5" fmla="*/ 38990 h 77980"/>
                <a:gd name="T6" fmla="*/ 38990 w 77980"/>
                <a:gd name="T7" fmla="*/ 0 h 77980"/>
                <a:gd name="T8" fmla="*/ 77980 w 77980"/>
                <a:gd name="T9" fmla="*/ 38990 h 779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980" h="77980">
                  <a:moveTo>
                    <a:pt x="77980" y="38990"/>
                  </a:moveTo>
                  <a:cubicBezTo>
                    <a:pt x="77980" y="60524"/>
                    <a:pt x="60524" y="77980"/>
                    <a:pt x="38990" y="77980"/>
                  </a:cubicBezTo>
                  <a:cubicBezTo>
                    <a:pt x="17456" y="77980"/>
                    <a:pt x="0" y="60524"/>
                    <a:pt x="0" y="38990"/>
                  </a:cubicBezTo>
                  <a:cubicBezTo>
                    <a:pt x="0" y="17456"/>
                    <a:pt x="17456" y="0"/>
                    <a:pt x="38990" y="0"/>
                  </a:cubicBezTo>
                  <a:cubicBezTo>
                    <a:pt x="60524" y="0"/>
                    <a:pt x="77980" y="17456"/>
                    <a:pt x="77980" y="38990"/>
                  </a:cubicBez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a:p>
          </p:txBody>
        </p:sp>
        <p:sp>
          <p:nvSpPr>
            <p:cNvPr id="31" name="Vrije vorm: vorm 53">
              <a:extLst>
                <a:ext uri="{FF2B5EF4-FFF2-40B4-BE49-F238E27FC236}">
                  <a16:creationId xmlns:a16="http://schemas.microsoft.com/office/drawing/2014/main" xmlns="" id="{FB07B8A4-67C5-4307-AA8F-A4CFAC216905}"/>
                </a:ext>
              </a:extLst>
            </p:cNvPr>
            <p:cNvSpPr>
              <a:spLocks/>
            </p:cNvSpPr>
            <p:nvPr/>
          </p:nvSpPr>
          <p:spPr bwMode="auto">
            <a:xfrm>
              <a:off x="6536695" y="2319271"/>
              <a:ext cx="142963" cy="272930"/>
            </a:xfrm>
            <a:custGeom>
              <a:avLst/>
              <a:gdLst>
                <a:gd name="T0" fmla="*/ 129009 w 142963"/>
                <a:gd name="T1" fmla="*/ 15206 h 272930"/>
                <a:gd name="T2" fmla="*/ 109903 w 142963"/>
                <a:gd name="T3" fmla="*/ 0 h 272930"/>
                <a:gd name="T4" fmla="*/ 39721 w 142963"/>
                <a:gd name="T5" fmla="*/ 0 h 272930"/>
                <a:gd name="T6" fmla="*/ 20746 w 142963"/>
                <a:gd name="T7" fmla="*/ 15206 h 272930"/>
                <a:gd name="T8" fmla="*/ 471 w 142963"/>
                <a:gd name="T9" fmla="*/ 106183 h 272930"/>
                <a:gd name="T10" fmla="*/ 4240 w 142963"/>
                <a:gd name="T11" fmla="*/ 122559 h 272930"/>
                <a:gd name="T12" fmla="*/ 19577 w 142963"/>
                <a:gd name="T13" fmla="*/ 129967 h 272930"/>
                <a:gd name="T14" fmla="*/ 23476 w 142963"/>
                <a:gd name="T15" fmla="*/ 129967 h 272930"/>
                <a:gd name="T16" fmla="*/ 35952 w 142963"/>
                <a:gd name="T17" fmla="*/ 266952 h 272930"/>
                <a:gd name="T18" fmla="*/ 42321 w 142963"/>
                <a:gd name="T19" fmla="*/ 272930 h 272930"/>
                <a:gd name="T20" fmla="*/ 107304 w 142963"/>
                <a:gd name="T21" fmla="*/ 272930 h 272930"/>
                <a:gd name="T22" fmla="*/ 113802 w 142963"/>
                <a:gd name="T23" fmla="*/ 266952 h 272930"/>
                <a:gd name="T24" fmla="*/ 126279 w 142963"/>
                <a:gd name="T25" fmla="*/ 129967 h 272930"/>
                <a:gd name="T26" fmla="*/ 130178 w 142963"/>
                <a:gd name="T27" fmla="*/ 129967 h 272930"/>
                <a:gd name="T28" fmla="*/ 145384 w 142963"/>
                <a:gd name="T29" fmla="*/ 122689 h 272930"/>
                <a:gd name="T30" fmla="*/ 149153 w 142963"/>
                <a:gd name="T31" fmla="*/ 106313 h 272930"/>
                <a:gd name="T32" fmla="*/ 129009 w 142963"/>
                <a:gd name="T33" fmla="*/ 15206 h 2729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963" h="272930">
                  <a:moveTo>
                    <a:pt x="129009" y="15206"/>
                  </a:moveTo>
                  <a:cubicBezTo>
                    <a:pt x="126929" y="6238"/>
                    <a:pt x="119131" y="0"/>
                    <a:pt x="109903" y="0"/>
                  </a:cubicBezTo>
                  <a:lnTo>
                    <a:pt x="39721" y="0"/>
                  </a:lnTo>
                  <a:cubicBezTo>
                    <a:pt x="30624" y="0"/>
                    <a:pt x="22696" y="6238"/>
                    <a:pt x="20746" y="15206"/>
                  </a:cubicBezTo>
                  <a:lnTo>
                    <a:pt x="471" y="106183"/>
                  </a:lnTo>
                  <a:cubicBezTo>
                    <a:pt x="-828" y="112031"/>
                    <a:pt x="601" y="118010"/>
                    <a:pt x="4240" y="122559"/>
                  </a:cubicBezTo>
                  <a:cubicBezTo>
                    <a:pt x="8139" y="127237"/>
                    <a:pt x="13598" y="129967"/>
                    <a:pt x="19577" y="129967"/>
                  </a:cubicBezTo>
                  <a:lnTo>
                    <a:pt x="23476" y="129967"/>
                  </a:lnTo>
                  <a:lnTo>
                    <a:pt x="35952" y="266952"/>
                  </a:lnTo>
                  <a:cubicBezTo>
                    <a:pt x="36212" y="270331"/>
                    <a:pt x="38942" y="272930"/>
                    <a:pt x="42321" y="272930"/>
                  </a:cubicBezTo>
                  <a:lnTo>
                    <a:pt x="107304" y="272930"/>
                  </a:lnTo>
                  <a:cubicBezTo>
                    <a:pt x="110683" y="272930"/>
                    <a:pt x="113413" y="270331"/>
                    <a:pt x="113802" y="266952"/>
                  </a:cubicBezTo>
                  <a:lnTo>
                    <a:pt x="126279" y="129967"/>
                  </a:lnTo>
                  <a:lnTo>
                    <a:pt x="130178" y="129967"/>
                  </a:lnTo>
                  <a:cubicBezTo>
                    <a:pt x="136157" y="129967"/>
                    <a:pt x="141615" y="127237"/>
                    <a:pt x="145384" y="122689"/>
                  </a:cubicBezTo>
                  <a:cubicBezTo>
                    <a:pt x="149153" y="118010"/>
                    <a:pt x="150453" y="112031"/>
                    <a:pt x="149153" y="106313"/>
                  </a:cubicBezTo>
                  <a:lnTo>
                    <a:pt x="129009" y="15206"/>
                  </a:ln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a:p>
          </p:txBody>
        </p:sp>
        <p:sp>
          <p:nvSpPr>
            <p:cNvPr id="32" name="Vrije vorm: vorm 54">
              <a:extLst>
                <a:ext uri="{FF2B5EF4-FFF2-40B4-BE49-F238E27FC236}">
                  <a16:creationId xmlns:a16="http://schemas.microsoft.com/office/drawing/2014/main" xmlns="" id="{E0C589A7-EA39-47B7-9774-CAA838147829}"/>
                </a:ext>
              </a:extLst>
            </p:cNvPr>
            <p:cNvSpPr>
              <a:spLocks/>
            </p:cNvSpPr>
            <p:nvPr/>
          </p:nvSpPr>
          <p:spPr bwMode="auto">
            <a:xfrm>
              <a:off x="6702485" y="2228294"/>
              <a:ext cx="194950" cy="363907"/>
            </a:xfrm>
            <a:custGeom>
              <a:avLst/>
              <a:gdLst>
                <a:gd name="T0" fmla="*/ 123468 w 194950"/>
                <a:gd name="T1" fmla="*/ 90977 h 363907"/>
                <a:gd name="T2" fmla="*/ 175455 w 194950"/>
                <a:gd name="T3" fmla="*/ 90977 h 363907"/>
                <a:gd name="T4" fmla="*/ 194950 w 194950"/>
                <a:gd name="T5" fmla="*/ 71482 h 363907"/>
                <a:gd name="T6" fmla="*/ 194950 w 194950"/>
                <a:gd name="T7" fmla="*/ 19495 h 363907"/>
                <a:gd name="T8" fmla="*/ 175455 w 194950"/>
                <a:gd name="T9" fmla="*/ 0 h 363907"/>
                <a:gd name="T10" fmla="*/ 123468 w 194950"/>
                <a:gd name="T11" fmla="*/ 0 h 363907"/>
                <a:gd name="T12" fmla="*/ 103973 w 194950"/>
                <a:gd name="T13" fmla="*/ 19495 h 363907"/>
                <a:gd name="T14" fmla="*/ 103973 w 194950"/>
                <a:gd name="T15" fmla="*/ 38990 h 363907"/>
                <a:gd name="T16" fmla="*/ 45488 w 194950"/>
                <a:gd name="T17" fmla="*/ 38990 h 363907"/>
                <a:gd name="T18" fmla="*/ 38990 w 194950"/>
                <a:gd name="T19" fmla="*/ 45488 h 363907"/>
                <a:gd name="T20" fmla="*/ 38990 w 194950"/>
                <a:gd name="T21" fmla="*/ 175455 h 363907"/>
                <a:gd name="T22" fmla="*/ 6498 w 194950"/>
                <a:gd name="T23" fmla="*/ 175455 h 363907"/>
                <a:gd name="T24" fmla="*/ 0 w 194950"/>
                <a:gd name="T25" fmla="*/ 181954 h 363907"/>
                <a:gd name="T26" fmla="*/ 6498 w 194950"/>
                <a:gd name="T27" fmla="*/ 188452 h 363907"/>
                <a:gd name="T28" fmla="*/ 38990 w 194950"/>
                <a:gd name="T29" fmla="*/ 188452 h 363907"/>
                <a:gd name="T30" fmla="*/ 38990 w 194950"/>
                <a:gd name="T31" fmla="*/ 318419 h 363907"/>
                <a:gd name="T32" fmla="*/ 45488 w 194950"/>
                <a:gd name="T33" fmla="*/ 324917 h 363907"/>
                <a:gd name="T34" fmla="*/ 103973 w 194950"/>
                <a:gd name="T35" fmla="*/ 324917 h 363907"/>
                <a:gd name="T36" fmla="*/ 103973 w 194950"/>
                <a:gd name="T37" fmla="*/ 344412 h 363907"/>
                <a:gd name="T38" fmla="*/ 123468 w 194950"/>
                <a:gd name="T39" fmla="*/ 363907 h 363907"/>
                <a:gd name="T40" fmla="*/ 175455 w 194950"/>
                <a:gd name="T41" fmla="*/ 363907 h 363907"/>
                <a:gd name="T42" fmla="*/ 194950 w 194950"/>
                <a:gd name="T43" fmla="*/ 344412 h 363907"/>
                <a:gd name="T44" fmla="*/ 194950 w 194950"/>
                <a:gd name="T45" fmla="*/ 292425 h 363907"/>
                <a:gd name="T46" fmla="*/ 175455 w 194950"/>
                <a:gd name="T47" fmla="*/ 272930 h 363907"/>
                <a:gd name="T48" fmla="*/ 123468 w 194950"/>
                <a:gd name="T49" fmla="*/ 272930 h 363907"/>
                <a:gd name="T50" fmla="*/ 103973 w 194950"/>
                <a:gd name="T51" fmla="*/ 292425 h 363907"/>
                <a:gd name="T52" fmla="*/ 103973 w 194950"/>
                <a:gd name="T53" fmla="*/ 311920 h 363907"/>
                <a:gd name="T54" fmla="*/ 51987 w 194950"/>
                <a:gd name="T55" fmla="*/ 311920 h 363907"/>
                <a:gd name="T56" fmla="*/ 51987 w 194950"/>
                <a:gd name="T57" fmla="*/ 188452 h 363907"/>
                <a:gd name="T58" fmla="*/ 103973 w 194950"/>
                <a:gd name="T59" fmla="*/ 188452 h 363907"/>
                <a:gd name="T60" fmla="*/ 103973 w 194950"/>
                <a:gd name="T61" fmla="*/ 207947 h 363907"/>
                <a:gd name="T62" fmla="*/ 123468 w 194950"/>
                <a:gd name="T63" fmla="*/ 227442 h 363907"/>
                <a:gd name="T64" fmla="*/ 175455 w 194950"/>
                <a:gd name="T65" fmla="*/ 227442 h 363907"/>
                <a:gd name="T66" fmla="*/ 194950 w 194950"/>
                <a:gd name="T67" fmla="*/ 207947 h 363907"/>
                <a:gd name="T68" fmla="*/ 194950 w 194950"/>
                <a:gd name="T69" fmla="*/ 155960 h 363907"/>
                <a:gd name="T70" fmla="*/ 175455 w 194950"/>
                <a:gd name="T71" fmla="*/ 136465 h 363907"/>
                <a:gd name="T72" fmla="*/ 123468 w 194950"/>
                <a:gd name="T73" fmla="*/ 136465 h 363907"/>
                <a:gd name="T74" fmla="*/ 103973 w 194950"/>
                <a:gd name="T75" fmla="*/ 155960 h 363907"/>
                <a:gd name="T76" fmla="*/ 103973 w 194950"/>
                <a:gd name="T77" fmla="*/ 175455 h 363907"/>
                <a:gd name="T78" fmla="*/ 51987 w 194950"/>
                <a:gd name="T79" fmla="*/ 175455 h 363907"/>
                <a:gd name="T80" fmla="*/ 51987 w 194950"/>
                <a:gd name="T81" fmla="*/ 51987 h 363907"/>
                <a:gd name="T82" fmla="*/ 103973 w 194950"/>
                <a:gd name="T83" fmla="*/ 51987 h 363907"/>
                <a:gd name="T84" fmla="*/ 103973 w 194950"/>
                <a:gd name="T85" fmla="*/ 71482 h 363907"/>
                <a:gd name="T86" fmla="*/ 123468 w 194950"/>
                <a:gd name="T87" fmla="*/ 90977 h 3639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4950" h="363907">
                  <a:moveTo>
                    <a:pt x="123468" y="90977"/>
                  </a:moveTo>
                  <a:lnTo>
                    <a:pt x="175455" y="90977"/>
                  </a:lnTo>
                  <a:cubicBezTo>
                    <a:pt x="186242" y="90977"/>
                    <a:pt x="194950" y="82269"/>
                    <a:pt x="194950" y="71482"/>
                  </a:cubicBezTo>
                  <a:lnTo>
                    <a:pt x="194950" y="19495"/>
                  </a:lnTo>
                  <a:cubicBezTo>
                    <a:pt x="194950" y="8708"/>
                    <a:pt x="186242" y="0"/>
                    <a:pt x="175455" y="0"/>
                  </a:cubicBezTo>
                  <a:lnTo>
                    <a:pt x="123468" y="0"/>
                  </a:lnTo>
                  <a:cubicBezTo>
                    <a:pt x="112681" y="0"/>
                    <a:pt x="103973" y="8708"/>
                    <a:pt x="103973" y="19495"/>
                  </a:cubicBezTo>
                  <a:lnTo>
                    <a:pt x="103973" y="38990"/>
                  </a:lnTo>
                  <a:lnTo>
                    <a:pt x="45488" y="38990"/>
                  </a:lnTo>
                  <a:cubicBezTo>
                    <a:pt x="41849" y="38990"/>
                    <a:pt x="38990" y="41849"/>
                    <a:pt x="38990" y="45488"/>
                  </a:cubicBezTo>
                  <a:lnTo>
                    <a:pt x="38990" y="175455"/>
                  </a:lnTo>
                  <a:lnTo>
                    <a:pt x="6498" y="175455"/>
                  </a:lnTo>
                  <a:cubicBezTo>
                    <a:pt x="2859" y="175455"/>
                    <a:pt x="0" y="178314"/>
                    <a:pt x="0" y="181954"/>
                  </a:cubicBezTo>
                  <a:cubicBezTo>
                    <a:pt x="0" y="185593"/>
                    <a:pt x="2859" y="188452"/>
                    <a:pt x="6498" y="188452"/>
                  </a:cubicBezTo>
                  <a:lnTo>
                    <a:pt x="38990" y="188452"/>
                  </a:lnTo>
                  <a:lnTo>
                    <a:pt x="38990" y="318419"/>
                  </a:lnTo>
                  <a:cubicBezTo>
                    <a:pt x="38990" y="322058"/>
                    <a:pt x="41849" y="324917"/>
                    <a:pt x="45488" y="324917"/>
                  </a:cubicBezTo>
                  <a:lnTo>
                    <a:pt x="103973" y="324917"/>
                  </a:lnTo>
                  <a:lnTo>
                    <a:pt x="103973" y="344412"/>
                  </a:lnTo>
                  <a:cubicBezTo>
                    <a:pt x="103973" y="355199"/>
                    <a:pt x="112681" y="363907"/>
                    <a:pt x="123468" y="363907"/>
                  </a:cubicBezTo>
                  <a:lnTo>
                    <a:pt x="175455" y="363907"/>
                  </a:lnTo>
                  <a:cubicBezTo>
                    <a:pt x="186242" y="363907"/>
                    <a:pt x="194950" y="355199"/>
                    <a:pt x="194950" y="344412"/>
                  </a:cubicBezTo>
                  <a:lnTo>
                    <a:pt x="194950" y="292425"/>
                  </a:lnTo>
                  <a:cubicBezTo>
                    <a:pt x="194950" y="281638"/>
                    <a:pt x="186242" y="272930"/>
                    <a:pt x="175455" y="272930"/>
                  </a:cubicBezTo>
                  <a:lnTo>
                    <a:pt x="123468" y="272930"/>
                  </a:lnTo>
                  <a:cubicBezTo>
                    <a:pt x="112681" y="272930"/>
                    <a:pt x="103973" y="281638"/>
                    <a:pt x="103973" y="292425"/>
                  </a:cubicBezTo>
                  <a:lnTo>
                    <a:pt x="103973" y="311920"/>
                  </a:lnTo>
                  <a:lnTo>
                    <a:pt x="51987" y="311920"/>
                  </a:lnTo>
                  <a:lnTo>
                    <a:pt x="51987" y="188452"/>
                  </a:lnTo>
                  <a:lnTo>
                    <a:pt x="103973" y="188452"/>
                  </a:lnTo>
                  <a:lnTo>
                    <a:pt x="103973" y="207947"/>
                  </a:lnTo>
                  <a:cubicBezTo>
                    <a:pt x="103973" y="218734"/>
                    <a:pt x="112681" y="227442"/>
                    <a:pt x="123468" y="227442"/>
                  </a:cubicBezTo>
                  <a:lnTo>
                    <a:pt x="175455" y="227442"/>
                  </a:lnTo>
                  <a:cubicBezTo>
                    <a:pt x="186242" y="227442"/>
                    <a:pt x="194950" y="218734"/>
                    <a:pt x="194950" y="207947"/>
                  </a:cubicBezTo>
                  <a:lnTo>
                    <a:pt x="194950" y="155960"/>
                  </a:lnTo>
                  <a:cubicBezTo>
                    <a:pt x="194950" y="145173"/>
                    <a:pt x="186242" y="136465"/>
                    <a:pt x="175455" y="136465"/>
                  </a:cubicBezTo>
                  <a:lnTo>
                    <a:pt x="123468" y="136465"/>
                  </a:lnTo>
                  <a:cubicBezTo>
                    <a:pt x="112681" y="136465"/>
                    <a:pt x="103973" y="145173"/>
                    <a:pt x="103973" y="155960"/>
                  </a:cubicBezTo>
                  <a:lnTo>
                    <a:pt x="103973" y="175455"/>
                  </a:lnTo>
                  <a:lnTo>
                    <a:pt x="51987" y="175455"/>
                  </a:lnTo>
                  <a:lnTo>
                    <a:pt x="51987" y="51987"/>
                  </a:lnTo>
                  <a:lnTo>
                    <a:pt x="103973" y="51987"/>
                  </a:lnTo>
                  <a:lnTo>
                    <a:pt x="103973" y="71482"/>
                  </a:lnTo>
                  <a:cubicBezTo>
                    <a:pt x="103973" y="82269"/>
                    <a:pt x="112811" y="90977"/>
                    <a:pt x="123468" y="90977"/>
                  </a:cubicBezTo>
                  <a:close/>
                </a:path>
              </a:pathLst>
            </a:custGeom>
            <a:solidFill>
              <a:srgbClr val="02426A"/>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a:p>
          </p:txBody>
        </p:sp>
      </p:grpSp>
      <p:grpSp>
        <p:nvGrpSpPr>
          <p:cNvPr id="33" name="Graphic 41">
            <a:extLst>
              <a:ext uri="{FF2B5EF4-FFF2-40B4-BE49-F238E27FC236}">
                <a16:creationId xmlns:a16="http://schemas.microsoft.com/office/drawing/2014/main" xmlns="" id="{19391316-C2F3-4A30-9E34-6D5BAE037612}"/>
              </a:ext>
            </a:extLst>
          </p:cNvPr>
          <p:cNvGrpSpPr>
            <a:grpSpLocks/>
          </p:cNvGrpSpPr>
          <p:nvPr/>
        </p:nvGrpSpPr>
        <p:grpSpPr bwMode="auto">
          <a:xfrm>
            <a:off x="5340350" y="3732213"/>
            <a:ext cx="220663" cy="279400"/>
            <a:chOff x="4584317" y="3677312"/>
            <a:chExt cx="345051" cy="439156"/>
          </a:xfrm>
        </p:grpSpPr>
        <p:sp>
          <p:nvSpPr>
            <p:cNvPr id="34" name="Vrije vorm: vorm 56">
              <a:extLst>
                <a:ext uri="{FF2B5EF4-FFF2-40B4-BE49-F238E27FC236}">
                  <a16:creationId xmlns:a16="http://schemas.microsoft.com/office/drawing/2014/main" xmlns="" id="{4C54B911-62EF-4B37-9B1C-869125AA7A71}"/>
                </a:ext>
              </a:extLst>
            </p:cNvPr>
            <p:cNvSpPr>
              <a:spLocks/>
            </p:cNvSpPr>
            <p:nvPr/>
          </p:nvSpPr>
          <p:spPr bwMode="auto">
            <a:xfrm>
              <a:off x="4584317" y="3970449"/>
              <a:ext cx="345051" cy="141157"/>
            </a:xfrm>
            <a:custGeom>
              <a:avLst/>
              <a:gdLst>
                <a:gd name="T0" fmla="*/ 260827 w 345051"/>
                <a:gd name="T1" fmla="*/ 0 h 141157"/>
                <a:gd name="T2" fmla="*/ 190249 w 345051"/>
                <a:gd name="T3" fmla="*/ 90968 h 141157"/>
                <a:gd name="T4" fmla="*/ 178329 w 345051"/>
                <a:gd name="T5" fmla="*/ 104613 h 141157"/>
                <a:gd name="T6" fmla="*/ 172369 w 345051"/>
                <a:gd name="T7" fmla="*/ 107280 h 141157"/>
                <a:gd name="T8" fmla="*/ 166409 w 345051"/>
                <a:gd name="T9" fmla="*/ 104613 h 141157"/>
                <a:gd name="T10" fmla="*/ 154489 w 345051"/>
                <a:gd name="T11" fmla="*/ 90968 h 141157"/>
                <a:gd name="T12" fmla="*/ 154489 w 345051"/>
                <a:gd name="T13" fmla="*/ 90968 h 141157"/>
                <a:gd name="T14" fmla="*/ 83910 w 345051"/>
                <a:gd name="T15" fmla="*/ 0 h 141157"/>
                <a:gd name="T16" fmla="*/ 0 w 345051"/>
                <a:gd name="T17" fmla="*/ 67599 h 141157"/>
                <a:gd name="T18" fmla="*/ 172526 w 345051"/>
                <a:gd name="T19" fmla="*/ 146019 h 141157"/>
                <a:gd name="T20" fmla="*/ 345051 w 345051"/>
                <a:gd name="T21" fmla="*/ 67599 h 141157"/>
                <a:gd name="T22" fmla="*/ 260827 w 345051"/>
                <a:gd name="T23" fmla="*/ 0 h 141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5051" h="141157">
                  <a:moveTo>
                    <a:pt x="260827" y="0"/>
                  </a:moveTo>
                  <a:cubicBezTo>
                    <a:pt x="231184" y="42661"/>
                    <a:pt x="200914" y="78578"/>
                    <a:pt x="190249" y="90968"/>
                  </a:cubicBezTo>
                  <a:lnTo>
                    <a:pt x="178329" y="104613"/>
                  </a:lnTo>
                  <a:cubicBezTo>
                    <a:pt x="176917" y="106338"/>
                    <a:pt x="174721" y="107280"/>
                    <a:pt x="172369" y="107280"/>
                  </a:cubicBezTo>
                  <a:cubicBezTo>
                    <a:pt x="170016" y="107280"/>
                    <a:pt x="167977" y="106338"/>
                    <a:pt x="166409" y="104613"/>
                  </a:cubicBezTo>
                  <a:lnTo>
                    <a:pt x="154489" y="90968"/>
                  </a:lnTo>
                  <a:cubicBezTo>
                    <a:pt x="154489" y="90968"/>
                    <a:pt x="154489" y="90968"/>
                    <a:pt x="154489" y="90968"/>
                  </a:cubicBezTo>
                  <a:cubicBezTo>
                    <a:pt x="143824" y="78578"/>
                    <a:pt x="113553" y="42818"/>
                    <a:pt x="83910" y="0"/>
                  </a:cubicBezTo>
                  <a:cubicBezTo>
                    <a:pt x="32309" y="13645"/>
                    <a:pt x="0" y="38740"/>
                    <a:pt x="0" y="67599"/>
                  </a:cubicBezTo>
                  <a:cubicBezTo>
                    <a:pt x="0" y="111514"/>
                    <a:pt x="75754" y="146019"/>
                    <a:pt x="172526" y="146019"/>
                  </a:cubicBezTo>
                  <a:cubicBezTo>
                    <a:pt x="269297" y="146019"/>
                    <a:pt x="345051" y="111514"/>
                    <a:pt x="345051" y="67599"/>
                  </a:cubicBezTo>
                  <a:cubicBezTo>
                    <a:pt x="345051" y="38740"/>
                    <a:pt x="312742" y="13645"/>
                    <a:pt x="260827" y="0"/>
                  </a:cubicBezTo>
                  <a:close/>
                </a:path>
              </a:pathLst>
            </a:custGeom>
            <a:solidFill>
              <a:srgbClr val="0085BF"/>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a:p>
          </p:txBody>
        </p:sp>
        <p:sp>
          <p:nvSpPr>
            <p:cNvPr id="35" name="Vrije vorm: vorm 57">
              <a:extLst>
                <a:ext uri="{FF2B5EF4-FFF2-40B4-BE49-F238E27FC236}">
                  <a16:creationId xmlns:a16="http://schemas.microsoft.com/office/drawing/2014/main" xmlns="" id="{DBAC75C6-0260-44F6-B940-AB6DF8BFCEE1}"/>
                </a:ext>
              </a:extLst>
            </p:cNvPr>
            <p:cNvSpPr>
              <a:spLocks/>
            </p:cNvSpPr>
            <p:nvPr/>
          </p:nvSpPr>
          <p:spPr bwMode="auto">
            <a:xfrm>
              <a:off x="4615685" y="3677312"/>
              <a:ext cx="282314" cy="376419"/>
            </a:xfrm>
            <a:custGeom>
              <a:avLst/>
              <a:gdLst>
                <a:gd name="T0" fmla="*/ 141157 w 282314"/>
                <a:gd name="T1" fmla="*/ 376419 h 376419"/>
                <a:gd name="T2" fmla="*/ 147117 w 282314"/>
                <a:gd name="T3" fmla="*/ 373753 h 376419"/>
                <a:gd name="T4" fmla="*/ 282314 w 282314"/>
                <a:gd name="T5" fmla="*/ 141157 h 376419"/>
                <a:gd name="T6" fmla="*/ 141157 w 282314"/>
                <a:gd name="T7" fmla="*/ 0 h 376419"/>
                <a:gd name="T8" fmla="*/ 0 w 282314"/>
                <a:gd name="T9" fmla="*/ 141157 h 376419"/>
                <a:gd name="T10" fmla="*/ 135197 w 282314"/>
                <a:gd name="T11" fmla="*/ 373753 h 376419"/>
                <a:gd name="T12" fmla="*/ 141157 w 282314"/>
                <a:gd name="T13" fmla="*/ 376419 h 376419"/>
                <a:gd name="T14" fmla="*/ 83283 w 282314"/>
                <a:gd name="T15" fmla="*/ 141157 h 376419"/>
                <a:gd name="T16" fmla="*/ 146019 w 282314"/>
                <a:gd name="T17" fmla="*/ 78421 h 376419"/>
                <a:gd name="T18" fmla="*/ 197463 w 282314"/>
                <a:gd name="T19" fmla="*/ 105241 h 376419"/>
                <a:gd name="T20" fmla="*/ 195581 w 282314"/>
                <a:gd name="T21" fmla="*/ 116220 h 376419"/>
                <a:gd name="T22" fmla="*/ 184602 w 282314"/>
                <a:gd name="T23" fmla="*/ 114337 h 376419"/>
                <a:gd name="T24" fmla="*/ 146019 w 282314"/>
                <a:gd name="T25" fmla="*/ 94105 h 376419"/>
                <a:gd name="T26" fmla="*/ 98967 w 282314"/>
                <a:gd name="T27" fmla="*/ 141157 h 376419"/>
                <a:gd name="T28" fmla="*/ 146019 w 282314"/>
                <a:gd name="T29" fmla="*/ 188210 h 376419"/>
                <a:gd name="T30" fmla="*/ 184602 w 282314"/>
                <a:gd name="T31" fmla="*/ 167977 h 376419"/>
                <a:gd name="T32" fmla="*/ 195581 w 282314"/>
                <a:gd name="T33" fmla="*/ 166095 h 376419"/>
                <a:gd name="T34" fmla="*/ 197463 w 282314"/>
                <a:gd name="T35" fmla="*/ 177074 h 376419"/>
                <a:gd name="T36" fmla="*/ 146019 w 282314"/>
                <a:gd name="T37" fmla="*/ 203894 h 376419"/>
                <a:gd name="T38" fmla="*/ 83283 w 282314"/>
                <a:gd name="T39" fmla="*/ 141157 h 376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2314" h="376419">
                  <a:moveTo>
                    <a:pt x="141157" y="376419"/>
                  </a:moveTo>
                  <a:cubicBezTo>
                    <a:pt x="143510" y="376419"/>
                    <a:pt x="145549" y="375478"/>
                    <a:pt x="147117" y="373753"/>
                  </a:cubicBezTo>
                  <a:cubicBezTo>
                    <a:pt x="152607" y="367323"/>
                    <a:pt x="282314" y="216912"/>
                    <a:pt x="282314" y="141157"/>
                  </a:cubicBezTo>
                  <a:cubicBezTo>
                    <a:pt x="282314" y="63364"/>
                    <a:pt x="218951" y="0"/>
                    <a:pt x="141157" y="0"/>
                  </a:cubicBezTo>
                  <a:cubicBezTo>
                    <a:pt x="63364" y="0"/>
                    <a:pt x="0" y="63364"/>
                    <a:pt x="0" y="141157"/>
                  </a:cubicBezTo>
                  <a:cubicBezTo>
                    <a:pt x="0" y="216912"/>
                    <a:pt x="129708" y="367323"/>
                    <a:pt x="135197" y="373753"/>
                  </a:cubicBezTo>
                  <a:cubicBezTo>
                    <a:pt x="136766" y="375478"/>
                    <a:pt x="138805" y="376419"/>
                    <a:pt x="141157" y="376419"/>
                  </a:cubicBezTo>
                  <a:close/>
                  <a:moveTo>
                    <a:pt x="83283" y="141157"/>
                  </a:moveTo>
                  <a:cubicBezTo>
                    <a:pt x="83283" y="106495"/>
                    <a:pt x="111357" y="78421"/>
                    <a:pt x="146019" y="78421"/>
                  </a:cubicBezTo>
                  <a:cubicBezTo>
                    <a:pt x="166566" y="78421"/>
                    <a:pt x="185700" y="88459"/>
                    <a:pt x="197463" y="105241"/>
                  </a:cubicBezTo>
                  <a:cubicBezTo>
                    <a:pt x="199973" y="108848"/>
                    <a:pt x="199032" y="113710"/>
                    <a:pt x="195581" y="116220"/>
                  </a:cubicBezTo>
                  <a:cubicBezTo>
                    <a:pt x="191974" y="118729"/>
                    <a:pt x="187112" y="117788"/>
                    <a:pt x="184602" y="114337"/>
                  </a:cubicBezTo>
                  <a:cubicBezTo>
                    <a:pt x="175819" y="101633"/>
                    <a:pt x="161390" y="94105"/>
                    <a:pt x="146019" y="94105"/>
                  </a:cubicBezTo>
                  <a:cubicBezTo>
                    <a:pt x="120140" y="94105"/>
                    <a:pt x="98967" y="115278"/>
                    <a:pt x="98967" y="141157"/>
                  </a:cubicBezTo>
                  <a:cubicBezTo>
                    <a:pt x="98967" y="167036"/>
                    <a:pt x="120140" y="188210"/>
                    <a:pt x="146019" y="188210"/>
                  </a:cubicBezTo>
                  <a:cubicBezTo>
                    <a:pt x="161390" y="188210"/>
                    <a:pt x="175819" y="180681"/>
                    <a:pt x="184602" y="167977"/>
                  </a:cubicBezTo>
                  <a:cubicBezTo>
                    <a:pt x="187112" y="164370"/>
                    <a:pt x="191974" y="163586"/>
                    <a:pt x="195581" y="166095"/>
                  </a:cubicBezTo>
                  <a:cubicBezTo>
                    <a:pt x="199189" y="168605"/>
                    <a:pt x="199973" y="173467"/>
                    <a:pt x="197463" y="177074"/>
                  </a:cubicBezTo>
                  <a:cubicBezTo>
                    <a:pt x="185857" y="193856"/>
                    <a:pt x="166566" y="203894"/>
                    <a:pt x="146019" y="203894"/>
                  </a:cubicBezTo>
                  <a:cubicBezTo>
                    <a:pt x="111514" y="203894"/>
                    <a:pt x="83283" y="175819"/>
                    <a:pt x="83283" y="141157"/>
                  </a:cubicBezTo>
                  <a:close/>
                </a:path>
              </a:pathLst>
            </a:custGeom>
            <a:solidFill>
              <a:srgbClr val="02426A"/>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a:p>
          </p:txBody>
        </p:sp>
      </p:grpSp>
      <p:sp>
        <p:nvSpPr>
          <p:cNvPr id="43" name="Tijdelijke aanduiding voor tekst 4"/>
          <p:cNvSpPr>
            <a:spLocks noGrp="1"/>
          </p:cNvSpPr>
          <p:nvPr>
            <p:ph type="body" sz="quarter" idx="25"/>
          </p:nvPr>
        </p:nvSpPr>
        <p:spPr>
          <a:xfrm>
            <a:off x="1380227" y="2084771"/>
            <a:ext cx="9973572" cy="3827170"/>
          </a:xfrm>
          <a:ln w="57150" cap="sq">
            <a:solidFill>
              <a:schemeClr val="accent1"/>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5" name="Tijdelijke aanduiding voor afbeelding 10"/>
          <p:cNvSpPr>
            <a:spLocks noGrp="1"/>
          </p:cNvSpPr>
          <p:nvPr>
            <p:ph type="pic" sz="quarter" idx="15"/>
          </p:nvPr>
        </p:nvSpPr>
        <p:spPr>
          <a:xfrm>
            <a:off x="838200" y="1897660"/>
            <a:ext cx="3750273" cy="3750273"/>
          </a:xfrm>
          <a:prstGeom prst="rect">
            <a:avLst/>
          </a:prstGeom>
          <a:solidFill>
            <a:schemeClr val="bg1">
              <a:lumMod val="95000"/>
            </a:schemeClr>
          </a:solidFill>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19" name="Tijdelijke aanduiding voor tekst 19"/>
          <p:cNvSpPr>
            <a:spLocks noGrp="1"/>
          </p:cNvSpPr>
          <p:nvPr>
            <p:ph type="body" sz="quarter" idx="20"/>
          </p:nvPr>
        </p:nvSpPr>
        <p:spPr>
          <a:xfrm>
            <a:off x="5798388" y="2643815"/>
            <a:ext cx="4837981" cy="394824"/>
          </a:xfrm>
        </p:spPr>
        <p:txBody>
          <a:bodyPr anchor="ctr">
            <a:noAutofit/>
          </a:bodyPr>
          <a:lstStyle>
            <a:lvl1pPr marL="0" indent="0" algn="l">
              <a:buNone/>
              <a:defRPr sz="28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9" name="Tijdelijke aanduiding voor tekst 19"/>
          <p:cNvSpPr>
            <a:spLocks noGrp="1"/>
          </p:cNvSpPr>
          <p:nvPr>
            <p:ph type="body" sz="quarter" idx="21"/>
          </p:nvPr>
        </p:nvSpPr>
        <p:spPr>
          <a:xfrm>
            <a:off x="5798388" y="4445429"/>
            <a:ext cx="4837981" cy="394824"/>
          </a:xfrm>
        </p:spPr>
        <p:txBody>
          <a:bodyPr anchor="ctr">
            <a:noAutofit/>
          </a:bodyPr>
          <a:lstStyle>
            <a:lvl1pPr marL="0" indent="0" algn="l">
              <a:buNone/>
              <a:defRPr sz="200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0" name="Tijdelijke aanduiding voor tekst 19"/>
          <p:cNvSpPr>
            <a:spLocks noGrp="1"/>
          </p:cNvSpPr>
          <p:nvPr>
            <p:ph type="body" sz="quarter" idx="22"/>
          </p:nvPr>
        </p:nvSpPr>
        <p:spPr>
          <a:xfrm>
            <a:off x="5798388" y="4936857"/>
            <a:ext cx="4837981" cy="394824"/>
          </a:xfrm>
        </p:spPr>
        <p:txBody>
          <a:bodyPr anchor="ctr">
            <a:noAutofit/>
          </a:bodyPr>
          <a:lstStyle>
            <a:lvl1pPr marL="0" indent="0" algn="l">
              <a:buNone/>
              <a:defRPr sz="200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1" name="Tijdelijke aanduiding voor tekst 19"/>
          <p:cNvSpPr>
            <a:spLocks noGrp="1"/>
          </p:cNvSpPr>
          <p:nvPr>
            <p:ph type="body" sz="quarter" idx="23"/>
          </p:nvPr>
        </p:nvSpPr>
        <p:spPr>
          <a:xfrm>
            <a:off x="5798388" y="3190855"/>
            <a:ext cx="4837981" cy="394824"/>
          </a:xfrm>
        </p:spPr>
        <p:txBody>
          <a:bodyPr anchor="ctr">
            <a:noAutofit/>
          </a:bodyPr>
          <a:lstStyle>
            <a:lvl1pPr marL="0" indent="0" algn="l">
              <a:buNone/>
              <a:defRPr lang="nl-NL" sz="200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51" name="Tijdelijke aanduiding voor tekst 19"/>
          <p:cNvSpPr>
            <a:spLocks noGrp="1"/>
          </p:cNvSpPr>
          <p:nvPr>
            <p:ph type="body" sz="quarter" idx="24"/>
          </p:nvPr>
        </p:nvSpPr>
        <p:spPr>
          <a:xfrm>
            <a:off x="5798388" y="3677478"/>
            <a:ext cx="4837981" cy="394824"/>
          </a:xfrm>
        </p:spPr>
        <p:txBody>
          <a:bodyPr anchor="ctr">
            <a:noAutofit/>
          </a:bodyPr>
          <a:lstStyle>
            <a:lvl1pPr marL="0" indent="0" algn="l">
              <a:buNone/>
              <a:defRPr sz="200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174007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5" name="Tijdelijke aanduiding voor afbeelding 4"/>
          <p:cNvSpPr>
            <a:spLocks noGrp="1"/>
          </p:cNvSpPr>
          <p:nvPr>
            <p:ph type="pic" sz="quarter" idx="13"/>
          </p:nvPr>
        </p:nvSpPr>
        <p:spPr>
          <a:xfrm>
            <a:off x="6269668" y="1825625"/>
            <a:ext cx="5931858" cy="484159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858" h="4841596">
                <a:moveTo>
                  <a:pt x="0" y="0"/>
                </a:moveTo>
                <a:lnTo>
                  <a:pt x="5922333" y="0"/>
                </a:lnTo>
                <a:lnTo>
                  <a:pt x="5922333" y="0"/>
                </a:lnTo>
                <a:lnTo>
                  <a:pt x="5931858" y="4841596"/>
                </a:lnTo>
                <a:cubicBezTo>
                  <a:pt x="3452736" y="4485623"/>
                  <a:pt x="1999324" y="4437996"/>
                  <a:pt x="0" y="4411663"/>
                </a:cubicBezTo>
                <a:lnTo>
                  <a:pt x="0" y="0"/>
                </a:ln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9196485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a:p>
        </p:txBody>
      </p:sp>
      <p:sp>
        <p:nvSpPr>
          <p:cNvPr id="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03553400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4396743" y="3968875"/>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0" y="1820863"/>
            <a:ext cx="3419475" cy="2016125"/>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
        <p:nvSpPr>
          <p:cNvPr id="13" name="Tijdelijke aanduiding voor tekst 2"/>
          <p:cNvSpPr>
            <a:spLocks noGrp="1"/>
          </p:cNvSpPr>
          <p:nvPr>
            <p:ph type="body" sz="quarter" idx="23"/>
          </p:nvPr>
        </p:nvSpPr>
        <p:spPr>
          <a:xfrm>
            <a:off x="838200" y="3968875"/>
            <a:ext cx="3419475" cy="2016125"/>
          </a:xfrm>
          <a:solidFill>
            <a:schemeClr val="accent2"/>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6" name="Tijdelijke aanduiding voor tekst 2"/>
          <p:cNvSpPr>
            <a:spLocks noGrp="1"/>
          </p:cNvSpPr>
          <p:nvPr>
            <p:ph type="body" sz="quarter" idx="24"/>
          </p:nvPr>
        </p:nvSpPr>
        <p:spPr>
          <a:xfrm>
            <a:off x="7955286" y="1820863"/>
            <a:ext cx="3419475" cy="2016125"/>
          </a:xfrm>
          <a:solidFill>
            <a:schemeClr val="tx2"/>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7" name="Tijdelijke aanduiding voor tekst 2"/>
          <p:cNvSpPr>
            <a:spLocks noGrp="1"/>
          </p:cNvSpPr>
          <p:nvPr>
            <p:ph type="body" sz="quarter" idx="25"/>
          </p:nvPr>
        </p:nvSpPr>
        <p:spPr>
          <a:xfrm>
            <a:off x="7955286" y="3968875"/>
            <a:ext cx="3419475" cy="2016125"/>
          </a:xfrm>
          <a:solidFill>
            <a:schemeClr val="accent3"/>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9" name="Tijdelijke aanduiding voor afbeelding 4"/>
          <p:cNvSpPr>
            <a:spLocks noGrp="1"/>
          </p:cNvSpPr>
          <p:nvPr>
            <p:ph type="pic" sz="quarter" idx="26"/>
          </p:nvPr>
        </p:nvSpPr>
        <p:spPr>
          <a:xfrm>
            <a:off x="4396743" y="1820863"/>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Tree>
    <p:extLst>
      <p:ext uri="{BB962C8B-B14F-4D97-AF65-F5344CB8AC3E}">
        <p14:creationId xmlns:p14="http://schemas.microsoft.com/office/powerpoint/2010/main" val="348441085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4396743" y="3968875"/>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2" name="Tijdelijke aanduiding voor afbeelding 4"/>
          <p:cNvSpPr>
            <a:spLocks noGrp="1"/>
          </p:cNvSpPr>
          <p:nvPr>
            <p:ph type="pic" sz="quarter" idx="18"/>
          </p:nvPr>
        </p:nvSpPr>
        <p:spPr>
          <a:xfrm>
            <a:off x="7936445" y="1820863"/>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0" y="1820863"/>
            <a:ext cx="3419475" cy="2016125"/>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4" name="Tijdelijke aanduiding voor tekst 2"/>
          <p:cNvSpPr>
            <a:spLocks noGrp="1"/>
          </p:cNvSpPr>
          <p:nvPr>
            <p:ph type="body" sz="quarter" idx="21"/>
          </p:nvPr>
        </p:nvSpPr>
        <p:spPr>
          <a:xfrm>
            <a:off x="7932213" y="3968750"/>
            <a:ext cx="3419475" cy="2016125"/>
          </a:xfrm>
          <a:solidFill>
            <a:schemeClr val="accent3"/>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5" name="Tijdelijke aanduiding voor tekst 2"/>
          <p:cNvSpPr>
            <a:spLocks noGrp="1"/>
          </p:cNvSpPr>
          <p:nvPr>
            <p:ph type="body" sz="quarter" idx="22"/>
          </p:nvPr>
        </p:nvSpPr>
        <p:spPr>
          <a:xfrm>
            <a:off x="4396743" y="1820863"/>
            <a:ext cx="3419475" cy="2016125"/>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8" name="Tijdelijke aanduiding voor tekst 2"/>
          <p:cNvSpPr>
            <a:spLocks noGrp="1"/>
          </p:cNvSpPr>
          <p:nvPr>
            <p:ph type="body" sz="quarter" idx="24"/>
          </p:nvPr>
        </p:nvSpPr>
        <p:spPr>
          <a:xfrm>
            <a:off x="835555" y="3968749"/>
            <a:ext cx="3419475" cy="2016125"/>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98796261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836877" y="3968875"/>
            <a:ext cx="2538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2" name="Tijdelijke aanduiding voor afbeelding 4"/>
          <p:cNvSpPr>
            <a:spLocks noGrp="1"/>
          </p:cNvSpPr>
          <p:nvPr>
            <p:ph type="pic" sz="quarter" idx="18"/>
          </p:nvPr>
        </p:nvSpPr>
        <p:spPr>
          <a:xfrm>
            <a:off x="3496519" y="1820863"/>
            <a:ext cx="2535355"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0" y="1820863"/>
            <a:ext cx="2535355" cy="2016125"/>
          </a:xfrm>
          <a:solidFill>
            <a:schemeClr val="accent1"/>
          </a:solidFill>
        </p:spPr>
        <p:txBody>
          <a:bodyPr anchor="ctr">
            <a:noAutofit/>
          </a:bodyPr>
          <a:lstStyle>
            <a:lvl1pPr marL="0" indent="0" algn="ctr">
              <a:buNone/>
              <a:defRPr sz="4800">
                <a:solidFill>
                  <a:schemeClr val="bg1"/>
                </a:solidFill>
                <a:latin typeface="Candara" panose="020E0502030303020204" pitchFamily="34" charset="0"/>
              </a:defRPr>
            </a:lvl1pPr>
            <a:lvl2pPr marL="0" indent="0" algn="ctr">
              <a:buNone/>
              <a:defRPr sz="18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4" name="Tijdelijke aanduiding voor tekst 2"/>
          <p:cNvSpPr>
            <a:spLocks noGrp="1"/>
          </p:cNvSpPr>
          <p:nvPr>
            <p:ph type="body" sz="quarter" idx="21"/>
          </p:nvPr>
        </p:nvSpPr>
        <p:spPr>
          <a:xfrm>
            <a:off x="8818447" y="3968750"/>
            <a:ext cx="2538000" cy="2016125"/>
          </a:xfrm>
          <a:solidFill>
            <a:schemeClr val="accent3"/>
          </a:solidFill>
        </p:spPr>
        <p:txBody>
          <a:bodyPr anchor="ctr">
            <a:noAutofit/>
          </a:bodyPr>
          <a:lstStyle>
            <a:lvl1pPr marL="0" indent="0" algn="ctr">
              <a:buNone/>
              <a:defRPr sz="4800">
                <a:solidFill>
                  <a:schemeClr val="bg1"/>
                </a:solidFill>
                <a:latin typeface="Candara" panose="020E0502030303020204" pitchFamily="34" charset="0"/>
              </a:defRPr>
            </a:lvl1pPr>
            <a:lvl2pPr marL="0" indent="0" algn="ctr">
              <a:buNone/>
              <a:defRPr sz="18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5" name="Tijdelijke aanduiding voor tekst 2"/>
          <p:cNvSpPr>
            <a:spLocks noGrp="1"/>
          </p:cNvSpPr>
          <p:nvPr>
            <p:ph type="body" sz="quarter" idx="22"/>
          </p:nvPr>
        </p:nvSpPr>
        <p:spPr>
          <a:xfrm>
            <a:off x="6154838" y="1820863"/>
            <a:ext cx="2535355" cy="2016125"/>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8" name="Tijdelijke aanduiding voor tekst 2"/>
          <p:cNvSpPr>
            <a:spLocks noGrp="1"/>
          </p:cNvSpPr>
          <p:nvPr>
            <p:ph type="body" sz="quarter" idx="24"/>
          </p:nvPr>
        </p:nvSpPr>
        <p:spPr>
          <a:xfrm>
            <a:off x="3496519" y="3968749"/>
            <a:ext cx="2538000" cy="2016125"/>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10" name="Tijdelijke aanduiding voor afbeelding 4"/>
          <p:cNvSpPr>
            <a:spLocks noGrp="1"/>
          </p:cNvSpPr>
          <p:nvPr>
            <p:ph type="pic" sz="quarter" idx="25"/>
          </p:nvPr>
        </p:nvSpPr>
        <p:spPr>
          <a:xfrm>
            <a:off x="6157483" y="3968875"/>
            <a:ext cx="2538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6" name="Tijdelijke aanduiding voor afbeelding 4"/>
          <p:cNvSpPr>
            <a:spLocks noGrp="1"/>
          </p:cNvSpPr>
          <p:nvPr>
            <p:ph type="pic" sz="quarter" idx="26"/>
          </p:nvPr>
        </p:nvSpPr>
        <p:spPr>
          <a:xfrm>
            <a:off x="8813157" y="1820863"/>
            <a:ext cx="2535355"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53633392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Aangepaste indeling">
    <p:spTree>
      <p:nvGrpSpPr>
        <p:cNvPr id="1" name=""/>
        <p:cNvGrpSpPr/>
        <p:nvPr/>
      </p:nvGrpSpPr>
      <p:grpSpPr>
        <a:xfrm>
          <a:off x="0" y="0"/>
          <a:ext cx="0" cy="0"/>
          <a:chOff x="0" y="0"/>
          <a:chExt cx="0" cy="0"/>
        </a:xfrm>
      </p:grpSpPr>
      <p:pic>
        <p:nvPicPr>
          <p:cNvPr id="2" name="Afbeelding 2" descr="Afbeelding met persoon, gebouw, vasthouden, man&#10;&#10;Automatisch gegenereerde beschrijving">
            <a:extLst>
              <a:ext uri="{FF2B5EF4-FFF2-40B4-BE49-F238E27FC236}">
                <a16:creationId xmlns:a16="http://schemas.microsoft.com/office/drawing/2014/main" xmlns="" id="{E3C1833E-5ED5-4ACC-85CE-4EE35749CAC1}"/>
              </a:ext>
            </a:extLst>
          </p:cNvPr>
          <p:cNvPicPr>
            <a:picLocks noChangeAspect="1"/>
          </p:cNvPicPr>
          <p:nvPr/>
        </p:nvPicPr>
        <p:blipFill>
          <a:blip r:embed="rId2">
            <a:extLst>
              <a:ext uri="{28A0092B-C50C-407E-A947-70E740481C1C}">
                <a14:useLocalDpi xmlns:a14="http://schemas.microsoft.com/office/drawing/2010/main" val="0"/>
              </a:ext>
            </a:extLst>
          </a:blip>
          <a:srcRect t="7834" b="783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29D15AC6-F883-424D-8122-2A096BCDADDF}"/>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4" name="Graphic 14">
            <a:extLst>
              <a:ext uri="{FF2B5EF4-FFF2-40B4-BE49-F238E27FC236}">
                <a16:creationId xmlns:a16="http://schemas.microsoft.com/office/drawing/2014/main" xmlns="" id="{F9BF50F2-A8FB-4E11-8E44-008E62C52D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516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persoon, kleding, hoofdtooi, man&#10;&#10;Automatisch gegenereerde beschrijving">
            <a:extLst>
              <a:ext uri="{FF2B5EF4-FFF2-40B4-BE49-F238E27FC236}">
                <a16:creationId xmlns:a16="http://schemas.microsoft.com/office/drawing/2014/main" xmlns="" id="{B3DEFE9B-3834-4C74-B125-6024E3DFA5EE}"/>
              </a:ext>
            </a:extLst>
          </p:cNvPr>
          <p:cNvPicPr>
            <a:picLocks noChangeAspect="1"/>
          </p:cNvPicPr>
          <p:nvPr/>
        </p:nvPicPr>
        <p:blipFill>
          <a:blip r:embed="rId4">
            <a:extLst>
              <a:ext uri="{28A0092B-C50C-407E-A947-70E740481C1C}">
                <a14:useLocalDpi xmlns:a14="http://schemas.microsoft.com/office/drawing/2010/main" val="0"/>
              </a:ext>
            </a:extLst>
          </a:blip>
          <a:srcRect t="7834" b="783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948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eeg">
    <p:spTree>
      <p:nvGrpSpPr>
        <p:cNvPr id="1" name=""/>
        <p:cNvGrpSpPr/>
        <p:nvPr/>
      </p:nvGrpSpPr>
      <p:grpSpPr>
        <a:xfrm>
          <a:off x="0" y="0"/>
          <a:ext cx="0" cy="0"/>
          <a:chOff x="0" y="0"/>
          <a:chExt cx="0" cy="0"/>
        </a:xfrm>
      </p:grpSpPr>
      <p:sp>
        <p:nvSpPr>
          <p:cNvPr id="12" name="Tijdelijke aanduiding voor afbeelding 4"/>
          <p:cNvSpPr>
            <a:spLocks noGrp="1"/>
          </p:cNvSpPr>
          <p:nvPr>
            <p:ph type="pic" sz="quarter" idx="18"/>
          </p:nvPr>
        </p:nvSpPr>
        <p:spPr>
          <a:xfrm>
            <a:off x="839788" y="3968875"/>
            <a:ext cx="3420000" cy="2016000"/>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3" name="Tijdelijke aanduiding voor tekst 2"/>
          <p:cNvSpPr>
            <a:spLocks noGrp="1"/>
          </p:cNvSpPr>
          <p:nvPr>
            <p:ph type="body" sz="quarter" idx="20"/>
          </p:nvPr>
        </p:nvSpPr>
        <p:spPr>
          <a:xfrm>
            <a:off x="838200" y="1820863"/>
            <a:ext cx="2968256" cy="2016125"/>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5" name="Tijdelijke aanduiding voor tekst 2"/>
          <p:cNvSpPr>
            <a:spLocks noGrp="1"/>
          </p:cNvSpPr>
          <p:nvPr>
            <p:ph type="body" sz="quarter" idx="22"/>
          </p:nvPr>
        </p:nvSpPr>
        <p:spPr>
          <a:xfrm>
            <a:off x="3962031" y="1820863"/>
            <a:ext cx="2133969" cy="2016125"/>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4" name="Tijdelijke aanduiding voor inhoud 3"/>
          <p:cNvSpPr>
            <a:spLocks noGrp="1"/>
          </p:cNvSpPr>
          <p:nvPr>
            <p:ph sz="quarter" idx="24"/>
          </p:nvPr>
        </p:nvSpPr>
        <p:spPr>
          <a:xfrm>
            <a:off x="6251575" y="1820863"/>
            <a:ext cx="5100638" cy="4164012"/>
          </a:xfrm>
          <a:solidFill>
            <a:schemeClr val="bg1">
              <a:lumMod val="95000"/>
            </a:schemeClr>
          </a:solid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6" name="Tijdelijke aanduiding voor tekst 2"/>
          <p:cNvSpPr>
            <a:spLocks noGrp="1"/>
          </p:cNvSpPr>
          <p:nvPr>
            <p:ph type="body" sz="quarter" idx="25"/>
          </p:nvPr>
        </p:nvSpPr>
        <p:spPr>
          <a:xfrm>
            <a:off x="4415363" y="3968750"/>
            <a:ext cx="1680637" cy="2016125"/>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0">
                <a:solidFill>
                  <a:schemeClr val="accent2"/>
                </a:solidFill>
                <a:latin typeface="Candara" panose="020E0502030303020204" pitchFamily="34" charset="0"/>
              </a:defRPr>
            </a:lvl1pPr>
            <a:lvl2pPr marL="0" indent="0" algn="ctr">
              <a:buNone/>
              <a:defRPr sz="16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a:p>
        </p:txBody>
      </p:sp>
      <p:sp>
        <p:nvSpPr>
          <p:cNvPr id="9"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71672340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Leeg">
    <p:spTree>
      <p:nvGrpSpPr>
        <p:cNvPr id="1" name=""/>
        <p:cNvGrpSpPr/>
        <p:nvPr/>
      </p:nvGrpSpPr>
      <p:grpSpPr>
        <a:xfrm>
          <a:off x="0" y="0"/>
          <a:ext cx="0" cy="0"/>
          <a:chOff x="0" y="0"/>
          <a:chExt cx="0" cy="0"/>
        </a:xfrm>
      </p:grpSpPr>
      <p:sp>
        <p:nvSpPr>
          <p:cNvPr id="10" name="Rechthoek 12">
            <a:extLst>
              <a:ext uri="{FF2B5EF4-FFF2-40B4-BE49-F238E27FC236}">
                <a16:creationId xmlns:a16="http://schemas.microsoft.com/office/drawing/2014/main" xmlns="" id="{A5DC17A3-1138-4869-AC80-B596DAB75AD2}"/>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sp>
        <p:nvSpPr>
          <p:cNvPr id="11" name="Rechthoek 1">
            <a:extLst>
              <a:ext uri="{FF2B5EF4-FFF2-40B4-BE49-F238E27FC236}">
                <a16:creationId xmlns:a16="http://schemas.microsoft.com/office/drawing/2014/main" xmlns="" id="{B52708DC-20D3-4C13-825A-22614D78ABA8}"/>
              </a:ext>
            </a:extLst>
          </p:cNvPr>
          <p:cNvSpPr/>
          <p:nvPr/>
        </p:nvSpPr>
        <p:spPr>
          <a:xfrm>
            <a:off x="0" y="436563"/>
            <a:ext cx="546100" cy="708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cxnSp>
        <p:nvCxnSpPr>
          <p:cNvPr id="12" name="Rechte verbindingslijn 14">
            <a:extLst>
              <a:ext uri="{FF2B5EF4-FFF2-40B4-BE49-F238E27FC236}">
                <a16:creationId xmlns:a16="http://schemas.microsoft.com/office/drawing/2014/main" xmlns="" id="{CEE11247-1D1F-46E7-A52B-BC8B695F13D4}"/>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ijdelijke aanduiding voor afbeelding 14"/>
          <p:cNvSpPr>
            <a:spLocks noGrp="1"/>
          </p:cNvSpPr>
          <p:nvPr>
            <p:ph type="pic" sz="quarter" idx="11"/>
          </p:nvPr>
        </p:nvSpPr>
        <p:spPr>
          <a:xfrm>
            <a:off x="0" y="0"/>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1" name="Tijdelijke aanduiding voor tekst 2"/>
          <p:cNvSpPr>
            <a:spLocks noGrp="1"/>
          </p:cNvSpPr>
          <p:nvPr>
            <p:ph type="body" sz="quarter" idx="20"/>
          </p:nvPr>
        </p:nvSpPr>
        <p:spPr>
          <a:xfrm>
            <a:off x="838201" y="4043944"/>
            <a:ext cx="1980000" cy="1362220"/>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2" name="Tijdelijke aanduiding voor tekst 2"/>
          <p:cNvSpPr>
            <a:spLocks noGrp="1"/>
          </p:cNvSpPr>
          <p:nvPr>
            <p:ph type="body" sz="quarter" idx="21"/>
          </p:nvPr>
        </p:nvSpPr>
        <p:spPr>
          <a:xfrm>
            <a:off x="2972100" y="4043944"/>
            <a:ext cx="1980000" cy="1362220"/>
          </a:xfrm>
          <a:solidFill>
            <a:schemeClr val="bg1">
              <a:lumMod val="95000"/>
            </a:schemeClr>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3" name="Tijdelijke aanduiding voor tekst 2"/>
          <p:cNvSpPr>
            <a:spLocks noGrp="1"/>
          </p:cNvSpPr>
          <p:nvPr>
            <p:ph type="body" sz="quarter" idx="22"/>
          </p:nvPr>
        </p:nvSpPr>
        <p:spPr>
          <a:xfrm>
            <a:off x="5106000" y="4043944"/>
            <a:ext cx="1980000" cy="1362220"/>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4" name="Tijdelijke aanduiding voor tekst 2"/>
          <p:cNvSpPr>
            <a:spLocks noGrp="1"/>
          </p:cNvSpPr>
          <p:nvPr>
            <p:ph type="body" sz="quarter" idx="23"/>
          </p:nvPr>
        </p:nvSpPr>
        <p:spPr>
          <a:xfrm>
            <a:off x="7239899" y="4043944"/>
            <a:ext cx="1980000" cy="1362220"/>
          </a:xfrm>
          <a:solidFill>
            <a:schemeClr val="bg1">
              <a:lumMod val="95000"/>
            </a:schemeClr>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25" name="Tijdelijke aanduiding voor tekst 2"/>
          <p:cNvSpPr>
            <a:spLocks noGrp="1"/>
          </p:cNvSpPr>
          <p:nvPr>
            <p:ph type="body" sz="quarter" idx="24"/>
          </p:nvPr>
        </p:nvSpPr>
        <p:spPr>
          <a:xfrm>
            <a:off x="9373799" y="4043944"/>
            <a:ext cx="1980000" cy="1362220"/>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p:txBody>
      </p:sp>
      <p:sp>
        <p:nvSpPr>
          <p:cNvPr id="14"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en-US"/>
              <a:t>Click to edit Master title style</a:t>
            </a:r>
            <a:endParaRPr lang="nl-BE" dirty="0"/>
          </a:p>
        </p:txBody>
      </p:sp>
      <p:sp>
        <p:nvSpPr>
          <p:cNvPr id="18" name="Tijdelijke aanduiding voor tekst 21"/>
          <p:cNvSpPr>
            <a:spLocks noGrp="1"/>
          </p:cNvSpPr>
          <p:nvPr>
            <p:ph type="body" sz="quarter" idx="25"/>
          </p:nvPr>
        </p:nvSpPr>
        <p:spPr>
          <a:xfrm>
            <a:off x="357445" y="3281558"/>
            <a:ext cx="11499591" cy="294884"/>
          </a:xfrm>
        </p:spPr>
        <p:txBody>
          <a:bodyPr lIns="108000" tIns="0" anchor="ctr">
            <a:noAutofit/>
          </a:bodyPr>
          <a:lstStyle>
            <a:lvl1pPr marL="0" indent="0" algn="l">
              <a:buNone/>
              <a:defRPr sz="2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02874577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eldia">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0"/>
            <a:ext cx="12192000" cy="6858000"/>
          </a:xfrm>
        </p:spPr>
        <p:txBody>
          <a:bodyPr rtlCol="0">
            <a:noAutofit/>
          </a:bodyPr>
          <a:lstStyle>
            <a:lvl1pPr marL="0" indent="0" algn="ctr">
              <a:buNone/>
              <a:defRPr sz="2400" b="0" baseline="0"/>
            </a:lvl1pPr>
          </a:lstStyle>
          <a:p>
            <a:pPr lvl="0"/>
            <a:r>
              <a:rPr lang="en-US" noProof="0"/>
              <a:t>Click icon to add media</a:t>
            </a:r>
            <a:endParaRPr lang="nl-BE" noProof="0" dirty="0"/>
          </a:p>
        </p:txBody>
      </p:sp>
      <p:sp>
        <p:nvSpPr>
          <p:cNvPr id="8" name="Tijdelijke aanduiding voor tekst 7"/>
          <p:cNvSpPr>
            <a:spLocks noGrp="1"/>
          </p:cNvSpPr>
          <p:nvPr>
            <p:ph type="body" sz="quarter" idx="11"/>
          </p:nvPr>
        </p:nvSpPr>
        <p:spPr>
          <a:xfrm>
            <a:off x="5457801" y="2793184"/>
            <a:ext cx="1187450" cy="1187450"/>
          </a:xfrm>
          <a:blipFill>
            <a:blip r:embed="rId2"/>
            <a:stretch>
              <a:fillRect/>
            </a:stretch>
          </a:blipFill>
        </p:spPr>
        <p:txBody>
          <a:bodyPr/>
          <a:lstStyle>
            <a:lvl1pPr marL="0" indent="0" algn="ctr">
              <a:buNone/>
              <a:defRPr sz="100">
                <a:noFill/>
              </a:defRPr>
            </a:lvl1pPr>
          </a:lstStyle>
          <a:p>
            <a:pPr lvl="0"/>
            <a:r>
              <a:rPr lang="en-US"/>
              <a:t>Click to edit Master text styles</a:t>
            </a:r>
          </a:p>
        </p:txBody>
      </p:sp>
      <p:sp>
        <p:nvSpPr>
          <p:cNvPr id="10" name="Tijdelijke aanduiding voor tekst 9"/>
          <p:cNvSpPr>
            <a:spLocks noGrp="1"/>
          </p:cNvSpPr>
          <p:nvPr>
            <p:ph type="body" sz="quarter" idx="12"/>
          </p:nvPr>
        </p:nvSpPr>
        <p:spPr>
          <a:xfrm>
            <a:off x="420285" y="3386909"/>
            <a:ext cx="4854575" cy="36000"/>
          </a:xfrm>
          <a:solidFill>
            <a:schemeClr val="accent1"/>
          </a:solidFill>
        </p:spPr>
        <p:txBody>
          <a:bodyPr/>
          <a:lstStyle>
            <a:lvl1pPr marL="0" indent="0">
              <a:buNone/>
              <a:defRPr sz="100">
                <a:noFill/>
              </a:defRPr>
            </a:lvl1pPr>
            <a:lvl2pPr marL="457200" indent="0">
              <a:buNone/>
              <a:defRPr/>
            </a:lvl2pPr>
          </a:lstStyle>
          <a:p>
            <a:pPr lvl="0"/>
            <a:r>
              <a:rPr lang="en-US"/>
              <a:t>Click to edit Master text styles</a:t>
            </a:r>
          </a:p>
        </p:txBody>
      </p:sp>
      <p:sp>
        <p:nvSpPr>
          <p:cNvPr id="11" name="Tijdelijke aanduiding voor tekst 9"/>
          <p:cNvSpPr>
            <a:spLocks noGrp="1"/>
          </p:cNvSpPr>
          <p:nvPr>
            <p:ph type="body" sz="quarter" idx="13"/>
          </p:nvPr>
        </p:nvSpPr>
        <p:spPr>
          <a:xfrm>
            <a:off x="6828193" y="3386909"/>
            <a:ext cx="4854575" cy="36000"/>
          </a:xfrm>
          <a:solidFill>
            <a:schemeClr val="accent1"/>
          </a:solidFill>
        </p:spPr>
        <p:txBody>
          <a:bodyPr/>
          <a:lstStyle>
            <a:lvl1pPr marL="0" indent="0">
              <a:buNone/>
              <a:defRPr sz="100">
                <a:no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65892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Inhoud van twee">
    <p:spTree>
      <p:nvGrpSpPr>
        <p:cNvPr id="1" name=""/>
        <p:cNvGrpSpPr/>
        <p:nvPr/>
      </p:nvGrpSpPr>
      <p:grpSpPr>
        <a:xfrm>
          <a:off x="0" y="0"/>
          <a:ext cx="0" cy="0"/>
          <a:chOff x="0" y="0"/>
          <a:chExt cx="0" cy="0"/>
        </a:xfrm>
      </p:grpSpPr>
      <p:grpSp>
        <p:nvGrpSpPr>
          <p:cNvPr id="16" name="Graphic 8">
            <a:extLst>
              <a:ext uri="{FF2B5EF4-FFF2-40B4-BE49-F238E27FC236}">
                <a16:creationId xmlns:a16="http://schemas.microsoft.com/office/drawing/2014/main" xmlns="" id="{553F544B-2F34-48A4-B521-75553D305856}"/>
              </a:ext>
            </a:extLst>
          </p:cNvPr>
          <p:cNvGrpSpPr>
            <a:grpSpLocks/>
          </p:cNvGrpSpPr>
          <p:nvPr/>
        </p:nvGrpSpPr>
        <p:grpSpPr bwMode="auto">
          <a:xfrm>
            <a:off x="696913" y="4470400"/>
            <a:ext cx="239712" cy="239713"/>
            <a:chOff x="2336766" y="2212836"/>
            <a:chExt cx="394823" cy="394823"/>
          </a:xfrm>
        </p:grpSpPr>
        <p:sp>
          <p:nvSpPr>
            <p:cNvPr id="17" name="Vrije vorm: vorm 23">
              <a:extLst>
                <a:ext uri="{FF2B5EF4-FFF2-40B4-BE49-F238E27FC236}">
                  <a16:creationId xmlns:a16="http://schemas.microsoft.com/office/drawing/2014/main" xmlns="" id="{485D4A5F-0B47-431F-B673-FC5704771D2B}"/>
                </a:ext>
              </a:extLst>
            </p:cNvPr>
            <p:cNvSpPr>
              <a:spLocks/>
            </p:cNvSpPr>
            <p:nvPr/>
          </p:nvSpPr>
          <p:spPr bwMode="auto">
            <a:xfrm>
              <a:off x="2336766" y="2212836"/>
              <a:ext cx="394823" cy="324319"/>
            </a:xfrm>
            <a:custGeom>
              <a:avLst/>
              <a:gdLst>
                <a:gd name="T0" fmla="*/ 58095 w 394823"/>
                <a:gd name="T1" fmla="*/ 337152 h 324318"/>
                <a:gd name="T2" fmla="*/ 59928 w 394823"/>
                <a:gd name="T3" fmla="*/ 332921 h 324318"/>
                <a:gd name="T4" fmla="*/ 197412 w 394823"/>
                <a:gd name="T5" fmla="*/ 239715 h 324318"/>
                <a:gd name="T6" fmla="*/ 334895 w 394823"/>
                <a:gd name="T7" fmla="*/ 332921 h 324318"/>
                <a:gd name="T8" fmla="*/ 336587 w 394823"/>
                <a:gd name="T9" fmla="*/ 337011 h 324318"/>
                <a:gd name="T10" fmla="*/ 394823 w 394823"/>
                <a:gd name="T11" fmla="*/ 197413 h 324318"/>
                <a:gd name="T12" fmla="*/ 197412 w 394823"/>
                <a:gd name="T13" fmla="*/ 0 h 324318"/>
                <a:gd name="T14" fmla="*/ 0 w 394823"/>
                <a:gd name="T15" fmla="*/ 197413 h 324318"/>
                <a:gd name="T16" fmla="*/ 58095 w 394823"/>
                <a:gd name="T17" fmla="*/ 337152 h 324318"/>
                <a:gd name="T18" fmla="*/ 197412 w 394823"/>
                <a:gd name="T19" fmla="*/ 42302 h 324318"/>
                <a:gd name="T20" fmla="*/ 282016 w 394823"/>
                <a:gd name="T21" fmla="*/ 126907 h 324318"/>
                <a:gd name="T22" fmla="*/ 197412 w 394823"/>
                <a:gd name="T23" fmla="*/ 211513 h 324318"/>
                <a:gd name="T24" fmla="*/ 112807 w 394823"/>
                <a:gd name="T25" fmla="*/ 126907 h 324318"/>
                <a:gd name="T26" fmla="*/ 197412 w 394823"/>
                <a:gd name="T27" fmla="*/ 42302 h 3243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4823" h="324318">
                  <a:moveTo>
                    <a:pt x="58095" y="337151"/>
                  </a:moveTo>
                  <a:lnTo>
                    <a:pt x="59928" y="332920"/>
                  </a:lnTo>
                  <a:cubicBezTo>
                    <a:pt x="82490" y="276376"/>
                    <a:pt x="136355" y="239714"/>
                    <a:pt x="197412" y="239714"/>
                  </a:cubicBezTo>
                  <a:cubicBezTo>
                    <a:pt x="258468" y="239714"/>
                    <a:pt x="312333" y="276376"/>
                    <a:pt x="334895" y="332920"/>
                  </a:cubicBezTo>
                  <a:lnTo>
                    <a:pt x="336587" y="337010"/>
                  </a:lnTo>
                  <a:cubicBezTo>
                    <a:pt x="372544" y="301335"/>
                    <a:pt x="394823" y="251982"/>
                    <a:pt x="394823" y="197412"/>
                  </a:cubicBezTo>
                  <a:cubicBezTo>
                    <a:pt x="394823" y="88553"/>
                    <a:pt x="306270" y="0"/>
                    <a:pt x="197412" y="0"/>
                  </a:cubicBezTo>
                  <a:cubicBezTo>
                    <a:pt x="88553" y="0"/>
                    <a:pt x="0" y="88553"/>
                    <a:pt x="0" y="197412"/>
                  </a:cubicBezTo>
                  <a:cubicBezTo>
                    <a:pt x="0" y="251982"/>
                    <a:pt x="22279" y="301335"/>
                    <a:pt x="58095" y="337151"/>
                  </a:cubicBezTo>
                  <a:close/>
                  <a:moveTo>
                    <a:pt x="197412" y="42302"/>
                  </a:moveTo>
                  <a:cubicBezTo>
                    <a:pt x="244085" y="42302"/>
                    <a:pt x="282016" y="80234"/>
                    <a:pt x="282016" y="126907"/>
                  </a:cubicBezTo>
                  <a:cubicBezTo>
                    <a:pt x="282016" y="173581"/>
                    <a:pt x="244085" y="211512"/>
                    <a:pt x="197412" y="211512"/>
                  </a:cubicBezTo>
                  <a:cubicBezTo>
                    <a:pt x="150738" y="211512"/>
                    <a:pt x="112807" y="173581"/>
                    <a:pt x="112807" y="126907"/>
                  </a:cubicBezTo>
                  <a:cubicBezTo>
                    <a:pt x="112807" y="80234"/>
                    <a:pt x="150738" y="42302"/>
                    <a:pt x="197412" y="42302"/>
                  </a:cubicBezTo>
                  <a:close/>
                </a:path>
              </a:pathLst>
            </a:custGeom>
            <a:solidFill>
              <a:srgbClr val="02426A"/>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a:p>
          </p:txBody>
        </p:sp>
        <p:sp>
          <p:nvSpPr>
            <p:cNvPr id="18" name="Vrije vorm: vorm 24">
              <a:extLst>
                <a:ext uri="{FF2B5EF4-FFF2-40B4-BE49-F238E27FC236}">
                  <a16:creationId xmlns:a16="http://schemas.microsoft.com/office/drawing/2014/main" xmlns="" id="{31165BCA-74CE-444D-9287-A7E2C06304AF}"/>
                </a:ext>
              </a:extLst>
            </p:cNvPr>
            <p:cNvSpPr>
              <a:spLocks/>
            </p:cNvSpPr>
            <p:nvPr/>
          </p:nvSpPr>
          <p:spPr bwMode="auto">
            <a:xfrm>
              <a:off x="2463673" y="2269239"/>
              <a:ext cx="141008" cy="141008"/>
            </a:xfrm>
            <a:custGeom>
              <a:avLst/>
              <a:gdLst>
                <a:gd name="T0" fmla="*/ 141008 w 141008"/>
                <a:gd name="T1" fmla="*/ 70504 h 141008"/>
                <a:gd name="T2" fmla="*/ 70504 w 141008"/>
                <a:gd name="T3" fmla="*/ 141008 h 141008"/>
                <a:gd name="T4" fmla="*/ 0 w 141008"/>
                <a:gd name="T5" fmla="*/ 70504 h 141008"/>
                <a:gd name="T6" fmla="*/ 70504 w 141008"/>
                <a:gd name="T7" fmla="*/ 0 h 141008"/>
                <a:gd name="T8" fmla="*/ 141008 w 141008"/>
                <a:gd name="T9" fmla="*/ 70504 h 14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008" h="141008">
                  <a:moveTo>
                    <a:pt x="141008" y="70504"/>
                  </a:moveTo>
                  <a:cubicBezTo>
                    <a:pt x="141008" y="109442"/>
                    <a:pt x="109442" y="141008"/>
                    <a:pt x="70504" y="141008"/>
                  </a:cubicBezTo>
                  <a:cubicBezTo>
                    <a:pt x="31566" y="141008"/>
                    <a:pt x="0" y="109442"/>
                    <a:pt x="0" y="70504"/>
                  </a:cubicBezTo>
                  <a:cubicBezTo>
                    <a:pt x="0" y="31566"/>
                    <a:pt x="31566" y="0"/>
                    <a:pt x="70504" y="0"/>
                  </a:cubicBezTo>
                  <a:cubicBezTo>
                    <a:pt x="109442" y="0"/>
                    <a:pt x="141008" y="31566"/>
                    <a:pt x="141008" y="70504"/>
                  </a:cubicBez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a:p>
          </p:txBody>
        </p:sp>
        <p:sp>
          <p:nvSpPr>
            <p:cNvPr id="20" name="Vrije vorm: vorm 25">
              <a:extLst>
                <a:ext uri="{FF2B5EF4-FFF2-40B4-BE49-F238E27FC236}">
                  <a16:creationId xmlns:a16="http://schemas.microsoft.com/office/drawing/2014/main" xmlns="" id="{98C2A829-47EC-492E-9020-01AD8532A7D6}"/>
                </a:ext>
              </a:extLst>
            </p:cNvPr>
            <p:cNvSpPr>
              <a:spLocks/>
            </p:cNvSpPr>
            <p:nvPr/>
          </p:nvSpPr>
          <p:spPr bwMode="auto">
            <a:xfrm>
              <a:off x="2405860" y="2466651"/>
              <a:ext cx="253815" cy="141008"/>
            </a:xfrm>
            <a:custGeom>
              <a:avLst/>
              <a:gdLst>
                <a:gd name="T0" fmla="*/ 252829 w 253814"/>
                <a:gd name="T1" fmla="*/ 84464 h 141008"/>
                <a:gd name="T2" fmla="*/ 128318 w 253814"/>
                <a:gd name="T3" fmla="*/ 0 h 141008"/>
                <a:gd name="T4" fmla="*/ 3807 w 253814"/>
                <a:gd name="T5" fmla="*/ 84323 h 141008"/>
                <a:gd name="T6" fmla="*/ 0 w 253814"/>
                <a:gd name="T7" fmla="*/ 93347 h 141008"/>
                <a:gd name="T8" fmla="*/ 128318 w 253814"/>
                <a:gd name="T9" fmla="*/ 141008 h 141008"/>
                <a:gd name="T10" fmla="*/ 256495 w 253814"/>
                <a:gd name="T11" fmla="*/ 93347 h 141008"/>
                <a:gd name="T12" fmla="*/ 252829 w 253814"/>
                <a:gd name="T13" fmla="*/ 84464 h 14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814" h="141008">
                  <a:moveTo>
                    <a:pt x="252828" y="84464"/>
                  </a:moveTo>
                  <a:cubicBezTo>
                    <a:pt x="232382" y="33137"/>
                    <a:pt x="183452" y="0"/>
                    <a:pt x="128317" y="0"/>
                  </a:cubicBezTo>
                  <a:cubicBezTo>
                    <a:pt x="73183" y="0"/>
                    <a:pt x="24253" y="33137"/>
                    <a:pt x="3807" y="84323"/>
                  </a:cubicBezTo>
                  <a:lnTo>
                    <a:pt x="0" y="93347"/>
                  </a:lnTo>
                  <a:cubicBezTo>
                    <a:pt x="34688" y="122959"/>
                    <a:pt x="79388" y="141008"/>
                    <a:pt x="128317" y="141008"/>
                  </a:cubicBezTo>
                  <a:cubicBezTo>
                    <a:pt x="177247" y="141008"/>
                    <a:pt x="221947" y="122959"/>
                    <a:pt x="256494" y="93347"/>
                  </a:cubicBezTo>
                  <a:lnTo>
                    <a:pt x="252828" y="84464"/>
                  </a:lnTo>
                  <a:close/>
                </a:path>
              </a:pathLst>
            </a:custGeom>
            <a:solidFill>
              <a:srgbClr val="0085BF"/>
            </a:solidFill>
            <a:ln>
              <a:noFill/>
            </a:ln>
            <a:extLst>
              <a:ext uri="{91240B29-F687-4F45-9708-019B960494DF}">
                <a14:hiddenLine xmlns:a14="http://schemas.microsoft.com/office/drawing/2010/main" w="13947" cap="flat">
                  <a:solidFill>
                    <a:srgbClr val="000000"/>
                  </a:solidFill>
                  <a:prstDash val="solid"/>
                  <a:miter lim="800000"/>
                  <a:headEnd/>
                  <a:tailEnd/>
                </a14:hiddenLine>
              </a:ext>
            </a:extLst>
          </p:spPr>
          <p:txBody>
            <a:bodyPr anchor="ctr"/>
            <a:lstStyle/>
            <a:p>
              <a:endParaRPr lang="nl-BE"/>
            </a:p>
          </p:txBody>
        </p:sp>
      </p:grpSp>
      <p:grpSp>
        <p:nvGrpSpPr>
          <p:cNvPr id="21" name="Graphic 21">
            <a:extLst>
              <a:ext uri="{FF2B5EF4-FFF2-40B4-BE49-F238E27FC236}">
                <a16:creationId xmlns:a16="http://schemas.microsoft.com/office/drawing/2014/main" xmlns="" id="{D090B5DA-53E9-40EE-904F-BD6908C9D88A}"/>
              </a:ext>
            </a:extLst>
          </p:cNvPr>
          <p:cNvGrpSpPr>
            <a:grpSpLocks/>
          </p:cNvGrpSpPr>
          <p:nvPr/>
        </p:nvGrpSpPr>
        <p:grpSpPr bwMode="auto">
          <a:xfrm>
            <a:off x="6391275" y="4989513"/>
            <a:ext cx="239713" cy="228600"/>
            <a:chOff x="1531210" y="3009923"/>
            <a:chExt cx="315601" cy="281786"/>
          </a:xfrm>
        </p:grpSpPr>
        <p:sp>
          <p:nvSpPr>
            <p:cNvPr id="22" name="Vrije vorm: vorm 27">
              <a:extLst>
                <a:ext uri="{FF2B5EF4-FFF2-40B4-BE49-F238E27FC236}">
                  <a16:creationId xmlns:a16="http://schemas.microsoft.com/office/drawing/2014/main" xmlns="" id="{3A7FF161-A794-44B1-A7BF-9BF3CD2C4525}"/>
                </a:ext>
              </a:extLst>
            </p:cNvPr>
            <p:cNvSpPr>
              <a:spLocks/>
            </p:cNvSpPr>
            <p:nvPr/>
          </p:nvSpPr>
          <p:spPr bwMode="auto">
            <a:xfrm>
              <a:off x="1779182" y="3054558"/>
              <a:ext cx="56357" cy="78900"/>
            </a:xfrm>
            <a:custGeom>
              <a:avLst/>
              <a:gdLst>
                <a:gd name="T0" fmla="*/ 0 w 56357"/>
                <a:gd name="T1" fmla="*/ 79126 h 78900"/>
                <a:gd name="T2" fmla="*/ 62331 w 56357"/>
                <a:gd name="T3" fmla="*/ 44522 h 78900"/>
                <a:gd name="T4" fmla="*/ 0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79126"/>
                  </a:moveTo>
                  <a:lnTo>
                    <a:pt x="62331" y="44522"/>
                  </a:lnTo>
                  <a:lnTo>
                    <a:pt x="0" y="0"/>
                  </a:lnTo>
                  <a:lnTo>
                    <a:pt x="0" y="79126"/>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3" name="Vrije vorm: vorm 28">
              <a:extLst>
                <a:ext uri="{FF2B5EF4-FFF2-40B4-BE49-F238E27FC236}">
                  <a16:creationId xmlns:a16="http://schemas.microsoft.com/office/drawing/2014/main" xmlns="" id="{EBA3A9CC-5CF4-4640-8BE6-AA7CE07952F0}"/>
                </a:ext>
              </a:extLst>
            </p:cNvPr>
            <p:cNvSpPr>
              <a:spLocks/>
            </p:cNvSpPr>
            <p:nvPr/>
          </p:nvSpPr>
          <p:spPr bwMode="auto">
            <a:xfrm>
              <a:off x="1538424" y="3196916"/>
              <a:ext cx="293058" cy="90172"/>
            </a:xfrm>
            <a:custGeom>
              <a:avLst/>
              <a:gdLst>
                <a:gd name="T0" fmla="*/ 150587 w 293058"/>
                <a:gd name="T1" fmla="*/ 0 h 90171"/>
                <a:gd name="T2" fmla="*/ 0 w 293058"/>
                <a:gd name="T3" fmla="*/ 94794 h 90171"/>
                <a:gd name="T4" fmla="*/ 301174 w 293058"/>
                <a:gd name="T5" fmla="*/ 94794 h 90171"/>
                <a:gd name="T6" fmla="*/ 0 60000 65536"/>
                <a:gd name="T7" fmla="*/ 0 60000 65536"/>
                <a:gd name="T8" fmla="*/ 0 60000 65536"/>
              </a:gdLst>
              <a:ahLst/>
              <a:cxnLst>
                <a:cxn ang="T6">
                  <a:pos x="T0" y="T1"/>
                </a:cxn>
                <a:cxn ang="T7">
                  <a:pos x="T2" y="T3"/>
                </a:cxn>
                <a:cxn ang="T8">
                  <a:pos x="T4" y="T5"/>
                </a:cxn>
              </a:cxnLst>
              <a:rect l="0" t="0" r="r" b="b"/>
              <a:pathLst>
                <a:path w="293058" h="90171">
                  <a:moveTo>
                    <a:pt x="150587" y="0"/>
                  </a:moveTo>
                  <a:lnTo>
                    <a:pt x="0" y="94793"/>
                  </a:lnTo>
                  <a:lnTo>
                    <a:pt x="301174" y="94793"/>
                  </a:lnTo>
                  <a:lnTo>
                    <a:pt x="150587"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4" name="Vrije vorm: vorm 29">
              <a:extLst>
                <a:ext uri="{FF2B5EF4-FFF2-40B4-BE49-F238E27FC236}">
                  <a16:creationId xmlns:a16="http://schemas.microsoft.com/office/drawing/2014/main" xmlns="" id="{1AB5C1A0-ACD9-476F-92A1-C15191228669}"/>
                </a:ext>
              </a:extLst>
            </p:cNvPr>
            <p:cNvSpPr>
              <a:spLocks/>
            </p:cNvSpPr>
            <p:nvPr/>
          </p:nvSpPr>
          <p:spPr bwMode="auto">
            <a:xfrm>
              <a:off x="1531210" y="3108999"/>
              <a:ext cx="146529" cy="169072"/>
            </a:xfrm>
            <a:custGeom>
              <a:avLst/>
              <a:gdLst>
                <a:gd name="T0" fmla="*/ 0 w 146529"/>
                <a:gd name="T1" fmla="*/ 0 h 169071"/>
                <a:gd name="T2" fmla="*/ 0 w 146529"/>
                <a:gd name="T3" fmla="*/ 173919 h 169071"/>
                <a:gd name="T4" fmla="*/ 146754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0" y="0"/>
                  </a:moveTo>
                  <a:lnTo>
                    <a:pt x="0" y="173918"/>
                  </a:lnTo>
                  <a:lnTo>
                    <a:pt x="146754" y="81605"/>
                  </a:lnTo>
                  <a:lnTo>
                    <a:pt x="0"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5" name="Vrije vorm: vorm 30">
              <a:extLst>
                <a:ext uri="{FF2B5EF4-FFF2-40B4-BE49-F238E27FC236}">
                  <a16:creationId xmlns:a16="http://schemas.microsoft.com/office/drawing/2014/main" xmlns="" id="{2396AF60-5459-4273-94D7-EF319D688D8D}"/>
                </a:ext>
              </a:extLst>
            </p:cNvPr>
            <p:cNvSpPr>
              <a:spLocks/>
            </p:cNvSpPr>
            <p:nvPr/>
          </p:nvSpPr>
          <p:spPr bwMode="auto">
            <a:xfrm>
              <a:off x="1610110" y="3009923"/>
              <a:ext cx="157801" cy="169072"/>
            </a:xfrm>
            <a:custGeom>
              <a:avLst/>
              <a:gdLst>
                <a:gd name="T0" fmla="*/ 0 w 157800"/>
                <a:gd name="T1" fmla="*/ 130073 h 169071"/>
                <a:gd name="T2" fmla="*/ 78901 w 157800"/>
                <a:gd name="T3" fmla="*/ 173919 h 169071"/>
                <a:gd name="T4" fmla="*/ 157802 w 157800"/>
                <a:gd name="T5" fmla="*/ 130073 h 169071"/>
                <a:gd name="T6" fmla="*/ 157802 w 157800"/>
                <a:gd name="T7" fmla="*/ 36519 h 169071"/>
                <a:gd name="T8" fmla="*/ 157802 w 157800"/>
                <a:gd name="T9" fmla="*/ 5636 h 169071"/>
                <a:gd name="T10" fmla="*/ 152166 w 157800"/>
                <a:gd name="T11" fmla="*/ 0 h 169071"/>
                <a:gd name="T12" fmla="*/ 5636 w 157800"/>
                <a:gd name="T13" fmla="*/ 0 h 169071"/>
                <a:gd name="T14" fmla="*/ 0 w 157800"/>
                <a:gd name="T15" fmla="*/ 5636 h 169071"/>
                <a:gd name="T16" fmla="*/ 0 w 157800"/>
                <a:gd name="T17" fmla="*/ 36519 h 169071"/>
                <a:gd name="T18" fmla="*/ 0 w 157800"/>
                <a:gd name="T19" fmla="*/ 130073 h 169071"/>
                <a:gd name="T20" fmla="*/ 28179 w 157800"/>
                <a:gd name="T21" fmla="*/ 33814 h 169071"/>
                <a:gd name="T22" fmla="*/ 129623 w 157800"/>
                <a:gd name="T23" fmla="*/ 33814 h 169071"/>
                <a:gd name="T24" fmla="*/ 135259 w 157800"/>
                <a:gd name="T25" fmla="*/ 39450 h 169071"/>
                <a:gd name="T26" fmla="*/ 129623 w 157800"/>
                <a:gd name="T27" fmla="*/ 45086 h 169071"/>
                <a:gd name="T28" fmla="*/ 28179 w 157800"/>
                <a:gd name="T29" fmla="*/ 45086 h 169071"/>
                <a:gd name="T30" fmla="*/ 22543 w 157800"/>
                <a:gd name="T31" fmla="*/ 39450 h 169071"/>
                <a:gd name="T32" fmla="*/ 28179 w 157800"/>
                <a:gd name="T33" fmla="*/ 33814 h 169071"/>
                <a:gd name="T34" fmla="*/ 28179 w 157800"/>
                <a:gd name="T35" fmla="*/ 56357 h 169071"/>
                <a:gd name="T36" fmla="*/ 129623 w 157800"/>
                <a:gd name="T37" fmla="*/ 56357 h 169071"/>
                <a:gd name="T38" fmla="*/ 135259 w 157800"/>
                <a:gd name="T39" fmla="*/ 61993 h 169071"/>
                <a:gd name="T40" fmla="*/ 129623 w 157800"/>
                <a:gd name="T41" fmla="*/ 67629 h 169071"/>
                <a:gd name="T42" fmla="*/ 28179 w 157800"/>
                <a:gd name="T43" fmla="*/ 67629 h 169071"/>
                <a:gd name="T44" fmla="*/ 22543 w 157800"/>
                <a:gd name="T45" fmla="*/ 61993 h 169071"/>
                <a:gd name="T46" fmla="*/ 28179 w 157800"/>
                <a:gd name="T47" fmla="*/ 56357 h 169071"/>
                <a:gd name="T48" fmla="*/ 28179 w 157800"/>
                <a:gd name="T49" fmla="*/ 78900 h 169071"/>
                <a:gd name="T50" fmla="*/ 129623 w 157800"/>
                <a:gd name="T51" fmla="*/ 78900 h 169071"/>
                <a:gd name="T52" fmla="*/ 135259 w 157800"/>
                <a:gd name="T53" fmla="*/ 84537 h 169071"/>
                <a:gd name="T54" fmla="*/ 129623 w 157800"/>
                <a:gd name="T55" fmla="*/ 90173 h 169071"/>
                <a:gd name="T56" fmla="*/ 28179 w 157800"/>
                <a:gd name="T57" fmla="*/ 90173 h 169071"/>
                <a:gd name="T58" fmla="*/ 22543 w 157800"/>
                <a:gd name="T59" fmla="*/ 84537 h 169071"/>
                <a:gd name="T60" fmla="*/ 28179 w 157800"/>
                <a:gd name="T61" fmla="*/ 78900 h 169071"/>
                <a:gd name="T62" fmla="*/ 28179 w 157800"/>
                <a:gd name="T63" fmla="*/ 101444 h 169071"/>
                <a:gd name="T64" fmla="*/ 129623 w 157800"/>
                <a:gd name="T65" fmla="*/ 101444 h 169071"/>
                <a:gd name="T66" fmla="*/ 135259 w 157800"/>
                <a:gd name="T67" fmla="*/ 107080 h 169071"/>
                <a:gd name="T68" fmla="*/ 129623 w 157800"/>
                <a:gd name="T69" fmla="*/ 112715 h 169071"/>
                <a:gd name="T70" fmla="*/ 28179 w 157800"/>
                <a:gd name="T71" fmla="*/ 112715 h 169071"/>
                <a:gd name="T72" fmla="*/ 22543 w 157800"/>
                <a:gd name="T73" fmla="*/ 107080 h 169071"/>
                <a:gd name="T74" fmla="*/ 28179 w 157800"/>
                <a:gd name="T75" fmla="*/ 101444 h 169071"/>
                <a:gd name="T76" fmla="*/ 28179 w 157800"/>
                <a:gd name="T77" fmla="*/ 123987 h 169071"/>
                <a:gd name="T78" fmla="*/ 107080 w 157800"/>
                <a:gd name="T79" fmla="*/ 123987 h 169071"/>
                <a:gd name="T80" fmla="*/ 112716 w 157800"/>
                <a:gd name="T81" fmla="*/ 129623 h 169071"/>
                <a:gd name="T82" fmla="*/ 107080 w 157800"/>
                <a:gd name="T83" fmla="*/ 135258 h 169071"/>
                <a:gd name="T84" fmla="*/ 28179 w 157800"/>
                <a:gd name="T85" fmla="*/ 135258 h 169071"/>
                <a:gd name="T86" fmla="*/ 22543 w 157800"/>
                <a:gd name="T87" fmla="*/ 129623 h 169071"/>
                <a:gd name="T88" fmla="*/ 28179 w 157800"/>
                <a:gd name="T89" fmla="*/ 123987 h 1690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7800" h="169071">
                  <a:moveTo>
                    <a:pt x="0" y="130072"/>
                  </a:moveTo>
                  <a:lnTo>
                    <a:pt x="78900" y="173918"/>
                  </a:lnTo>
                  <a:lnTo>
                    <a:pt x="157801" y="130072"/>
                  </a:lnTo>
                  <a:lnTo>
                    <a:pt x="157801" y="36519"/>
                  </a:lnTo>
                  <a:lnTo>
                    <a:pt x="157801" y="5636"/>
                  </a:lnTo>
                  <a:cubicBezTo>
                    <a:pt x="157801" y="2480"/>
                    <a:pt x="155321" y="0"/>
                    <a:pt x="152165" y="0"/>
                  </a:cubicBezTo>
                  <a:lnTo>
                    <a:pt x="5636" y="0"/>
                  </a:lnTo>
                  <a:cubicBezTo>
                    <a:pt x="2480" y="0"/>
                    <a:pt x="0" y="2480"/>
                    <a:pt x="0" y="5636"/>
                  </a:cubicBezTo>
                  <a:lnTo>
                    <a:pt x="0" y="36519"/>
                  </a:lnTo>
                  <a:lnTo>
                    <a:pt x="0" y="130072"/>
                  </a:lnTo>
                  <a:close/>
                  <a:moveTo>
                    <a:pt x="28179" y="33814"/>
                  </a:moveTo>
                  <a:lnTo>
                    <a:pt x="129622" y="33814"/>
                  </a:lnTo>
                  <a:cubicBezTo>
                    <a:pt x="132778" y="33814"/>
                    <a:pt x="135258" y="36294"/>
                    <a:pt x="135258" y="39450"/>
                  </a:cubicBezTo>
                  <a:cubicBezTo>
                    <a:pt x="135258" y="42606"/>
                    <a:pt x="132778" y="45086"/>
                    <a:pt x="129622" y="45086"/>
                  </a:cubicBezTo>
                  <a:lnTo>
                    <a:pt x="28179" y="45086"/>
                  </a:lnTo>
                  <a:cubicBezTo>
                    <a:pt x="25023" y="45086"/>
                    <a:pt x="22543" y="42606"/>
                    <a:pt x="22543" y="39450"/>
                  </a:cubicBezTo>
                  <a:cubicBezTo>
                    <a:pt x="22543" y="36294"/>
                    <a:pt x="25023" y="33814"/>
                    <a:pt x="28179" y="33814"/>
                  </a:cubicBezTo>
                  <a:close/>
                  <a:moveTo>
                    <a:pt x="28179" y="56357"/>
                  </a:moveTo>
                  <a:lnTo>
                    <a:pt x="129622" y="56357"/>
                  </a:lnTo>
                  <a:cubicBezTo>
                    <a:pt x="132778" y="56357"/>
                    <a:pt x="135258" y="58837"/>
                    <a:pt x="135258" y="61993"/>
                  </a:cubicBezTo>
                  <a:cubicBezTo>
                    <a:pt x="135258" y="65149"/>
                    <a:pt x="132778" y="67629"/>
                    <a:pt x="129622" y="67629"/>
                  </a:cubicBezTo>
                  <a:lnTo>
                    <a:pt x="28179" y="67629"/>
                  </a:lnTo>
                  <a:cubicBezTo>
                    <a:pt x="25023" y="67629"/>
                    <a:pt x="22543" y="65149"/>
                    <a:pt x="22543" y="61993"/>
                  </a:cubicBezTo>
                  <a:cubicBezTo>
                    <a:pt x="22543" y="58837"/>
                    <a:pt x="25023" y="56357"/>
                    <a:pt x="28179" y="56357"/>
                  </a:cubicBezTo>
                  <a:close/>
                  <a:moveTo>
                    <a:pt x="28179" y="78900"/>
                  </a:moveTo>
                  <a:lnTo>
                    <a:pt x="129622" y="78900"/>
                  </a:lnTo>
                  <a:cubicBezTo>
                    <a:pt x="132778" y="78900"/>
                    <a:pt x="135258" y="81380"/>
                    <a:pt x="135258" y="84536"/>
                  </a:cubicBezTo>
                  <a:cubicBezTo>
                    <a:pt x="135258" y="87692"/>
                    <a:pt x="132778" y="90172"/>
                    <a:pt x="129622" y="90172"/>
                  </a:cubicBezTo>
                  <a:lnTo>
                    <a:pt x="28179" y="90172"/>
                  </a:lnTo>
                  <a:cubicBezTo>
                    <a:pt x="25023" y="90172"/>
                    <a:pt x="22543" y="87692"/>
                    <a:pt x="22543" y="84536"/>
                  </a:cubicBezTo>
                  <a:cubicBezTo>
                    <a:pt x="22543" y="81380"/>
                    <a:pt x="25023" y="78900"/>
                    <a:pt x="28179" y="78900"/>
                  </a:cubicBezTo>
                  <a:close/>
                  <a:moveTo>
                    <a:pt x="28179" y="101443"/>
                  </a:moveTo>
                  <a:lnTo>
                    <a:pt x="129622" y="101443"/>
                  </a:lnTo>
                  <a:cubicBezTo>
                    <a:pt x="132778" y="101443"/>
                    <a:pt x="135258" y="103923"/>
                    <a:pt x="135258" y="107079"/>
                  </a:cubicBezTo>
                  <a:cubicBezTo>
                    <a:pt x="135258" y="110235"/>
                    <a:pt x="132778" y="112714"/>
                    <a:pt x="129622" y="112714"/>
                  </a:cubicBezTo>
                  <a:lnTo>
                    <a:pt x="28179" y="112714"/>
                  </a:lnTo>
                  <a:cubicBezTo>
                    <a:pt x="25023" y="112714"/>
                    <a:pt x="22543" y="110235"/>
                    <a:pt x="22543" y="107079"/>
                  </a:cubicBezTo>
                  <a:cubicBezTo>
                    <a:pt x="22543" y="103923"/>
                    <a:pt x="25023" y="101443"/>
                    <a:pt x="28179" y="101443"/>
                  </a:cubicBezTo>
                  <a:close/>
                  <a:moveTo>
                    <a:pt x="28179" y="123986"/>
                  </a:moveTo>
                  <a:lnTo>
                    <a:pt x="107079" y="123986"/>
                  </a:lnTo>
                  <a:cubicBezTo>
                    <a:pt x="110235" y="123986"/>
                    <a:pt x="112715" y="126466"/>
                    <a:pt x="112715" y="129622"/>
                  </a:cubicBezTo>
                  <a:cubicBezTo>
                    <a:pt x="112715" y="132778"/>
                    <a:pt x="110235" y="135257"/>
                    <a:pt x="107079" y="135257"/>
                  </a:cubicBezTo>
                  <a:lnTo>
                    <a:pt x="28179" y="135257"/>
                  </a:lnTo>
                  <a:cubicBezTo>
                    <a:pt x="25023" y="135257"/>
                    <a:pt x="22543" y="132778"/>
                    <a:pt x="22543" y="129622"/>
                  </a:cubicBezTo>
                  <a:cubicBezTo>
                    <a:pt x="22543" y="126466"/>
                    <a:pt x="25023" y="123986"/>
                    <a:pt x="28179" y="123986"/>
                  </a:cubicBezTo>
                  <a:close/>
                </a:path>
              </a:pathLst>
            </a:custGeom>
            <a:solidFill>
              <a:srgbClr val="0085BF"/>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6" name="Vrije vorm: vorm 31">
              <a:extLst>
                <a:ext uri="{FF2B5EF4-FFF2-40B4-BE49-F238E27FC236}">
                  <a16:creationId xmlns:a16="http://schemas.microsoft.com/office/drawing/2014/main" xmlns="" id="{E6666BDC-4B6C-4DB8-A540-FDFE1D1C75DB}"/>
                </a:ext>
              </a:extLst>
            </p:cNvPr>
            <p:cNvSpPr>
              <a:spLocks/>
            </p:cNvSpPr>
            <p:nvPr/>
          </p:nvSpPr>
          <p:spPr bwMode="auto">
            <a:xfrm>
              <a:off x="1536508" y="3054558"/>
              <a:ext cx="56357" cy="78900"/>
            </a:xfrm>
            <a:custGeom>
              <a:avLst/>
              <a:gdLst>
                <a:gd name="T0" fmla="*/ 0 w 56357"/>
                <a:gd name="T1" fmla="*/ 44522 h 78900"/>
                <a:gd name="T2" fmla="*/ 62331 w 56357"/>
                <a:gd name="T3" fmla="*/ 79126 h 78900"/>
                <a:gd name="T4" fmla="*/ 62331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44522"/>
                  </a:moveTo>
                  <a:lnTo>
                    <a:pt x="62331" y="79126"/>
                  </a:lnTo>
                  <a:lnTo>
                    <a:pt x="62331" y="0"/>
                  </a:lnTo>
                  <a:lnTo>
                    <a:pt x="0" y="44522"/>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27" name="Vrije vorm: vorm 32">
              <a:extLst>
                <a:ext uri="{FF2B5EF4-FFF2-40B4-BE49-F238E27FC236}">
                  <a16:creationId xmlns:a16="http://schemas.microsoft.com/office/drawing/2014/main" xmlns="" id="{062CA618-6284-4E0E-B359-D28F9667417D}"/>
                </a:ext>
              </a:extLst>
            </p:cNvPr>
            <p:cNvSpPr>
              <a:spLocks/>
            </p:cNvSpPr>
            <p:nvPr/>
          </p:nvSpPr>
          <p:spPr bwMode="auto">
            <a:xfrm>
              <a:off x="1700057" y="3108999"/>
              <a:ext cx="146529" cy="169072"/>
            </a:xfrm>
            <a:custGeom>
              <a:avLst/>
              <a:gdLst>
                <a:gd name="T0" fmla="*/ 146754 w 146529"/>
                <a:gd name="T1" fmla="*/ 173919 h 169071"/>
                <a:gd name="T2" fmla="*/ 146754 w 146529"/>
                <a:gd name="T3" fmla="*/ 0 h 169071"/>
                <a:gd name="T4" fmla="*/ 0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146754" y="173918"/>
                  </a:moveTo>
                  <a:lnTo>
                    <a:pt x="146754" y="0"/>
                  </a:lnTo>
                  <a:lnTo>
                    <a:pt x="0" y="81605"/>
                  </a:lnTo>
                  <a:lnTo>
                    <a:pt x="146754" y="173918"/>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grpSp>
      <p:grpSp>
        <p:nvGrpSpPr>
          <p:cNvPr id="28" name="Graphic 42">
            <a:extLst>
              <a:ext uri="{FF2B5EF4-FFF2-40B4-BE49-F238E27FC236}">
                <a16:creationId xmlns:a16="http://schemas.microsoft.com/office/drawing/2014/main" xmlns="" id="{6D887123-2CE8-49A8-B490-5E90FFF8E53D}"/>
              </a:ext>
            </a:extLst>
          </p:cNvPr>
          <p:cNvGrpSpPr>
            <a:grpSpLocks/>
          </p:cNvGrpSpPr>
          <p:nvPr/>
        </p:nvGrpSpPr>
        <p:grpSpPr bwMode="auto">
          <a:xfrm>
            <a:off x="6434138" y="5487988"/>
            <a:ext cx="152400" cy="266700"/>
            <a:chOff x="3988495" y="3677313"/>
            <a:chExt cx="250946" cy="439155"/>
          </a:xfrm>
        </p:grpSpPr>
        <p:sp>
          <p:nvSpPr>
            <p:cNvPr id="29" name="Vrije vorm: vorm 34">
              <a:extLst>
                <a:ext uri="{FF2B5EF4-FFF2-40B4-BE49-F238E27FC236}">
                  <a16:creationId xmlns:a16="http://schemas.microsoft.com/office/drawing/2014/main" xmlns="" id="{C09F1F20-C7D8-442F-972D-3C88ECC80F6F}"/>
                </a:ext>
              </a:extLst>
            </p:cNvPr>
            <p:cNvSpPr>
              <a:spLocks/>
            </p:cNvSpPr>
            <p:nvPr/>
          </p:nvSpPr>
          <p:spPr bwMode="auto">
            <a:xfrm>
              <a:off x="3988495" y="3677313"/>
              <a:ext cx="250946" cy="47052"/>
            </a:xfrm>
            <a:custGeom>
              <a:avLst/>
              <a:gdLst>
                <a:gd name="T0" fmla="*/ 250946 w 250946"/>
                <a:gd name="T1" fmla="*/ 47052 h 47052"/>
                <a:gd name="T2" fmla="*/ 250946 w 250946"/>
                <a:gd name="T3" fmla="*/ 39210 h 47052"/>
                <a:gd name="T4" fmla="*/ 211736 w 250946"/>
                <a:gd name="T5" fmla="*/ 0 h 47052"/>
                <a:gd name="T6" fmla="*/ 39210 w 250946"/>
                <a:gd name="T7" fmla="*/ 0 h 47052"/>
                <a:gd name="T8" fmla="*/ 0 w 250946"/>
                <a:gd name="T9" fmla="*/ 39210 h 47052"/>
                <a:gd name="T10" fmla="*/ 0 w 250946"/>
                <a:gd name="T11" fmla="*/ 47052 h 47052"/>
                <a:gd name="T12" fmla="*/ 250946 w 250946"/>
                <a:gd name="T13" fmla="*/ 47052 h 470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0946" h="47052">
                  <a:moveTo>
                    <a:pt x="250946" y="47052"/>
                  </a:moveTo>
                  <a:lnTo>
                    <a:pt x="250946" y="39210"/>
                  </a:lnTo>
                  <a:cubicBezTo>
                    <a:pt x="250946" y="17566"/>
                    <a:pt x="233380" y="0"/>
                    <a:pt x="211736" y="0"/>
                  </a:cubicBezTo>
                  <a:lnTo>
                    <a:pt x="39210" y="0"/>
                  </a:lnTo>
                  <a:cubicBezTo>
                    <a:pt x="17566" y="0"/>
                    <a:pt x="0" y="17566"/>
                    <a:pt x="0" y="39210"/>
                  </a:cubicBezTo>
                  <a:lnTo>
                    <a:pt x="0" y="47052"/>
                  </a:lnTo>
                  <a:lnTo>
                    <a:pt x="250946" y="47052"/>
                  </a:ln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sp>
          <p:nvSpPr>
            <p:cNvPr id="30" name="Vrije vorm: vorm 35">
              <a:extLst>
                <a:ext uri="{FF2B5EF4-FFF2-40B4-BE49-F238E27FC236}">
                  <a16:creationId xmlns:a16="http://schemas.microsoft.com/office/drawing/2014/main" xmlns="" id="{2117C8A5-3DC4-4887-902E-5C17F15BA4E9}"/>
                </a:ext>
              </a:extLst>
            </p:cNvPr>
            <p:cNvSpPr>
              <a:spLocks/>
            </p:cNvSpPr>
            <p:nvPr/>
          </p:nvSpPr>
          <p:spPr bwMode="auto">
            <a:xfrm>
              <a:off x="3988495" y="4038047"/>
              <a:ext cx="250946" cy="78421"/>
            </a:xfrm>
            <a:custGeom>
              <a:avLst/>
              <a:gdLst>
                <a:gd name="T0" fmla="*/ 0 w 250946"/>
                <a:gd name="T1" fmla="*/ 0 h 78420"/>
                <a:gd name="T2" fmla="*/ 0 w 250946"/>
                <a:gd name="T3" fmla="*/ 39211 h 78420"/>
                <a:gd name="T4" fmla="*/ 39210 w 250946"/>
                <a:gd name="T5" fmla="*/ 78422 h 78420"/>
                <a:gd name="T6" fmla="*/ 211736 w 250946"/>
                <a:gd name="T7" fmla="*/ 78422 h 78420"/>
                <a:gd name="T8" fmla="*/ 250946 w 250946"/>
                <a:gd name="T9" fmla="*/ 39211 h 78420"/>
                <a:gd name="T10" fmla="*/ 250946 w 250946"/>
                <a:gd name="T11" fmla="*/ 0 h 78420"/>
                <a:gd name="T12" fmla="*/ 0 w 250946"/>
                <a:gd name="T13" fmla="*/ 0 h 78420"/>
                <a:gd name="T14" fmla="*/ 125473 w 250946"/>
                <a:gd name="T15" fmla="*/ 54895 h 78420"/>
                <a:gd name="T16" fmla="*/ 101947 w 250946"/>
                <a:gd name="T17" fmla="*/ 31368 h 78420"/>
                <a:gd name="T18" fmla="*/ 125473 w 250946"/>
                <a:gd name="T19" fmla="*/ 7842 h 78420"/>
                <a:gd name="T20" fmla="*/ 148999 w 250946"/>
                <a:gd name="T21" fmla="*/ 31368 h 78420"/>
                <a:gd name="T22" fmla="*/ 125473 w 250946"/>
                <a:gd name="T23" fmla="*/ 54895 h 78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0946" h="78420">
                  <a:moveTo>
                    <a:pt x="0" y="0"/>
                  </a:moveTo>
                  <a:lnTo>
                    <a:pt x="0" y="39210"/>
                  </a:lnTo>
                  <a:cubicBezTo>
                    <a:pt x="0" y="60854"/>
                    <a:pt x="17566" y="78421"/>
                    <a:pt x="39210" y="78421"/>
                  </a:cubicBezTo>
                  <a:lnTo>
                    <a:pt x="211736" y="78421"/>
                  </a:lnTo>
                  <a:cubicBezTo>
                    <a:pt x="233380" y="78421"/>
                    <a:pt x="250946" y="60854"/>
                    <a:pt x="250946" y="39210"/>
                  </a:cubicBezTo>
                  <a:lnTo>
                    <a:pt x="250946" y="0"/>
                  </a:lnTo>
                  <a:lnTo>
                    <a:pt x="0" y="0"/>
                  </a:lnTo>
                  <a:close/>
                  <a:moveTo>
                    <a:pt x="125473" y="54894"/>
                  </a:moveTo>
                  <a:cubicBezTo>
                    <a:pt x="112455" y="54894"/>
                    <a:pt x="101947" y="44386"/>
                    <a:pt x="101947" y="31368"/>
                  </a:cubicBezTo>
                  <a:cubicBezTo>
                    <a:pt x="101947" y="18350"/>
                    <a:pt x="112455" y="7842"/>
                    <a:pt x="125473" y="7842"/>
                  </a:cubicBezTo>
                  <a:cubicBezTo>
                    <a:pt x="138491" y="7842"/>
                    <a:pt x="148999" y="18350"/>
                    <a:pt x="148999" y="31368"/>
                  </a:cubicBezTo>
                  <a:cubicBezTo>
                    <a:pt x="148999" y="44386"/>
                    <a:pt x="138491" y="54894"/>
                    <a:pt x="125473" y="54894"/>
                  </a:cubicBezTo>
                  <a:close/>
                </a:path>
              </a:pathLst>
            </a:custGeom>
            <a:solidFill>
              <a:srgbClr val="0085BF"/>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sp>
          <p:nvSpPr>
            <p:cNvPr id="31" name="Vrije vorm: vorm 36">
              <a:extLst>
                <a:ext uri="{FF2B5EF4-FFF2-40B4-BE49-F238E27FC236}">
                  <a16:creationId xmlns:a16="http://schemas.microsoft.com/office/drawing/2014/main" xmlns="" id="{4649C6E7-BE90-41CF-8024-61B0FCC40F64}"/>
                </a:ext>
              </a:extLst>
            </p:cNvPr>
            <p:cNvSpPr>
              <a:spLocks/>
            </p:cNvSpPr>
            <p:nvPr/>
          </p:nvSpPr>
          <p:spPr bwMode="auto">
            <a:xfrm>
              <a:off x="4106126" y="4061574"/>
              <a:ext cx="15684" cy="15684"/>
            </a:xfrm>
            <a:custGeom>
              <a:avLst/>
              <a:gdLst>
                <a:gd name="T0" fmla="*/ 15684 w 15684"/>
                <a:gd name="T1" fmla="*/ 7842 h 15684"/>
                <a:gd name="T2" fmla="*/ 7842 w 15684"/>
                <a:gd name="T3" fmla="*/ 15684 h 15684"/>
                <a:gd name="T4" fmla="*/ 0 w 15684"/>
                <a:gd name="T5" fmla="*/ 7842 h 15684"/>
                <a:gd name="T6" fmla="*/ 7842 w 15684"/>
                <a:gd name="T7" fmla="*/ 0 h 15684"/>
                <a:gd name="T8" fmla="*/ 15684 w 15684"/>
                <a:gd name="T9" fmla="*/ 7842 h 15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84" h="15684">
                  <a:moveTo>
                    <a:pt x="15684" y="7842"/>
                  </a:moveTo>
                  <a:cubicBezTo>
                    <a:pt x="15684" y="12173"/>
                    <a:pt x="12173" y="15684"/>
                    <a:pt x="7842" y="15684"/>
                  </a:cubicBezTo>
                  <a:cubicBezTo>
                    <a:pt x="3511" y="15684"/>
                    <a:pt x="0" y="12173"/>
                    <a:pt x="0" y="7842"/>
                  </a:cubicBezTo>
                  <a:cubicBezTo>
                    <a:pt x="0" y="3511"/>
                    <a:pt x="3511" y="0"/>
                    <a:pt x="7842" y="0"/>
                  </a:cubicBezTo>
                  <a:cubicBezTo>
                    <a:pt x="12173" y="0"/>
                    <a:pt x="15684" y="3511"/>
                    <a:pt x="15684" y="7842"/>
                  </a:cubicBez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sp>
          <p:nvSpPr>
            <p:cNvPr id="32" name="Vrije vorm: vorm 37">
              <a:extLst>
                <a:ext uri="{FF2B5EF4-FFF2-40B4-BE49-F238E27FC236}">
                  <a16:creationId xmlns:a16="http://schemas.microsoft.com/office/drawing/2014/main" xmlns="" id="{A0D3FA7E-16AC-4954-A040-CA5AE33EC6D3}"/>
                </a:ext>
              </a:extLst>
            </p:cNvPr>
            <p:cNvSpPr>
              <a:spLocks/>
            </p:cNvSpPr>
            <p:nvPr/>
          </p:nvSpPr>
          <p:spPr bwMode="auto">
            <a:xfrm>
              <a:off x="3988495" y="3740049"/>
              <a:ext cx="250946" cy="282314"/>
            </a:xfrm>
            <a:custGeom>
              <a:avLst/>
              <a:gdLst>
                <a:gd name="T0" fmla="*/ 250946 w 250946"/>
                <a:gd name="T1" fmla="*/ 0 h 282313"/>
                <a:gd name="T2" fmla="*/ 0 w 250946"/>
                <a:gd name="T3" fmla="*/ 0 h 282313"/>
                <a:gd name="T4" fmla="*/ 0 w 250946"/>
                <a:gd name="T5" fmla="*/ 282315 h 282313"/>
                <a:gd name="T6" fmla="*/ 250946 w 250946"/>
                <a:gd name="T7" fmla="*/ 282315 h 282313"/>
                <a:gd name="T8" fmla="*/ 250946 w 250946"/>
                <a:gd name="T9" fmla="*/ 0 h 282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946" h="282313">
                  <a:moveTo>
                    <a:pt x="250946" y="0"/>
                  </a:moveTo>
                  <a:lnTo>
                    <a:pt x="0" y="0"/>
                  </a:lnTo>
                  <a:lnTo>
                    <a:pt x="0" y="282314"/>
                  </a:lnTo>
                  <a:lnTo>
                    <a:pt x="250946" y="282314"/>
                  </a:lnTo>
                  <a:lnTo>
                    <a:pt x="250946" y="0"/>
                  </a:lnTo>
                  <a:close/>
                </a:path>
              </a:pathLst>
            </a:custGeom>
            <a:solidFill>
              <a:srgbClr val="02426A"/>
            </a:solidFill>
            <a:ln>
              <a:noFill/>
            </a:ln>
            <a:extLst>
              <a:ext uri="{91240B29-F687-4F45-9708-019B960494DF}">
                <a14:hiddenLine xmlns:a14="http://schemas.microsoft.com/office/drawing/2010/main" w="15478" cap="flat">
                  <a:solidFill>
                    <a:srgbClr val="000000"/>
                  </a:solidFill>
                  <a:prstDash val="solid"/>
                  <a:miter lim="800000"/>
                  <a:headEnd/>
                  <a:tailEnd/>
                </a14:hiddenLine>
              </a:ext>
            </a:extLst>
          </p:spPr>
          <p:txBody>
            <a:bodyPr anchor="ctr"/>
            <a:lstStyle/>
            <a:p>
              <a:endParaRPr lang="nl-BE"/>
            </a:p>
          </p:txBody>
        </p:sp>
      </p:grpSp>
      <p:grpSp>
        <p:nvGrpSpPr>
          <p:cNvPr id="33" name="Graphic 19">
            <a:extLst>
              <a:ext uri="{FF2B5EF4-FFF2-40B4-BE49-F238E27FC236}">
                <a16:creationId xmlns:a16="http://schemas.microsoft.com/office/drawing/2014/main" xmlns="" id="{765F1D4A-D4F9-44FA-8F56-A5767126A6A9}"/>
              </a:ext>
            </a:extLst>
          </p:cNvPr>
          <p:cNvGrpSpPr>
            <a:grpSpLocks/>
          </p:cNvGrpSpPr>
          <p:nvPr/>
        </p:nvGrpSpPr>
        <p:grpSpPr bwMode="auto">
          <a:xfrm>
            <a:off x="746125" y="4956175"/>
            <a:ext cx="220663" cy="220663"/>
            <a:chOff x="6536777" y="2228294"/>
            <a:chExt cx="363907" cy="363907"/>
          </a:xfrm>
        </p:grpSpPr>
        <p:sp>
          <p:nvSpPr>
            <p:cNvPr id="34" name="Vrije vorm: vorm 52">
              <a:extLst>
                <a:ext uri="{FF2B5EF4-FFF2-40B4-BE49-F238E27FC236}">
                  <a16:creationId xmlns:a16="http://schemas.microsoft.com/office/drawing/2014/main" xmlns="" id="{AB0CA618-B11B-4359-8030-EBDFC0666EBF}"/>
                </a:ext>
              </a:extLst>
            </p:cNvPr>
            <p:cNvSpPr>
              <a:spLocks/>
            </p:cNvSpPr>
            <p:nvPr/>
          </p:nvSpPr>
          <p:spPr bwMode="auto">
            <a:xfrm>
              <a:off x="6572518" y="2228294"/>
              <a:ext cx="77980" cy="77980"/>
            </a:xfrm>
            <a:custGeom>
              <a:avLst/>
              <a:gdLst>
                <a:gd name="T0" fmla="*/ 77980 w 77980"/>
                <a:gd name="T1" fmla="*/ 38990 h 77980"/>
                <a:gd name="T2" fmla="*/ 38990 w 77980"/>
                <a:gd name="T3" fmla="*/ 77980 h 77980"/>
                <a:gd name="T4" fmla="*/ 0 w 77980"/>
                <a:gd name="T5" fmla="*/ 38990 h 77980"/>
                <a:gd name="T6" fmla="*/ 38990 w 77980"/>
                <a:gd name="T7" fmla="*/ 0 h 77980"/>
                <a:gd name="T8" fmla="*/ 77980 w 77980"/>
                <a:gd name="T9" fmla="*/ 38990 h 779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980" h="77980">
                  <a:moveTo>
                    <a:pt x="77980" y="38990"/>
                  </a:moveTo>
                  <a:cubicBezTo>
                    <a:pt x="77980" y="60524"/>
                    <a:pt x="60524" y="77980"/>
                    <a:pt x="38990" y="77980"/>
                  </a:cubicBezTo>
                  <a:cubicBezTo>
                    <a:pt x="17456" y="77980"/>
                    <a:pt x="0" y="60524"/>
                    <a:pt x="0" y="38990"/>
                  </a:cubicBezTo>
                  <a:cubicBezTo>
                    <a:pt x="0" y="17456"/>
                    <a:pt x="17456" y="0"/>
                    <a:pt x="38990" y="0"/>
                  </a:cubicBezTo>
                  <a:cubicBezTo>
                    <a:pt x="60524" y="0"/>
                    <a:pt x="77980" y="17456"/>
                    <a:pt x="77980" y="38990"/>
                  </a:cubicBez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a:p>
          </p:txBody>
        </p:sp>
        <p:sp>
          <p:nvSpPr>
            <p:cNvPr id="35" name="Vrije vorm: vorm 53">
              <a:extLst>
                <a:ext uri="{FF2B5EF4-FFF2-40B4-BE49-F238E27FC236}">
                  <a16:creationId xmlns:a16="http://schemas.microsoft.com/office/drawing/2014/main" xmlns="" id="{CADB6745-0984-4E14-A01E-205FB973E032}"/>
                </a:ext>
              </a:extLst>
            </p:cNvPr>
            <p:cNvSpPr>
              <a:spLocks/>
            </p:cNvSpPr>
            <p:nvPr/>
          </p:nvSpPr>
          <p:spPr bwMode="auto">
            <a:xfrm>
              <a:off x="6536695" y="2319271"/>
              <a:ext cx="142963" cy="272930"/>
            </a:xfrm>
            <a:custGeom>
              <a:avLst/>
              <a:gdLst>
                <a:gd name="T0" fmla="*/ 129009 w 142963"/>
                <a:gd name="T1" fmla="*/ 15206 h 272930"/>
                <a:gd name="T2" fmla="*/ 109903 w 142963"/>
                <a:gd name="T3" fmla="*/ 0 h 272930"/>
                <a:gd name="T4" fmla="*/ 39721 w 142963"/>
                <a:gd name="T5" fmla="*/ 0 h 272930"/>
                <a:gd name="T6" fmla="*/ 20746 w 142963"/>
                <a:gd name="T7" fmla="*/ 15206 h 272930"/>
                <a:gd name="T8" fmla="*/ 471 w 142963"/>
                <a:gd name="T9" fmla="*/ 106183 h 272930"/>
                <a:gd name="T10" fmla="*/ 4240 w 142963"/>
                <a:gd name="T11" fmla="*/ 122559 h 272930"/>
                <a:gd name="T12" fmla="*/ 19577 w 142963"/>
                <a:gd name="T13" fmla="*/ 129967 h 272930"/>
                <a:gd name="T14" fmla="*/ 23476 w 142963"/>
                <a:gd name="T15" fmla="*/ 129967 h 272930"/>
                <a:gd name="T16" fmla="*/ 35952 w 142963"/>
                <a:gd name="T17" fmla="*/ 266952 h 272930"/>
                <a:gd name="T18" fmla="*/ 42321 w 142963"/>
                <a:gd name="T19" fmla="*/ 272930 h 272930"/>
                <a:gd name="T20" fmla="*/ 107304 w 142963"/>
                <a:gd name="T21" fmla="*/ 272930 h 272930"/>
                <a:gd name="T22" fmla="*/ 113802 w 142963"/>
                <a:gd name="T23" fmla="*/ 266952 h 272930"/>
                <a:gd name="T24" fmla="*/ 126279 w 142963"/>
                <a:gd name="T25" fmla="*/ 129967 h 272930"/>
                <a:gd name="T26" fmla="*/ 130178 w 142963"/>
                <a:gd name="T27" fmla="*/ 129967 h 272930"/>
                <a:gd name="T28" fmla="*/ 145384 w 142963"/>
                <a:gd name="T29" fmla="*/ 122689 h 272930"/>
                <a:gd name="T30" fmla="*/ 149153 w 142963"/>
                <a:gd name="T31" fmla="*/ 106313 h 272930"/>
                <a:gd name="T32" fmla="*/ 129009 w 142963"/>
                <a:gd name="T33" fmla="*/ 15206 h 2729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963" h="272930">
                  <a:moveTo>
                    <a:pt x="129009" y="15206"/>
                  </a:moveTo>
                  <a:cubicBezTo>
                    <a:pt x="126929" y="6238"/>
                    <a:pt x="119131" y="0"/>
                    <a:pt x="109903" y="0"/>
                  </a:cubicBezTo>
                  <a:lnTo>
                    <a:pt x="39721" y="0"/>
                  </a:lnTo>
                  <a:cubicBezTo>
                    <a:pt x="30624" y="0"/>
                    <a:pt x="22696" y="6238"/>
                    <a:pt x="20746" y="15206"/>
                  </a:cubicBezTo>
                  <a:lnTo>
                    <a:pt x="471" y="106183"/>
                  </a:lnTo>
                  <a:cubicBezTo>
                    <a:pt x="-828" y="112031"/>
                    <a:pt x="601" y="118010"/>
                    <a:pt x="4240" y="122559"/>
                  </a:cubicBezTo>
                  <a:cubicBezTo>
                    <a:pt x="8139" y="127237"/>
                    <a:pt x="13598" y="129967"/>
                    <a:pt x="19577" y="129967"/>
                  </a:cubicBezTo>
                  <a:lnTo>
                    <a:pt x="23476" y="129967"/>
                  </a:lnTo>
                  <a:lnTo>
                    <a:pt x="35952" y="266952"/>
                  </a:lnTo>
                  <a:cubicBezTo>
                    <a:pt x="36212" y="270331"/>
                    <a:pt x="38942" y="272930"/>
                    <a:pt x="42321" y="272930"/>
                  </a:cubicBezTo>
                  <a:lnTo>
                    <a:pt x="107304" y="272930"/>
                  </a:lnTo>
                  <a:cubicBezTo>
                    <a:pt x="110683" y="272930"/>
                    <a:pt x="113413" y="270331"/>
                    <a:pt x="113802" y="266952"/>
                  </a:cubicBezTo>
                  <a:lnTo>
                    <a:pt x="126279" y="129967"/>
                  </a:lnTo>
                  <a:lnTo>
                    <a:pt x="130178" y="129967"/>
                  </a:lnTo>
                  <a:cubicBezTo>
                    <a:pt x="136157" y="129967"/>
                    <a:pt x="141615" y="127237"/>
                    <a:pt x="145384" y="122689"/>
                  </a:cubicBezTo>
                  <a:cubicBezTo>
                    <a:pt x="149153" y="118010"/>
                    <a:pt x="150453" y="112031"/>
                    <a:pt x="149153" y="106313"/>
                  </a:cubicBezTo>
                  <a:lnTo>
                    <a:pt x="129009" y="15206"/>
                  </a:lnTo>
                  <a:close/>
                </a:path>
              </a:pathLst>
            </a:custGeom>
            <a:solidFill>
              <a:srgbClr val="0085BF"/>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a:p>
          </p:txBody>
        </p:sp>
        <p:sp>
          <p:nvSpPr>
            <p:cNvPr id="36" name="Vrije vorm: vorm 54">
              <a:extLst>
                <a:ext uri="{FF2B5EF4-FFF2-40B4-BE49-F238E27FC236}">
                  <a16:creationId xmlns:a16="http://schemas.microsoft.com/office/drawing/2014/main" xmlns="" id="{D2B72CD4-ACC7-4735-AADD-A33B928B7FE8}"/>
                </a:ext>
              </a:extLst>
            </p:cNvPr>
            <p:cNvSpPr>
              <a:spLocks/>
            </p:cNvSpPr>
            <p:nvPr/>
          </p:nvSpPr>
          <p:spPr bwMode="auto">
            <a:xfrm>
              <a:off x="6702485" y="2228294"/>
              <a:ext cx="194950" cy="363907"/>
            </a:xfrm>
            <a:custGeom>
              <a:avLst/>
              <a:gdLst>
                <a:gd name="T0" fmla="*/ 123468 w 194950"/>
                <a:gd name="T1" fmla="*/ 90977 h 363907"/>
                <a:gd name="T2" fmla="*/ 175455 w 194950"/>
                <a:gd name="T3" fmla="*/ 90977 h 363907"/>
                <a:gd name="T4" fmla="*/ 194950 w 194950"/>
                <a:gd name="T5" fmla="*/ 71482 h 363907"/>
                <a:gd name="T6" fmla="*/ 194950 w 194950"/>
                <a:gd name="T7" fmla="*/ 19495 h 363907"/>
                <a:gd name="T8" fmla="*/ 175455 w 194950"/>
                <a:gd name="T9" fmla="*/ 0 h 363907"/>
                <a:gd name="T10" fmla="*/ 123468 w 194950"/>
                <a:gd name="T11" fmla="*/ 0 h 363907"/>
                <a:gd name="T12" fmla="*/ 103973 w 194950"/>
                <a:gd name="T13" fmla="*/ 19495 h 363907"/>
                <a:gd name="T14" fmla="*/ 103973 w 194950"/>
                <a:gd name="T15" fmla="*/ 38990 h 363907"/>
                <a:gd name="T16" fmla="*/ 45488 w 194950"/>
                <a:gd name="T17" fmla="*/ 38990 h 363907"/>
                <a:gd name="T18" fmla="*/ 38990 w 194950"/>
                <a:gd name="T19" fmla="*/ 45488 h 363907"/>
                <a:gd name="T20" fmla="*/ 38990 w 194950"/>
                <a:gd name="T21" fmla="*/ 175455 h 363907"/>
                <a:gd name="T22" fmla="*/ 6498 w 194950"/>
                <a:gd name="T23" fmla="*/ 175455 h 363907"/>
                <a:gd name="T24" fmla="*/ 0 w 194950"/>
                <a:gd name="T25" fmla="*/ 181954 h 363907"/>
                <a:gd name="T26" fmla="*/ 6498 w 194950"/>
                <a:gd name="T27" fmla="*/ 188452 h 363907"/>
                <a:gd name="T28" fmla="*/ 38990 w 194950"/>
                <a:gd name="T29" fmla="*/ 188452 h 363907"/>
                <a:gd name="T30" fmla="*/ 38990 w 194950"/>
                <a:gd name="T31" fmla="*/ 318419 h 363907"/>
                <a:gd name="T32" fmla="*/ 45488 w 194950"/>
                <a:gd name="T33" fmla="*/ 324917 h 363907"/>
                <a:gd name="T34" fmla="*/ 103973 w 194950"/>
                <a:gd name="T35" fmla="*/ 324917 h 363907"/>
                <a:gd name="T36" fmla="*/ 103973 w 194950"/>
                <a:gd name="T37" fmla="*/ 344412 h 363907"/>
                <a:gd name="T38" fmla="*/ 123468 w 194950"/>
                <a:gd name="T39" fmla="*/ 363907 h 363907"/>
                <a:gd name="T40" fmla="*/ 175455 w 194950"/>
                <a:gd name="T41" fmla="*/ 363907 h 363907"/>
                <a:gd name="T42" fmla="*/ 194950 w 194950"/>
                <a:gd name="T43" fmla="*/ 344412 h 363907"/>
                <a:gd name="T44" fmla="*/ 194950 w 194950"/>
                <a:gd name="T45" fmla="*/ 292425 h 363907"/>
                <a:gd name="T46" fmla="*/ 175455 w 194950"/>
                <a:gd name="T47" fmla="*/ 272930 h 363907"/>
                <a:gd name="T48" fmla="*/ 123468 w 194950"/>
                <a:gd name="T49" fmla="*/ 272930 h 363907"/>
                <a:gd name="T50" fmla="*/ 103973 w 194950"/>
                <a:gd name="T51" fmla="*/ 292425 h 363907"/>
                <a:gd name="T52" fmla="*/ 103973 w 194950"/>
                <a:gd name="T53" fmla="*/ 311920 h 363907"/>
                <a:gd name="T54" fmla="*/ 51987 w 194950"/>
                <a:gd name="T55" fmla="*/ 311920 h 363907"/>
                <a:gd name="T56" fmla="*/ 51987 w 194950"/>
                <a:gd name="T57" fmla="*/ 188452 h 363907"/>
                <a:gd name="T58" fmla="*/ 103973 w 194950"/>
                <a:gd name="T59" fmla="*/ 188452 h 363907"/>
                <a:gd name="T60" fmla="*/ 103973 w 194950"/>
                <a:gd name="T61" fmla="*/ 207947 h 363907"/>
                <a:gd name="T62" fmla="*/ 123468 w 194950"/>
                <a:gd name="T63" fmla="*/ 227442 h 363907"/>
                <a:gd name="T64" fmla="*/ 175455 w 194950"/>
                <a:gd name="T65" fmla="*/ 227442 h 363907"/>
                <a:gd name="T66" fmla="*/ 194950 w 194950"/>
                <a:gd name="T67" fmla="*/ 207947 h 363907"/>
                <a:gd name="T68" fmla="*/ 194950 w 194950"/>
                <a:gd name="T69" fmla="*/ 155960 h 363907"/>
                <a:gd name="T70" fmla="*/ 175455 w 194950"/>
                <a:gd name="T71" fmla="*/ 136465 h 363907"/>
                <a:gd name="T72" fmla="*/ 123468 w 194950"/>
                <a:gd name="T73" fmla="*/ 136465 h 363907"/>
                <a:gd name="T74" fmla="*/ 103973 w 194950"/>
                <a:gd name="T75" fmla="*/ 155960 h 363907"/>
                <a:gd name="T76" fmla="*/ 103973 w 194950"/>
                <a:gd name="T77" fmla="*/ 175455 h 363907"/>
                <a:gd name="T78" fmla="*/ 51987 w 194950"/>
                <a:gd name="T79" fmla="*/ 175455 h 363907"/>
                <a:gd name="T80" fmla="*/ 51987 w 194950"/>
                <a:gd name="T81" fmla="*/ 51987 h 363907"/>
                <a:gd name="T82" fmla="*/ 103973 w 194950"/>
                <a:gd name="T83" fmla="*/ 51987 h 363907"/>
                <a:gd name="T84" fmla="*/ 103973 w 194950"/>
                <a:gd name="T85" fmla="*/ 71482 h 363907"/>
                <a:gd name="T86" fmla="*/ 123468 w 194950"/>
                <a:gd name="T87" fmla="*/ 90977 h 3639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4950" h="363907">
                  <a:moveTo>
                    <a:pt x="123468" y="90977"/>
                  </a:moveTo>
                  <a:lnTo>
                    <a:pt x="175455" y="90977"/>
                  </a:lnTo>
                  <a:cubicBezTo>
                    <a:pt x="186242" y="90977"/>
                    <a:pt x="194950" y="82269"/>
                    <a:pt x="194950" y="71482"/>
                  </a:cubicBezTo>
                  <a:lnTo>
                    <a:pt x="194950" y="19495"/>
                  </a:lnTo>
                  <a:cubicBezTo>
                    <a:pt x="194950" y="8708"/>
                    <a:pt x="186242" y="0"/>
                    <a:pt x="175455" y="0"/>
                  </a:cubicBezTo>
                  <a:lnTo>
                    <a:pt x="123468" y="0"/>
                  </a:lnTo>
                  <a:cubicBezTo>
                    <a:pt x="112681" y="0"/>
                    <a:pt x="103973" y="8708"/>
                    <a:pt x="103973" y="19495"/>
                  </a:cubicBezTo>
                  <a:lnTo>
                    <a:pt x="103973" y="38990"/>
                  </a:lnTo>
                  <a:lnTo>
                    <a:pt x="45488" y="38990"/>
                  </a:lnTo>
                  <a:cubicBezTo>
                    <a:pt x="41849" y="38990"/>
                    <a:pt x="38990" y="41849"/>
                    <a:pt x="38990" y="45488"/>
                  </a:cubicBezTo>
                  <a:lnTo>
                    <a:pt x="38990" y="175455"/>
                  </a:lnTo>
                  <a:lnTo>
                    <a:pt x="6498" y="175455"/>
                  </a:lnTo>
                  <a:cubicBezTo>
                    <a:pt x="2859" y="175455"/>
                    <a:pt x="0" y="178314"/>
                    <a:pt x="0" y="181954"/>
                  </a:cubicBezTo>
                  <a:cubicBezTo>
                    <a:pt x="0" y="185593"/>
                    <a:pt x="2859" y="188452"/>
                    <a:pt x="6498" y="188452"/>
                  </a:cubicBezTo>
                  <a:lnTo>
                    <a:pt x="38990" y="188452"/>
                  </a:lnTo>
                  <a:lnTo>
                    <a:pt x="38990" y="318419"/>
                  </a:lnTo>
                  <a:cubicBezTo>
                    <a:pt x="38990" y="322058"/>
                    <a:pt x="41849" y="324917"/>
                    <a:pt x="45488" y="324917"/>
                  </a:cubicBezTo>
                  <a:lnTo>
                    <a:pt x="103973" y="324917"/>
                  </a:lnTo>
                  <a:lnTo>
                    <a:pt x="103973" y="344412"/>
                  </a:lnTo>
                  <a:cubicBezTo>
                    <a:pt x="103973" y="355199"/>
                    <a:pt x="112681" y="363907"/>
                    <a:pt x="123468" y="363907"/>
                  </a:cubicBezTo>
                  <a:lnTo>
                    <a:pt x="175455" y="363907"/>
                  </a:lnTo>
                  <a:cubicBezTo>
                    <a:pt x="186242" y="363907"/>
                    <a:pt x="194950" y="355199"/>
                    <a:pt x="194950" y="344412"/>
                  </a:cubicBezTo>
                  <a:lnTo>
                    <a:pt x="194950" y="292425"/>
                  </a:lnTo>
                  <a:cubicBezTo>
                    <a:pt x="194950" y="281638"/>
                    <a:pt x="186242" y="272930"/>
                    <a:pt x="175455" y="272930"/>
                  </a:cubicBezTo>
                  <a:lnTo>
                    <a:pt x="123468" y="272930"/>
                  </a:lnTo>
                  <a:cubicBezTo>
                    <a:pt x="112681" y="272930"/>
                    <a:pt x="103973" y="281638"/>
                    <a:pt x="103973" y="292425"/>
                  </a:cubicBezTo>
                  <a:lnTo>
                    <a:pt x="103973" y="311920"/>
                  </a:lnTo>
                  <a:lnTo>
                    <a:pt x="51987" y="311920"/>
                  </a:lnTo>
                  <a:lnTo>
                    <a:pt x="51987" y="188452"/>
                  </a:lnTo>
                  <a:lnTo>
                    <a:pt x="103973" y="188452"/>
                  </a:lnTo>
                  <a:lnTo>
                    <a:pt x="103973" y="207947"/>
                  </a:lnTo>
                  <a:cubicBezTo>
                    <a:pt x="103973" y="218734"/>
                    <a:pt x="112681" y="227442"/>
                    <a:pt x="123468" y="227442"/>
                  </a:cubicBezTo>
                  <a:lnTo>
                    <a:pt x="175455" y="227442"/>
                  </a:lnTo>
                  <a:cubicBezTo>
                    <a:pt x="186242" y="227442"/>
                    <a:pt x="194950" y="218734"/>
                    <a:pt x="194950" y="207947"/>
                  </a:cubicBezTo>
                  <a:lnTo>
                    <a:pt x="194950" y="155960"/>
                  </a:lnTo>
                  <a:cubicBezTo>
                    <a:pt x="194950" y="145173"/>
                    <a:pt x="186242" y="136465"/>
                    <a:pt x="175455" y="136465"/>
                  </a:cubicBezTo>
                  <a:lnTo>
                    <a:pt x="123468" y="136465"/>
                  </a:lnTo>
                  <a:cubicBezTo>
                    <a:pt x="112681" y="136465"/>
                    <a:pt x="103973" y="145173"/>
                    <a:pt x="103973" y="155960"/>
                  </a:cubicBezTo>
                  <a:lnTo>
                    <a:pt x="103973" y="175455"/>
                  </a:lnTo>
                  <a:lnTo>
                    <a:pt x="51987" y="175455"/>
                  </a:lnTo>
                  <a:lnTo>
                    <a:pt x="51987" y="51987"/>
                  </a:lnTo>
                  <a:lnTo>
                    <a:pt x="103973" y="51987"/>
                  </a:lnTo>
                  <a:lnTo>
                    <a:pt x="103973" y="71482"/>
                  </a:lnTo>
                  <a:cubicBezTo>
                    <a:pt x="103973" y="82269"/>
                    <a:pt x="112811" y="90977"/>
                    <a:pt x="123468" y="90977"/>
                  </a:cubicBezTo>
                  <a:close/>
                </a:path>
              </a:pathLst>
            </a:custGeom>
            <a:solidFill>
              <a:srgbClr val="02426A"/>
            </a:solidFill>
            <a:ln>
              <a:noFill/>
            </a:ln>
            <a:extLst>
              <a:ext uri="{91240B29-F687-4F45-9708-019B960494DF}">
                <a14:hiddenLine xmlns:a14="http://schemas.microsoft.com/office/drawing/2010/main" w="12927" cap="flat">
                  <a:solidFill>
                    <a:srgbClr val="000000"/>
                  </a:solidFill>
                  <a:prstDash val="solid"/>
                  <a:miter lim="800000"/>
                  <a:headEnd/>
                  <a:tailEnd/>
                </a14:hiddenLine>
              </a:ext>
            </a:extLst>
          </p:spPr>
          <p:txBody>
            <a:bodyPr anchor="ctr"/>
            <a:lstStyle/>
            <a:p>
              <a:endParaRPr lang="nl-BE"/>
            </a:p>
          </p:txBody>
        </p:sp>
      </p:grpSp>
      <p:grpSp>
        <p:nvGrpSpPr>
          <p:cNvPr id="37" name="Graphic 41">
            <a:extLst>
              <a:ext uri="{FF2B5EF4-FFF2-40B4-BE49-F238E27FC236}">
                <a16:creationId xmlns:a16="http://schemas.microsoft.com/office/drawing/2014/main" xmlns="" id="{D1934F4E-ABCC-481D-BDC7-DDC1F8513FE1}"/>
              </a:ext>
            </a:extLst>
          </p:cNvPr>
          <p:cNvGrpSpPr>
            <a:grpSpLocks/>
          </p:cNvGrpSpPr>
          <p:nvPr/>
        </p:nvGrpSpPr>
        <p:grpSpPr bwMode="auto">
          <a:xfrm>
            <a:off x="736600" y="5443538"/>
            <a:ext cx="209550" cy="266700"/>
            <a:chOff x="4584317" y="3677312"/>
            <a:chExt cx="345051" cy="439156"/>
          </a:xfrm>
        </p:grpSpPr>
        <p:sp>
          <p:nvSpPr>
            <p:cNvPr id="38" name="Vrije vorm: vorm 56">
              <a:extLst>
                <a:ext uri="{FF2B5EF4-FFF2-40B4-BE49-F238E27FC236}">
                  <a16:creationId xmlns:a16="http://schemas.microsoft.com/office/drawing/2014/main" xmlns="" id="{78BA6C33-67F0-4A4C-8090-A998D2B070EB}"/>
                </a:ext>
              </a:extLst>
            </p:cNvPr>
            <p:cNvSpPr>
              <a:spLocks/>
            </p:cNvSpPr>
            <p:nvPr/>
          </p:nvSpPr>
          <p:spPr bwMode="auto">
            <a:xfrm>
              <a:off x="4584317" y="3970449"/>
              <a:ext cx="345051" cy="141157"/>
            </a:xfrm>
            <a:custGeom>
              <a:avLst/>
              <a:gdLst>
                <a:gd name="T0" fmla="*/ 260827 w 345051"/>
                <a:gd name="T1" fmla="*/ 0 h 141157"/>
                <a:gd name="T2" fmla="*/ 190249 w 345051"/>
                <a:gd name="T3" fmla="*/ 90968 h 141157"/>
                <a:gd name="T4" fmla="*/ 178329 w 345051"/>
                <a:gd name="T5" fmla="*/ 104613 h 141157"/>
                <a:gd name="T6" fmla="*/ 172369 w 345051"/>
                <a:gd name="T7" fmla="*/ 107280 h 141157"/>
                <a:gd name="T8" fmla="*/ 166409 w 345051"/>
                <a:gd name="T9" fmla="*/ 104613 h 141157"/>
                <a:gd name="T10" fmla="*/ 154489 w 345051"/>
                <a:gd name="T11" fmla="*/ 90968 h 141157"/>
                <a:gd name="T12" fmla="*/ 154489 w 345051"/>
                <a:gd name="T13" fmla="*/ 90968 h 141157"/>
                <a:gd name="T14" fmla="*/ 83910 w 345051"/>
                <a:gd name="T15" fmla="*/ 0 h 141157"/>
                <a:gd name="T16" fmla="*/ 0 w 345051"/>
                <a:gd name="T17" fmla="*/ 67599 h 141157"/>
                <a:gd name="T18" fmla="*/ 172526 w 345051"/>
                <a:gd name="T19" fmla="*/ 146019 h 141157"/>
                <a:gd name="T20" fmla="*/ 345051 w 345051"/>
                <a:gd name="T21" fmla="*/ 67599 h 141157"/>
                <a:gd name="T22" fmla="*/ 260827 w 345051"/>
                <a:gd name="T23" fmla="*/ 0 h 141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5051" h="141157">
                  <a:moveTo>
                    <a:pt x="260827" y="0"/>
                  </a:moveTo>
                  <a:cubicBezTo>
                    <a:pt x="231184" y="42661"/>
                    <a:pt x="200914" y="78578"/>
                    <a:pt x="190249" y="90968"/>
                  </a:cubicBezTo>
                  <a:lnTo>
                    <a:pt x="178329" y="104613"/>
                  </a:lnTo>
                  <a:cubicBezTo>
                    <a:pt x="176917" y="106338"/>
                    <a:pt x="174721" y="107280"/>
                    <a:pt x="172369" y="107280"/>
                  </a:cubicBezTo>
                  <a:cubicBezTo>
                    <a:pt x="170016" y="107280"/>
                    <a:pt x="167977" y="106338"/>
                    <a:pt x="166409" y="104613"/>
                  </a:cubicBezTo>
                  <a:lnTo>
                    <a:pt x="154489" y="90968"/>
                  </a:lnTo>
                  <a:cubicBezTo>
                    <a:pt x="154489" y="90968"/>
                    <a:pt x="154489" y="90968"/>
                    <a:pt x="154489" y="90968"/>
                  </a:cubicBezTo>
                  <a:cubicBezTo>
                    <a:pt x="143824" y="78578"/>
                    <a:pt x="113553" y="42818"/>
                    <a:pt x="83910" y="0"/>
                  </a:cubicBezTo>
                  <a:cubicBezTo>
                    <a:pt x="32309" y="13645"/>
                    <a:pt x="0" y="38740"/>
                    <a:pt x="0" y="67599"/>
                  </a:cubicBezTo>
                  <a:cubicBezTo>
                    <a:pt x="0" y="111514"/>
                    <a:pt x="75754" y="146019"/>
                    <a:pt x="172526" y="146019"/>
                  </a:cubicBezTo>
                  <a:cubicBezTo>
                    <a:pt x="269297" y="146019"/>
                    <a:pt x="345051" y="111514"/>
                    <a:pt x="345051" y="67599"/>
                  </a:cubicBezTo>
                  <a:cubicBezTo>
                    <a:pt x="345051" y="38740"/>
                    <a:pt x="312742" y="13645"/>
                    <a:pt x="260827" y="0"/>
                  </a:cubicBezTo>
                  <a:close/>
                </a:path>
              </a:pathLst>
            </a:custGeom>
            <a:solidFill>
              <a:srgbClr val="0085BF"/>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a:p>
          </p:txBody>
        </p:sp>
        <p:sp>
          <p:nvSpPr>
            <p:cNvPr id="42" name="Vrije vorm: vorm 57">
              <a:extLst>
                <a:ext uri="{FF2B5EF4-FFF2-40B4-BE49-F238E27FC236}">
                  <a16:creationId xmlns:a16="http://schemas.microsoft.com/office/drawing/2014/main" xmlns="" id="{09615679-4BC2-4E22-84B7-A8268AEC2F84}"/>
                </a:ext>
              </a:extLst>
            </p:cNvPr>
            <p:cNvSpPr>
              <a:spLocks/>
            </p:cNvSpPr>
            <p:nvPr/>
          </p:nvSpPr>
          <p:spPr bwMode="auto">
            <a:xfrm>
              <a:off x="4615685" y="3677312"/>
              <a:ext cx="282314" cy="376419"/>
            </a:xfrm>
            <a:custGeom>
              <a:avLst/>
              <a:gdLst>
                <a:gd name="T0" fmla="*/ 141157 w 282314"/>
                <a:gd name="T1" fmla="*/ 376419 h 376419"/>
                <a:gd name="T2" fmla="*/ 147117 w 282314"/>
                <a:gd name="T3" fmla="*/ 373753 h 376419"/>
                <a:gd name="T4" fmla="*/ 282314 w 282314"/>
                <a:gd name="T5" fmla="*/ 141157 h 376419"/>
                <a:gd name="T6" fmla="*/ 141157 w 282314"/>
                <a:gd name="T7" fmla="*/ 0 h 376419"/>
                <a:gd name="T8" fmla="*/ 0 w 282314"/>
                <a:gd name="T9" fmla="*/ 141157 h 376419"/>
                <a:gd name="T10" fmla="*/ 135197 w 282314"/>
                <a:gd name="T11" fmla="*/ 373753 h 376419"/>
                <a:gd name="T12" fmla="*/ 141157 w 282314"/>
                <a:gd name="T13" fmla="*/ 376419 h 376419"/>
                <a:gd name="T14" fmla="*/ 83283 w 282314"/>
                <a:gd name="T15" fmla="*/ 141157 h 376419"/>
                <a:gd name="T16" fmla="*/ 146019 w 282314"/>
                <a:gd name="T17" fmla="*/ 78421 h 376419"/>
                <a:gd name="T18" fmla="*/ 197463 w 282314"/>
                <a:gd name="T19" fmla="*/ 105241 h 376419"/>
                <a:gd name="T20" fmla="*/ 195581 w 282314"/>
                <a:gd name="T21" fmla="*/ 116220 h 376419"/>
                <a:gd name="T22" fmla="*/ 184602 w 282314"/>
                <a:gd name="T23" fmla="*/ 114337 h 376419"/>
                <a:gd name="T24" fmla="*/ 146019 w 282314"/>
                <a:gd name="T25" fmla="*/ 94105 h 376419"/>
                <a:gd name="T26" fmla="*/ 98967 w 282314"/>
                <a:gd name="T27" fmla="*/ 141157 h 376419"/>
                <a:gd name="T28" fmla="*/ 146019 w 282314"/>
                <a:gd name="T29" fmla="*/ 188210 h 376419"/>
                <a:gd name="T30" fmla="*/ 184602 w 282314"/>
                <a:gd name="T31" fmla="*/ 167977 h 376419"/>
                <a:gd name="T32" fmla="*/ 195581 w 282314"/>
                <a:gd name="T33" fmla="*/ 166095 h 376419"/>
                <a:gd name="T34" fmla="*/ 197463 w 282314"/>
                <a:gd name="T35" fmla="*/ 177074 h 376419"/>
                <a:gd name="T36" fmla="*/ 146019 w 282314"/>
                <a:gd name="T37" fmla="*/ 203894 h 376419"/>
                <a:gd name="T38" fmla="*/ 83283 w 282314"/>
                <a:gd name="T39" fmla="*/ 141157 h 376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2314" h="376419">
                  <a:moveTo>
                    <a:pt x="141157" y="376419"/>
                  </a:moveTo>
                  <a:cubicBezTo>
                    <a:pt x="143510" y="376419"/>
                    <a:pt x="145549" y="375478"/>
                    <a:pt x="147117" y="373753"/>
                  </a:cubicBezTo>
                  <a:cubicBezTo>
                    <a:pt x="152607" y="367323"/>
                    <a:pt x="282314" y="216912"/>
                    <a:pt x="282314" y="141157"/>
                  </a:cubicBezTo>
                  <a:cubicBezTo>
                    <a:pt x="282314" y="63364"/>
                    <a:pt x="218951" y="0"/>
                    <a:pt x="141157" y="0"/>
                  </a:cubicBezTo>
                  <a:cubicBezTo>
                    <a:pt x="63364" y="0"/>
                    <a:pt x="0" y="63364"/>
                    <a:pt x="0" y="141157"/>
                  </a:cubicBezTo>
                  <a:cubicBezTo>
                    <a:pt x="0" y="216912"/>
                    <a:pt x="129708" y="367323"/>
                    <a:pt x="135197" y="373753"/>
                  </a:cubicBezTo>
                  <a:cubicBezTo>
                    <a:pt x="136766" y="375478"/>
                    <a:pt x="138805" y="376419"/>
                    <a:pt x="141157" y="376419"/>
                  </a:cubicBezTo>
                  <a:close/>
                  <a:moveTo>
                    <a:pt x="83283" y="141157"/>
                  </a:moveTo>
                  <a:cubicBezTo>
                    <a:pt x="83283" y="106495"/>
                    <a:pt x="111357" y="78421"/>
                    <a:pt x="146019" y="78421"/>
                  </a:cubicBezTo>
                  <a:cubicBezTo>
                    <a:pt x="166566" y="78421"/>
                    <a:pt x="185700" y="88459"/>
                    <a:pt x="197463" y="105241"/>
                  </a:cubicBezTo>
                  <a:cubicBezTo>
                    <a:pt x="199973" y="108848"/>
                    <a:pt x="199032" y="113710"/>
                    <a:pt x="195581" y="116220"/>
                  </a:cubicBezTo>
                  <a:cubicBezTo>
                    <a:pt x="191974" y="118729"/>
                    <a:pt x="187112" y="117788"/>
                    <a:pt x="184602" y="114337"/>
                  </a:cubicBezTo>
                  <a:cubicBezTo>
                    <a:pt x="175819" y="101633"/>
                    <a:pt x="161390" y="94105"/>
                    <a:pt x="146019" y="94105"/>
                  </a:cubicBezTo>
                  <a:cubicBezTo>
                    <a:pt x="120140" y="94105"/>
                    <a:pt x="98967" y="115278"/>
                    <a:pt x="98967" y="141157"/>
                  </a:cubicBezTo>
                  <a:cubicBezTo>
                    <a:pt x="98967" y="167036"/>
                    <a:pt x="120140" y="188210"/>
                    <a:pt x="146019" y="188210"/>
                  </a:cubicBezTo>
                  <a:cubicBezTo>
                    <a:pt x="161390" y="188210"/>
                    <a:pt x="175819" y="180681"/>
                    <a:pt x="184602" y="167977"/>
                  </a:cubicBezTo>
                  <a:cubicBezTo>
                    <a:pt x="187112" y="164370"/>
                    <a:pt x="191974" y="163586"/>
                    <a:pt x="195581" y="166095"/>
                  </a:cubicBezTo>
                  <a:cubicBezTo>
                    <a:pt x="199189" y="168605"/>
                    <a:pt x="199973" y="173467"/>
                    <a:pt x="197463" y="177074"/>
                  </a:cubicBezTo>
                  <a:cubicBezTo>
                    <a:pt x="185857" y="193856"/>
                    <a:pt x="166566" y="203894"/>
                    <a:pt x="146019" y="203894"/>
                  </a:cubicBezTo>
                  <a:cubicBezTo>
                    <a:pt x="111514" y="203894"/>
                    <a:pt x="83283" y="175819"/>
                    <a:pt x="83283" y="141157"/>
                  </a:cubicBezTo>
                  <a:close/>
                </a:path>
              </a:pathLst>
            </a:custGeom>
            <a:solidFill>
              <a:srgbClr val="02426A"/>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a:p>
          </p:txBody>
        </p:sp>
      </p:grpSp>
      <p:grpSp>
        <p:nvGrpSpPr>
          <p:cNvPr id="45" name="Graphic 21">
            <a:extLst>
              <a:ext uri="{FF2B5EF4-FFF2-40B4-BE49-F238E27FC236}">
                <a16:creationId xmlns:a16="http://schemas.microsoft.com/office/drawing/2014/main" xmlns="" id="{0F109E5C-FEA3-449D-BE5D-2350E37AD15A}"/>
              </a:ext>
            </a:extLst>
          </p:cNvPr>
          <p:cNvGrpSpPr>
            <a:grpSpLocks/>
          </p:cNvGrpSpPr>
          <p:nvPr/>
        </p:nvGrpSpPr>
        <p:grpSpPr bwMode="auto">
          <a:xfrm>
            <a:off x="8170863" y="2579688"/>
            <a:ext cx="522287" cy="606425"/>
            <a:chOff x="1531210" y="3009923"/>
            <a:chExt cx="315601" cy="281786"/>
          </a:xfrm>
        </p:grpSpPr>
        <p:sp>
          <p:nvSpPr>
            <p:cNvPr id="46" name="Vrije vorm: vorm 27">
              <a:extLst>
                <a:ext uri="{FF2B5EF4-FFF2-40B4-BE49-F238E27FC236}">
                  <a16:creationId xmlns:a16="http://schemas.microsoft.com/office/drawing/2014/main" xmlns="" id="{14741F49-DD0E-4F03-AD58-C71146E7C400}"/>
                </a:ext>
              </a:extLst>
            </p:cNvPr>
            <p:cNvSpPr>
              <a:spLocks/>
            </p:cNvSpPr>
            <p:nvPr/>
          </p:nvSpPr>
          <p:spPr bwMode="auto">
            <a:xfrm>
              <a:off x="1779182" y="3054558"/>
              <a:ext cx="56357" cy="78900"/>
            </a:xfrm>
            <a:custGeom>
              <a:avLst/>
              <a:gdLst>
                <a:gd name="T0" fmla="*/ 0 w 56357"/>
                <a:gd name="T1" fmla="*/ 79126 h 78900"/>
                <a:gd name="T2" fmla="*/ 62331 w 56357"/>
                <a:gd name="T3" fmla="*/ 44522 h 78900"/>
                <a:gd name="T4" fmla="*/ 0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79126"/>
                  </a:moveTo>
                  <a:lnTo>
                    <a:pt x="62331" y="44522"/>
                  </a:lnTo>
                  <a:lnTo>
                    <a:pt x="0" y="0"/>
                  </a:lnTo>
                  <a:lnTo>
                    <a:pt x="0" y="79126"/>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47" name="Vrije vorm: vorm 28">
              <a:extLst>
                <a:ext uri="{FF2B5EF4-FFF2-40B4-BE49-F238E27FC236}">
                  <a16:creationId xmlns:a16="http://schemas.microsoft.com/office/drawing/2014/main" xmlns="" id="{9F4C47C2-55A5-4BB5-B3AD-0B1DA72943A8}"/>
                </a:ext>
              </a:extLst>
            </p:cNvPr>
            <p:cNvSpPr>
              <a:spLocks/>
            </p:cNvSpPr>
            <p:nvPr/>
          </p:nvSpPr>
          <p:spPr bwMode="auto">
            <a:xfrm>
              <a:off x="1538424" y="3196916"/>
              <a:ext cx="293058" cy="90172"/>
            </a:xfrm>
            <a:custGeom>
              <a:avLst/>
              <a:gdLst>
                <a:gd name="T0" fmla="*/ 150587 w 293058"/>
                <a:gd name="T1" fmla="*/ 0 h 90171"/>
                <a:gd name="T2" fmla="*/ 0 w 293058"/>
                <a:gd name="T3" fmla="*/ 94794 h 90171"/>
                <a:gd name="T4" fmla="*/ 301174 w 293058"/>
                <a:gd name="T5" fmla="*/ 94794 h 90171"/>
                <a:gd name="T6" fmla="*/ 0 60000 65536"/>
                <a:gd name="T7" fmla="*/ 0 60000 65536"/>
                <a:gd name="T8" fmla="*/ 0 60000 65536"/>
              </a:gdLst>
              <a:ahLst/>
              <a:cxnLst>
                <a:cxn ang="T6">
                  <a:pos x="T0" y="T1"/>
                </a:cxn>
                <a:cxn ang="T7">
                  <a:pos x="T2" y="T3"/>
                </a:cxn>
                <a:cxn ang="T8">
                  <a:pos x="T4" y="T5"/>
                </a:cxn>
              </a:cxnLst>
              <a:rect l="0" t="0" r="r" b="b"/>
              <a:pathLst>
                <a:path w="293058" h="90171">
                  <a:moveTo>
                    <a:pt x="150587" y="0"/>
                  </a:moveTo>
                  <a:lnTo>
                    <a:pt x="0" y="94793"/>
                  </a:lnTo>
                  <a:lnTo>
                    <a:pt x="301174" y="94793"/>
                  </a:lnTo>
                  <a:lnTo>
                    <a:pt x="150587"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48" name="Vrije vorm: vorm 29">
              <a:extLst>
                <a:ext uri="{FF2B5EF4-FFF2-40B4-BE49-F238E27FC236}">
                  <a16:creationId xmlns:a16="http://schemas.microsoft.com/office/drawing/2014/main" xmlns="" id="{36F8D3DC-678A-4AB7-82F3-17DA9ACFD6C4}"/>
                </a:ext>
              </a:extLst>
            </p:cNvPr>
            <p:cNvSpPr>
              <a:spLocks/>
            </p:cNvSpPr>
            <p:nvPr/>
          </p:nvSpPr>
          <p:spPr bwMode="auto">
            <a:xfrm>
              <a:off x="1531210" y="3108999"/>
              <a:ext cx="146529" cy="169072"/>
            </a:xfrm>
            <a:custGeom>
              <a:avLst/>
              <a:gdLst>
                <a:gd name="T0" fmla="*/ 0 w 146529"/>
                <a:gd name="T1" fmla="*/ 0 h 169071"/>
                <a:gd name="T2" fmla="*/ 0 w 146529"/>
                <a:gd name="T3" fmla="*/ 173919 h 169071"/>
                <a:gd name="T4" fmla="*/ 146754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0" y="0"/>
                  </a:moveTo>
                  <a:lnTo>
                    <a:pt x="0" y="173918"/>
                  </a:lnTo>
                  <a:lnTo>
                    <a:pt x="146754" y="81605"/>
                  </a:lnTo>
                  <a:lnTo>
                    <a:pt x="0" y="0"/>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49" name="Vrije vorm: vorm 30">
              <a:extLst>
                <a:ext uri="{FF2B5EF4-FFF2-40B4-BE49-F238E27FC236}">
                  <a16:creationId xmlns:a16="http://schemas.microsoft.com/office/drawing/2014/main" xmlns="" id="{D45A3602-38E4-4800-997F-97D151428F27}"/>
                </a:ext>
              </a:extLst>
            </p:cNvPr>
            <p:cNvSpPr>
              <a:spLocks/>
            </p:cNvSpPr>
            <p:nvPr/>
          </p:nvSpPr>
          <p:spPr bwMode="auto">
            <a:xfrm>
              <a:off x="1610110" y="3009923"/>
              <a:ext cx="157801" cy="169072"/>
            </a:xfrm>
            <a:custGeom>
              <a:avLst/>
              <a:gdLst>
                <a:gd name="T0" fmla="*/ 0 w 157800"/>
                <a:gd name="T1" fmla="*/ 130073 h 169071"/>
                <a:gd name="T2" fmla="*/ 78901 w 157800"/>
                <a:gd name="T3" fmla="*/ 173919 h 169071"/>
                <a:gd name="T4" fmla="*/ 157802 w 157800"/>
                <a:gd name="T5" fmla="*/ 130073 h 169071"/>
                <a:gd name="T6" fmla="*/ 157802 w 157800"/>
                <a:gd name="T7" fmla="*/ 36519 h 169071"/>
                <a:gd name="T8" fmla="*/ 157802 w 157800"/>
                <a:gd name="T9" fmla="*/ 5636 h 169071"/>
                <a:gd name="T10" fmla="*/ 152166 w 157800"/>
                <a:gd name="T11" fmla="*/ 0 h 169071"/>
                <a:gd name="T12" fmla="*/ 5636 w 157800"/>
                <a:gd name="T13" fmla="*/ 0 h 169071"/>
                <a:gd name="T14" fmla="*/ 0 w 157800"/>
                <a:gd name="T15" fmla="*/ 5636 h 169071"/>
                <a:gd name="T16" fmla="*/ 0 w 157800"/>
                <a:gd name="T17" fmla="*/ 36519 h 169071"/>
                <a:gd name="T18" fmla="*/ 0 w 157800"/>
                <a:gd name="T19" fmla="*/ 130073 h 169071"/>
                <a:gd name="T20" fmla="*/ 28179 w 157800"/>
                <a:gd name="T21" fmla="*/ 33814 h 169071"/>
                <a:gd name="T22" fmla="*/ 129623 w 157800"/>
                <a:gd name="T23" fmla="*/ 33814 h 169071"/>
                <a:gd name="T24" fmla="*/ 135259 w 157800"/>
                <a:gd name="T25" fmla="*/ 39450 h 169071"/>
                <a:gd name="T26" fmla="*/ 129623 w 157800"/>
                <a:gd name="T27" fmla="*/ 45086 h 169071"/>
                <a:gd name="T28" fmla="*/ 28179 w 157800"/>
                <a:gd name="T29" fmla="*/ 45086 h 169071"/>
                <a:gd name="T30" fmla="*/ 22543 w 157800"/>
                <a:gd name="T31" fmla="*/ 39450 h 169071"/>
                <a:gd name="T32" fmla="*/ 28179 w 157800"/>
                <a:gd name="T33" fmla="*/ 33814 h 169071"/>
                <a:gd name="T34" fmla="*/ 28179 w 157800"/>
                <a:gd name="T35" fmla="*/ 56357 h 169071"/>
                <a:gd name="T36" fmla="*/ 129623 w 157800"/>
                <a:gd name="T37" fmla="*/ 56357 h 169071"/>
                <a:gd name="T38" fmla="*/ 135259 w 157800"/>
                <a:gd name="T39" fmla="*/ 61993 h 169071"/>
                <a:gd name="T40" fmla="*/ 129623 w 157800"/>
                <a:gd name="T41" fmla="*/ 67629 h 169071"/>
                <a:gd name="T42" fmla="*/ 28179 w 157800"/>
                <a:gd name="T43" fmla="*/ 67629 h 169071"/>
                <a:gd name="T44" fmla="*/ 22543 w 157800"/>
                <a:gd name="T45" fmla="*/ 61993 h 169071"/>
                <a:gd name="T46" fmla="*/ 28179 w 157800"/>
                <a:gd name="T47" fmla="*/ 56357 h 169071"/>
                <a:gd name="T48" fmla="*/ 28179 w 157800"/>
                <a:gd name="T49" fmla="*/ 78900 h 169071"/>
                <a:gd name="T50" fmla="*/ 129623 w 157800"/>
                <a:gd name="T51" fmla="*/ 78900 h 169071"/>
                <a:gd name="T52" fmla="*/ 135259 w 157800"/>
                <a:gd name="T53" fmla="*/ 84537 h 169071"/>
                <a:gd name="T54" fmla="*/ 129623 w 157800"/>
                <a:gd name="T55" fmla="*/ 90173 h 169071"/>
                <a:gd name="T56" fmla="*/ 28179 w 157800"/>
                <a:gd name="T57" fmla="*/ 90173 h 169071"/>
                <a:gd name="T58" fmla="*/ 22543 w 157800"/>
                <a:gd name="T59" fmla="*/ 84537 h 169071"/>
                <a:gd name="T60" fmla="*/ 28179 w 157800"/>
                <a:gd name="T61" fmla="*/ 78900 h 169071"/>
                <a:gd name="T62" fmla="*/ 28179 w 157800"/>
                <a:gd name="T63" fmla="*/ 101444 h 169071"/>
                <a:gd name="T64" fmla="*/ 129623 w 157800"/>
                <a:gd name="T65" fmla="*/ 101444 h 169071"/>
                <a:gd name="T66" fmla="*/ 135259 w 157800"/>
                <a:gd name="T67" fmla="*/ 107080 h 169071"/>
                <a:gd name="T68" fmla="*/ 129623 w 157800"/>
                <a:gd name="T69" fmla="*/ 112715 h 169071"/>
                <a:gd name="T70" fmla="*/ 28179 w 157800"/>
                <a:gd name="T71" fmla="*/ 112715 h 169071"/>
                <a:gd name="T72" fmla="*/ 22543 w 157800"/>
                <a:gd name="T73" fmla="*/ 107080 h 169071"/>
                <a:gd name="T74" fmla="*/ 28179 w 157800"/>
                <a:gd name="T75" fmla="*/ 101444 h 169071"/>
                <a:gd name="T76" fmla="*/ 28179 w 157800"/>
                <a:gd name="T77" fmla="*/ 123987 h 169071"/>
                <a:gd name="T78" fmla="*/ 107080 w 157800"/>
                <a:gd name="T79" fmla="*/ 123987 h 169071"/>
                <a:gd name="T80" fmla="*/ 112716 w 157800"/>
                <a:gd name="T81" fmla="*/ 129623 h 169071"/>
                <a:gd name="T82" fmla="*/ 107080 w 157800"/>
                <a:gd name="T83" fmla="*/ 135258 h 169071"/>
                <a:gd name="T84" fmla="*/ 28179 w 157800"/>
                <a:gd name="T85" fmla="*/ 135258 h 169071"/>
                <a:gd name="T86" fmla="*/ 22543 w 157800"/>
                <a:gd name="T87" fmla="*/ 129623 h 169071"/>
                <a:gd name="T88" fmla="*/ 28179 w 157800"/>
                <a:gd name="T89" fmla="*/ 123987 h 1690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7800" h="169071">
                  <a:moveTo>
                    <a:pt x="0" y="130072"/>
                  </a:moveTo>
                  <a:lnTo>
                    <a:pt x="78900" y="173918"/>
                  </a:lnTo>
                  <a:lnTo>
                    <a:pt x="157801" y="130072"/>
                  </a:lnTo>
                  <a:lnTo>
                    <a:pt x="157801" y="36519"/>
                  </a:lnTo>
                  <a:lnTo>
                    <a:pt x="157801" y="5636"/>
                  </a:lnTo>
                  <a:cubicBezTo>
                    <a:pt x="157801" y="2480"/>
                    <a:pt x="155321" y="0"/>
                    <a:pt x="152165" y="0"/>
                  </a:cubicBezTo>
                  <a:lnTo>
                    <a:pt x="5636" y="0"/>
                  </a:lnTo>
                  <a:cubicBezTo>
                    <a:pt x="2480" y="0"/>
                    <a:pt x="0" y="2480"/>
                    <a:pt x="0" y="5636"/>
                  </a:cubicBezTo>
                  <a:lnTo>
                    <a:pt x="0" y="36519"/>
                  </a:lnTo>
                  <a:lnTo>
                    <a:pt x="0" y="130072"/>
                  </a:lnTo>
                  <a:close/>
                  <a:moveTo>
                    <a:pt x="28179" y="33814"/>
                  </a:moveTo>
                  <a:lnTo>
                    <a:pt x="129622" y="33814"/>
                  </a:lnTo>
                  <a:cubicBezTo>
                    <a:pt x="132778" y="33814"/>
                    <a:pt x="135258" y="36294"/>
                    <a:pt x="135258" y="39450"/>
                  </a:cubicBezTo>
                  <a:cubicBezTo>
                    <a:pt x="135258" y="42606"/>
                    <a:pt x="132778" y="45086"/>
                    <a:pt x="129622" y="45086"/>
                  </a:cubicBezTo>
                  <a:lnTo>
                    <a:pt x="28179" y="45086"/>
                  </a:lnTo>
                  <a:cubicBezTo>
                    <a:pt x="25023" y="45086"/>
                    <a:pt x="22543" y="42606"/>
                    <a:pt x="22543" y="39450"/>
                  </a:cubicBezTo>
                  <a:cubicBezTo>
                    <a:pt x="22543" y="36294"/>
                    <a:pt x="25023" y="33814"/>
                    <a:pt x="28179" y="33814"/>
                  </a:cubicBezTo>
                  <a:close/>
                  <a:moveTo>
                    <a:pt x="28179" y="56357"/>
                  </a:moveTo>
                  <a:lnTo>
                    <a:pt x="129622" y="56357"/>
                  </a:lnTo>
                  <a:cubicBezTo>
                    <a:pt x="132778" y="56357"/>
                    <a:pt x="135258" y="58837"/>
                    <a:pt x="135258" y="61993"/>
                  </a:cubicBezTo>
                  <a:cubicBezTo>
                    <a:pt x="135258" y="65149"/>
                    <a:pt x="132778" y="67629"/>
                    <a:pt x="129622" y="67629"/>
                  </a:cubicBezTo>
                  <a:lnTo>
                    <a:pt x="28179" y="67629"/>
                  </a:lnTo>
                  <a:cubicBezTo>
                    <a:pt x="25023" y="67629"/>
                    <a:pt x="22543" y="65149"/>
                    <a:pt x="22543" y="61993"/>
                  </a:cubicBezTo>
                  <a:cubicBezTo>
                    <a:pt x="22543" y="58837"/>
                    <a:pt x="25023" y="56357"/>
                    <a:pt x="28179" y="56357"/>
                  </a:cubicBezTo>
                  <a:close/>
                  <a:moveTo>
                    <a:pt x="28179" y="78900"/>
                  </a:moveTo>
                  <a:lnTo>
                    <a:pt x="129622" y="78900"/>
                  </a:lnTo>
                  <a:cubicBezTo>
                    <a:pt x="132778" y="78900"/>
                    <a:pt x="135258" y="81380"/>
                    <a:pt x="135258" y="84536"/>
                  </a:cubicBezTo>
                  <a:cubicBezTo>
                    <a:pt x="135258" y="87692"/>
                    <a:pt x="132778" y="90172"/>
                    <a:pt x="129622" y="90172"/>
                  </a:cubicBezTo>
                  <a:lnTo>
                    <a:pt x="28179" y="90172"/>
                  </a:lnTo>
                  <a:cubicBezTo>
                    <a:pt x="25023" y="90172"/>
                    <a:pt x="22543" y="87692"/>
                    <a:pt x="22543" y="84536"/>
                  </a:cubicBezTo>
                  <a:cubicBezTo>
                    <a:pt x="22543" y="81380"/>
                    <a:pt x="25023" y="78900"/>
                    <a:pt x="28179" y="78900"/>
                  </a:cubicBezTo>
                  <a:close/>
                  <a:moveTo>
                    <a:pt x="28179" y="101443"/>
                  </a:moveTo>
                  <a:lnTo>
                    <a:pt x="129622" y="101443"/>
                  </a:lnTo>
                  <a:cubicBezTo>
                    <a:pt x="132778" y="101443"/>
                    <a:pt x="135258" y="103923"/>
                    <a:pt x="135258" y="107079"/>
                  </a:cubicBezTo>
                  <a:cubicBezTo>
                    <a:pt x="135258" y="110235"/>
                    <a:pt x="132778" y="112714"/>
                    <a:pt x="129622" y="112714"/>
                  </a:cubicBezTo>
                  <a:lnTo>
                    <a:pt x="28179" y="112714"/>
                  </a:lnTo>
                  <a:cubicBezTo>
                    <a:pt x="25023" y="112714"/>
                    <a:pt x="22543" y="110235"/>
                    <a:pt x="22543" y="107079"/>
                  </a:cubicBezTo>
                  <a:cubicBezTo>
                    <a:pt x="22543" y="103923"/>
                    <a:pt x="25023" y="101443"/>
                    <a:pt x="28179" y="101443"/>
                  </a:cubicBezTo>
                  <a:close/>
                  <a:moveTo>
                    <a:pt x="28179" y="123986"/>
                  </a:moveTo>
                  <a:lnTo>
                    <a:pt x="107079" y="123986"/>
                  </a:lnTo>
                  <a:cubicBezTo>
                    <a:pt x="110235" y="123986"/>
                    <a:pt x="112715" y="126466"/>
                    <a:pt x="112715" y="129622"/>
                  </a:cubicBezTo>
                  <a:cubicBezTo>
                    <a:pt x="112715" y="132778"/>
                    <a:pt x="110235" y="135257"/>
                    <a:pt x="107079" y="135257"/>
                  </a:cubicBezTo>
                  <a:lnTo>
                    <a:pt x="28179" y="135257"/>
                  </a:lnTo>
                  <a:cubicBezTo>
                    <a:pt x="25023" y="135257"/>
                    <a:pt x="22543" y="132778"/>
                    <a:pt x="22543" y="129622"/>
                  </a:cubicBezTo>
                  <a:cubicBezTo>
                    <a:pt x="22543" y="126466"/>
                    <a:pt x="25023" y="123986"/>
                    <a:pt x="28179" y="123986"/>
                  </a:cubicBezTo>
                  <a:close/>
                </a:path>
              </a:pathLst>
            </a:custGeom>
            <a:solidFill>
              <a:srgbClr val="0085BF"/>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52" name="Vrije vorm: vorm 31">
              <a:extLst>
                <a:ext uri="{FF2B5EF4-FFF2-40B4-BE49-F238E27FC236}">
                  <a16:creationId xmlns:a16="http://schemas.microsoft.com/office/drawing/2014/main" xmlns="" id="{AE11E028-F016-4740-98CE-33D4D8BA685B}"/>
                </a:ext>
              </a:extLst>
            </p:cNvPr>
            <p:cNvSpPr>
              <a:spLocks/>
            </p:cNvSpPr>
            <p:nvPr/>
          </p:nvSpPr>
          <p:spPr bwMode="auto">
            <a:xfrm>
              <a:off x="1536508" y="3054558"/>
              <a:ext cx="56357" cy="78900"/>
            </a:xfrm>
            <a:custGeom>
              <a:avLst/>
              <a:gdLst>
                <a:gd name="T0" fmla="*/ 0 w 56357"/>
                <a:gd name="T1" fmla="*/ 44522 h 78900"/>
                <a:gd name="T2" fmla="*/ 62331 w 56357"/>
                <a:gd name="T3" fmla="*/ 79126 h 78900"/>
                <a:gd name="T4" fmla="*/ 62331 w 56357"/>
                <a:gd name="T5" fmla="*/ 0 h 78900"/>
                <a:gd name="T6" fmla="*/ 0 60000 65536"/>
                <a:gd name="T7" fmla="*/ 0 60000 65536"/>
                <a:gd name="T8" fmla="*/ 0 60000 65536"/>
              </a:gdLst>
              <a:ahLst/>
              <a:cxnLst>
                <a:cxn ang="T6">
                  <a:pos x="T0" y="T1"/>
                </a:cxn>
                <a:cxn ang="T7">
                  <a:pos x="T2" y="T3"/>
                </a:cxn>
                <a:cxn ang="T8">
                  <a:pos x="T4" y="T5"/>
                </a:cxn>
              </a:cxnLst>
              <a:rect l="0" t="0" r="r" b="b"/>
              <a:pathLst>
                <a:path w="56357" h="78900">
                  <a:moveTo>
                    <a:pt x="0" y="44522"/>
                  </a:moveTo>
                  <a:lnTo>
                    <a:pt x="62331" y="79126"/>
                  </a:lnTo>
                  <a:lnTo>
                    <a:pt x="62331" y="0"/>
                  </a:lnTo>
                  <a:lnTo>
                    <a:pt x="0" y="44522"/>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sp>
          <p:nvSpPr>
            <p:cNvPr id="53" name="Vrije vorm: vorm 32">
              <a:extLst>
                <a:ext uri="{FF2B5EF4-FFF2-40B4-BE49-F238E27FC236}">
                  <a16:creationId xmlns:a16="http://schemas.microsoft.com/office/drawing/2014/main" xmlns="" id="{2507FFCA-28DD-43D0-AC85-F905DA19248C}"/>
                </a:ext>
              </a:extLst>
            </p:cNvPr>
            <p:cNvSpPr>
              <a:spLocks/>
            </p:cNvSpPr>
            <p:nvPr/>
          </p:nvSpPr>
          <p:spPr bwMode="auto">
            <a:xfrm>
              <a:off x="1700057" y="3108999"/>
              <a:ext cx="146529" cy="169072"/>
            </a:xfrm>
            <a:custGeom>
              <a:avLst/>
              <a:gdLst>
                <a:gd name="T0" fmla="*/ 146754 w 146529"/>
                <a:gd name="T1" fmla="*/ 173919 h 169071"/>
                <a:gd name="T2" fmla="*/ 146754 w 146529"/>
                <a:gd name="T3" fmla="*/ 0 h 169071"/>
                <a:gd name="T4" fmla="*/ 0 w 146529"/>
                <a:gd name="T5" fmla="*/ 81605 h 169071"/>
                <a:gd name="T6" fmla="*/ 0 60000 65536"/>
                <a:gd name="T7" fmla="*/ 0 60000 65536"/>
                <a:gd name="T8" fmla="*/ 0 60000 65536"/>
              </a:gdLst>
              <a:ahLst/>
              <a:cxnLst>
                <a:cxn ang="T6">
                  <a:pos x="T0" y="T1"/>
                </a:cxn>
                <a:cxn ang="T7">
                  <a:pos x="T2" y="T3"/>
                </a:cxn>
                <a:cxn ang="T8">
                  <a:pos x="T4" y="T5"/>
                </a:cxn>
              </a:cxnLst>
              <a:rect l="0" t="0" r="r" b="b"/>
              <a:pathLst>
                <a:path w="146529" h="169071">
                  <a:moveTo>
                    <a:pt x="146754" y="173918"/>
                  </a:moveTo>
                  <a:lnTo>
                    <a:pt x="146754" y="0"/>
                  </a:lnTo>
                  <a:lnTo>
                    <a:pt x="0" y="81605"/>
                  </a:lnTo>
                  <a:lnTo>
                    <a:pt x="146754" y="173918"/>
                  </a:lnTo>
                  <a:close/>
                </a:path>
              </a:pathLst>
            </a:custGeom>
            <a:solidFill>
              <a:srgbClr val="02426A"/>
            </a:solidFill>
            <a:ln>
              <a:noFill/>
            </a:ln>
            <a:extLst>
              <a:ext uri="{91240B29-F687-4F45-9708-019B960494DF}">
                <a14:hiddenLine xmlns:a14="http://schemas.microsoft.com/office/drawing/2010/main" w="11226" cap="flat">
                  <a:solidFill>
                    <a:srgbClr val="000000"/>
                  </a:solidFill>
                  <a:prstDash val="solid"/>
                  <a:miter lim="800000"/>
                  <a:headEnd/>
                  <a:tailEnd/>
                </a14:hiddenLine>
              </a:ext>
            </a:extLst>
          </p:spPr>
          <p:txBody>
            <a:bodyPr anchor="ctr"/>
            <a:lstStyle/>
            <a:p>
              <a:endParaRPr lang="nl-BE"/>
            </a:p>
          </p:txBody>
        </p:sp>
      </p:grpSp>
      <p:grpSp>
        <p:nvGrpSpPr>
          <p:cNvPr id="54" name="Graphic 41">
            <a:extLst>
              <a:ext uri="{FF2B5EF4-FFF2-40B4-BE49-F238E27FC236}">
                <a16:creationId xmlns:a16="http://schemas.microsoft.com/office/drawing/2014/main" xmlns="" id="{60445CDE-0EAA-4CD6-BD9A-A208D0027906}"/>
              </a:ext>
            </a:extLst>
          </p:cNvPr>
          <p:cNvGrpSpPr>
            <a:grpSpLocks/>
          </p:cNvGrpSpPr>
          <p:nvPr/>
        </p:nvGrpSpPr>
        <p:grpSpPr bwMode="auto">
          <a:xfrm>
            <a:off x="1292225" y="2528888"/>
            <a:ext cx="482600" cy="657225"/>
            <a:chOff x="4584317" y="3677312"/>
            <a:chExt cx="345051" cy="439156"/>
          </a:xfrm>
        </p:grpSpPr>
        <p:sp>
          <p:nvSpPr>
            <p:cNvPr id="55" name="Vrije vorm: vorm 56">
              <a:extLst>
                <a:ext uri="{FF2B5EF4-FFF2-40B4-BE49-F238E27FC236}">
                  <a16:creationId xmlns:a16="http://schemas.microsoft.com/office/drawing/2014/main" xmlns="" id="{53C3AD01-C300-495F-9DF8-CD8622A66600}"/>
                </a:ext>
              </a:extLst>
            </p:cNvPr>
            <p:cNvSpPr>
              <a:spLocks/>
            </p:cNvSpPr>
            <p:nvPr/>
          </p:nvSpPr>
          <p:spPr bwMode="auto">
            <a:xfrm>
              <a:off x="4584317" y="3970449"/>
              <a:ext cx="345051" cy="141157"/>
            </a:xfrm>
            <a:custGeom>
              <a:avLst/>
              <a:gdLst>
                <a:gd name="T0" fmla="*/ 260827 w 345051"/>
                <a:gd name="T1" fmla="*/ 0 h 141157"/>
                <a:gd name="T2" fmla="*/ 190249 w 345051"/>
                <a:gd name="T3" fmla="*/ 90968 h 141157"/>
                <a:gd name="T4" fmla="*/ 178329 w 345051"/>
                <a:gd name="T5" fmla="*/ 104613 h 141157"/>
                <a:gd name="T6" fmla="*/ 172369 w 345051"/>
                <a:gd name="T7" fmla="*/ 107280 h 141157"/>
                <a:gd name="T8" fmla="*/ 166409 w 345051"/>
                <a:gd name="T9" fmla="*/ 104613 h 141157"/>
                <a:gd name="T10" fmla="*/ 154489 w 345051"/>
                <a:gd name="T11" fmla="*/ 90968 h 141157"/>
                <a:gd name="T12" fmla="*/ 154489 w 345051"/>
                <a:gd name="T13" fmla="*/ 90968 h 141157"/>
                <a:gd name="T14" fmla="*/ 83910 w 345051"/>
                <a:gd name="T15" fmla="*/ 0 h 141157"/>
                <a:gd name="T16" fmla="*/ 0 w 345051"/>
                <a:gd name="T17" fmla="*/ 67599 h 141157"/>
                <a:gd name="T18" fmla="*/ 172526 w 345051"/>
                <a:gd name="T19" fmla="*/ 146019 h 141157"/>
                <a:gd name="T20" fmla="*/ 345051 w 345051"/>
                <a:gd name="T21" fmla="*/ 67599 h 141157"/>
                <a:gd name="T22" fmla="*/ 260827 w 345051"/>
                <a:gd name="T23" fmla="*/ 0 h 141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5051" h="141157">
                  <a:moveTo>
                    <a:pt x="260827" y="0"/>
                  </a:moveTo>
                  <a:cubicBezTo>
                    <a:pt x="231184" y="42661"/>
                    <a:pt x="200914" y="78578"/>
                    <a:pt x="190249" y="90968"/>
                  </a:cubicBezTo>
                  <a:lnTo>
                    <a:pt x="178329" y="104613"/>
                  </a:lnTo>
                  <a:cubicBezTo>
                    <a:pt x="176917" y="106338"/>
                    <a:pt x="174721" y="107280"/>
                    <a:pt x="172369" y="107280"/>
                  </a:cubicBezTo>
                  <a:cubicBezTo>
                    <a:pt x="170016" y="107280"/>
                    <a:pt x="167977" y="106338"/>
                    <a:pt x="166409" y="104613"/>
                  </a:cubicBezTo>
                  <a:lnTo>
                    <a:pt x="154489" y="90968"/>
                  </a:lnTo>
                  <a:cubicBezTo>
                    <a:pt x="154489" y="90968"/>
                    <a:pt x="154489" y="90968"/>
                    <a:pt x="154489" y="90968"/>
                  </a:cubicBezTo>
                  <a:cubicBezTo>
                    <a:pt x="143824" y="78578"/>
                    <a:pt x="113553" y="42818"/>
                    <a:pt x="83910" y="0"/>
                  </a:cubicBezTo>
                  <a:cubicBezTo>
                    <a:pt x="32309" y="13645"/>
                    <a:pt x="0" y="38740"/>
                    <a:pt x="0" y="67599"/>
                  </a:cubicBezTo>
                  <a:cubicBezTo>
                    <a:pt x="0" y="111514"/>
                    <a:pt x="75754" y="146019"/>
                    <a:pt x="172526" y="146019"/>
                  </a:cubicBezTo>
                  <a:cubicBezTo>
                    <a:pt x="269297" y="146019"/>
                    <a:pt x="345051" y="111514"/>
                    <a:pt x="345051" y="67599"/>
                  </a:cubicBezTo>
                  <a:cubicBezTo>
                    <a:pt x="345051" y="38740"/>
                    <a:pt x="312742" y="13645"/>
                    <a:pt x="260827" y="0"/>
                  </a:cubicBezTo>
                  <a:close/>
                </a:path>
              </a:pathLst>
            </a:custGeom>
            <a:solidFill>
              <a:srgbClr val="0085BF"/>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a:p>
          </p:txBody>
        </p:sp>
        <p:sp>
          <p:nvSpPr>
            <p:cNvPr id="56" name="Vrije vorm: vorm 57">
              <a:extLst>
                <a:ext uri="{FF2B5EF4-FFF2-40B4-BE49-F238E27FC236}">
                  <a16:creationId xmlns:a16="http://schemas.microsoft.com/office/drawing/2014/main" xmlns="" id="{86F90E44-5245-49D0-8463-AB8F2E4010ED}"/>
                </a:ext>
              </a:extLst>
            </p:cNvPr>
            <p:cNvSpPr>
              <a:spLocks/>
            </p:cNvSpPr>
            <p:nvPr/>
          </p:nvSpPr>
          <p:spPr bwMode="auto">
            <a:xfrm>
              <a:off x="4615685" y="3677312"/>
              <a:ext cx="282314" cy="376419"/>
            </a:xfrm>
            <a:custGeom>
              <a:avLst/>
              <a:gdLst>
                <a:gd name="T0" fmla="*/ 141157 w 282314"/>
                <a:gd name="T1" fmla="*/ 376419 h 376419"/>
                <a:gd name="T2" fmla="*/ 147117 w 282314"/>
                <a:gd name="T3" fmla="*/ 373753 h 376419"/>
                <a:gd name="T4" fmla="*/ 282314 w 282314"/>
                <a:gd name="T5" fmla="*/ 141157 h 376419"/>
                <a:gd name="T6" fmla="*/ 141157 w 282314"/>
                <a:gd name="T7" fmla="*/ 0 h 376419"/>
                <a:gd name="T8" fmla="*/ 0 w 282314"/>
                <a:gd name="T9" fmla="*/ 141157 h 376419"/>
                <a:gd name="T10" fmla="*/ 135197 w 282314"/>
                <a:gd name="T11" fmla="*/ 373753 h 376419"/>
                <a:gd name="T12" fmla="*/ 141157 w 282314"/>
                <a:gd name="T13" fmla="*/ 376419 h 376419"/>
                <a:gd name="T14" fmla="*/ 83283 w 282314"/>
                <a:gd name="T15" fmla="*/ 141157 h 376419"/>
                <a:gd name="T16" fmla="*/ 146019 w 282314"/>
                <a:gd name="T17" fmla="*/ 78421 h 376419"/>
                <a:gd name="T18" fmla="*/ 197463 w 282314"/>
                <a:gd name="T19" fmla="*/ 105241 h 376419"/>
                <a:gd name="T20" fmla="*/ 195581 w 282314"/>
                <a:gd name="T21" fmla="*/ 116220 h 376419"/>
                <a:gd name="T22" fmla="*/ 184602 w 282314"/>
                <a:gd name="T23" fmla="*/ 114337 h 376419"/>
                <a:gd name="T24" fmla="*/ 146019 w 282314"/>
                <a:gd name="T25" fmla="*/ 94105 h 376419"/>
                <a:gd name="T26" fmla="*/ 98967 w 282314"/>
                <a:gd name="T27" fmla="*/ 141157 h 376419"/>
                <a:gd name="T28" fmla="*/ 146019 w 282314"/>
                <a:gd name="T29" fmla="*/ 188210 h 376419"/>
                <a:gd name="T30" fmla="*/ 184602 w 282314"/>
                <a:gd name="T31" fmla="*/ 167977 h 376419"/>
                <a:gd name="T32" fmla="*/ 195581 w 282314"/>
                <a:gd name="T33" fmla="*/ 166095 h 376419"/>
                <a:gd name="T34" fmla="*/ 197463 w 282314"/>
                <a:gd name="T35" fmla="*/ 177074 h 376419"/>
                <a:gd name="T36" fmla="*/ 146019 w 282314"/>
                <a:gd name="T37" fmla="*/ 203894 h 376419"/>
                <a:gd name="T38" fmla="*/ 83283 w 282314"/>
                <a:gd name="T39" fmla="*/ 141157 h 3764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2314" h="376419">
                  <a:moveTo>
                    <a:pt x="141157" y="376419"/>
                  </a:moveTo>
                  <a:cubicBezTo>
                    <a:pt x="143510" y="376419"/>
                    <a:pt x="145549" y="375478"/>
                    <a:pt x="147117" y="373753"/>
                  </a:cubicBezTo>
                  <a:cubicBezTo>
                    <a:pt x="152607" y="367323"/>
                    <a:pt x="282314" y="216912"/>
                    <a:pt x="282314" y="141157"/>
                  </a:cubicBezTo>
                  <a:cubicBezTo>
                    <a:pt x="282314" y="63364"/>
                    <a:pt x="218951" y="0"/>
                    <a:pt x="141157" y="0"/>
                  </a:cubicBezTo>
                  <a:cubicBezTo>
                    <a:pt x="63364" y="0"/>
                    <a:pt x="0" y="63364"/>
                    <a:pt x="0" y="141157"/>
                  </a:cubicBezTo>
                  <a:cubicBezTo>
                    <a:pt x="0" y="216912"/>
                    <a:pt x="129708" y="367323"/>
                    <a:pt x="135197" y="373753"/>
                  </a:cubicBezTo>
                  <a:cubicBezTo>
                    <a:pt x="136766" y="375478"/>
                    <a:pt x="138805" y="376419"/>
                    <a:pt x="141157" y="376419"/>
                  </a:cubicBezTo>
                  <a:close/>
                  <a:moveTo>
                    <a:pt x="83283" y="141157"/>
                  </a:moveTo>
                  <a:cubicBezTo>
                    <a:pt x="83283" y="106495"/>
                    <a:pt x="111357" y="78421"/>
                    <a:pt x="146019" y="78421"/>
                  </a:cubicBezTo>
                  <a:cubicBezTo>
                    <a:pt x="166566" y="78421"/>
                    <a:pt x="185700" y="88459"/>
                    <a:pt x="197463" y="105241"/>
                  </a:cubicBezTo>
                  <a:cubicBezTo>
                    <a:pt x="199973" y="108848"/>
                    <a:pt x="199032" y="113710"/>
                    <a:pt x="195581" y="116220"/>
                  </a:cubicBezTo>
                  <a:cubicBezTo>
                    <a:pt x="191974" y="118729"/>
                    <a:pt x="187112" y="117788"/>
                    <a:pt x="184602" y="114337"/>
                  </a:cubicBezTo>
                  <a:cubicBezTo>
                    <a:pt x="175819" y="101633"/>
                    <a:pt x="161390" y="94105"/>
                    <a:pt x="146019" y="94105"/>
                  </a:cubicBezTo>
                  <a:cubicBezTo>
                    <a:pt x="120140" y="94105"/>
                    <a:pt x="98967" y="115278"/>
                    <a:pt x="98967" y="141157"/>
                  </a:cubicBezTo>
                  <a:cubicBezTo>
                    <a:pt x="98967" y="167036"/>
                    <a:pt x="120140" y="188210"/>
                    <a:pt x="146019" y="188210"/>
                  </a:cubicBezTo>
                  <a:cubicBezTo>
                    <a:pt x="161390" y="188210"/>
                    <a:pt x="175819" y="180681"/>
                    <a:pt x="184602" y="167977"/>
                  </a:cubicBezTo>
                  <a:cubicBezTo>
                    <a:pt x="187112" y="164370"/>
                    <a:pt x="191974" y="163586"/>
                    <a:pt x="195581" y="166095"/>
                  </a:cubicBezTo>
                  <a:cubicBezTo>
                    <a:pt x="199189" y="168605"/>
                    <a:pt x="199973" y="173467"/>
                    <a:pt x="197463" y="177074"/>
                  </a:cubicBezTo>
                  <a:cubicBezTo>
                    <a:pt x="185857" y="193856"/>
                    <a:pt x="166566" y="203894"/>
                    <a:pt x="146019" y="203894"/>
                  </a:cubicBezTo>
                  <a:cubicBezTo>
                    <a:pt x="111514" y="203894"/>
                    <a:pt x="83283" y="175819"/>
                    <a:pt x="83283" y="141157"/>
                  </a:cubicBezTo>
                  <a:close/>
                </a:path>
              </a:pathLst>
            </a:custGeom>
            <a:solidFill>
              <a:srgbClr val="02426A"/>
            </a:solidFill>
            <a:ln>
              <a:noFill/>
            </a:ln>
            <a:extLst>
              <a:ext uri="{91240B29-F687-4F45-9708-019B960494DF}">
                <a14:hiddenLine xmlns:a14="http://schemas.microsoft.com/office/drawing/2010/main" w="15586" cap="flat">
                  <a:solidFill>
                    <a:srgbClr val="000000"/>
                  </a:solidFill>
                  <a:prstDash val="solid"/>
                  <a:miter lim="800000"/>
                  <a:headEnd/>
                  <a:tailEnd/>
                </a14:hiddenLine>
              </a:ext>
            </a:extLst>
          </p:spPr>
          <p:txBody>
            <a:bodyPr anchor="ctr"/>
            <a:lstStyle/>
            <a:p>
              <a:endParaRPr lang="nl-BE"/>
            </a:p>
          </p:txBody>
        </p:sp>
      </p:grpSp>
      <p:grpSp>
        <p:nvGrpSpPr>
          <p:cNvPr id="57" name="Graphic 45">
            <a:extLst>
              <a:ext uri="{FF2B5EF4-FFF2-40B4-BE49-F238E27FC236}">
                <a16:creationId xmlns:a16="http://schemas.microsoft.com/office/drawing/2014/main" xmlns="" id="{C1A2D8FF-037D-4AEA-B7E4-31A69EA5D6DD}"/>
              </a:ext>
            </a:extLst>
          </p:cNvPr>
          <p:cNvGrpSpPr>
            <a:grpSpLocks/>
          </p:cNvGrpSpPr>
          <p:nvPr/>
        </p:nvGrpSpPr>
        <p:grpSpPr bwMode="auto">
          <a:xfrm>
            <a:off x="4806950" y="2549525"/>
            <a:ext cx="573088" cy="627063"/>
            <a:chOff x="1037125" y="3677312"/>
            <a:chExt cx="242321" cy="250946"/>
          </a:xfrm>
        </p:grpSpPr>
        <p:sp>
          <p:nvSpPr>
            <p:cNvPr id="58" name="Vrije vorm: vorm 261">
              <a:extLst>
                <a:ext uri="{FF2B5EF4-FFF2-40B4-BE49-F238E27FC236}">
                  <a16:creationId xmlns:a16="http://schemas.microsoft.com/office/drawing/2014/main" xmlns="" id="{2A36149C-A691-454B-A210-14964A21493A}"/>
                </a:ext>
              </a:extLst>
            </p:cNvPr>
            <p:cNvSpPr>
              <a:spLocks/>
            </p:cNvSpPr>
            <p:nvPr/>
          </p:nvSpPr>
          <p:spPr bwMode="auto">
            <a:xfrm>
              <a:off x="1037125" y="3740049"/>
              <a:ext cx="62737" cy="47052"/>
            </a:xfrm>
            <a:custGeom>
              <a:avLst/>
              <a:gdLst>
                <a:gd name="T0" fmla="*/ 70580 w 62736"/>
                <a:gd name="T1" fmla="*/ 0 h 47052"/>
                <a:gd name="T2" fmla="*/ 16625 w 62736"/>
                <a:gd name="T3" fmla="*/ 0 h 47052"/>
                <a:gd name="T4" fmla="*/ 0 w 62736"/>
                <a:gd name="T5" fmla="*/ 54895 h 47052"/>
                <a:gd name="T6" fmla="*/ 62581 w 62736"/>
                <a:gd name="T7" fmla="*/ 54895 h 47052"/>
                <a:gd name="T8" fmla="*/ 70580 w 62736"/>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70579" y="0"/>
                  </a:moveTo>
                  <a:lnTo>
                    <a:pt x="16625" y="0"/>
                  </a:lnTo>
                  <a:cubicBezTo>
                    <a:pt x="7215" y="16312"/>
                    <a:pt x="1255" y="34976"/>
                    <a:pt x="0" y="54895"/>
                  </a:cubicBezTo>
                  <a:lnTo>
                    <a:pt x="62580" y="54895"/>
                  </a:lnTo>
                  <a:cubicBezTo>
                    <a:pt x="63050" y="34819"/>
                    <a:pt x="65873" y="16312"/>
                    <a:pt x="70579"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59" name="Vrije vorm: vorm 262">
              <a:extLst>
                <a:ext uri="{FF2B5EF4-FFF2-40B4-BE49-F238E27FC236}">
                  <a16:creationId xmlns:a16="http://schemas.microsoft.com/office/drawing/2014/main" xmlns="" id="{3588FF72-DDCF-483A-9FB1-C71DEEE2CA01}"/>
                </a:ext>
              </a:extLst>
            </p:cNvPr>
            <p:cNvSpPr>
              <a:spLocks/>
            </p:cNvSpPr>
            <p:nvPr/>
          </p:nvSpPr>
          <p:spPr bwMode="auto">
            <a:xfrm>
              <a:off x="1115232" y="3740049"/>
              <a:ext cx="78421" cy="47052"/>
            </a:xfrm>
            <a:custGeom>
              <a:avLst/>
              <a:gdLst>
                <a:gd name="T0" fmla="*/ 85166 w 78420"/>
                <a:gd name="T1" fmla="*/ 0 h 47052"/>
                <a:gd name="T2" fmla="*/ 8783 w 78420"/>
                <a:gd name="T3" fmla="*/ 0 h 47052"/>
                <a:gd name="T4" fmla="*/ 0 w 78420"/>
                <a:gd name="T5" fmla="*/ 54895 h 47052"/>
                <a:gd name="T6" fmla="*/ 93792 w 78420"/>
                <a:gd name="T7" fmla="*/ 54895 h 47052"/>
                <a:gd name="T8" fmla="*/ 85166 w 78420"/>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20" h="47052">
                  <a:moveTo>
                    <a:pt x="85165" y="0"/>
                  </a:moveTo>
                  <a:lnTo>
                    <a:pt x="8783" y="0"/>
                  </a:lnTo>
                  <a:cubicBezTo>
                    <a:pt x="3921" y="15370"/>
                    <a:pt x="784" y="34035"/>
                    <a:pt x="0" y="54895"/>
                  </a:cubicBezTo>
                  <a:lnTo>
                    <a:pt x="93791" y="54895"/>
                  </a:lnTo>
                  <a:cubicBezTo>
                    <a:pt x="93164" y="34035"/>
                    <a:pt x="90027" y="15370"/>
                    <a:pt x="85165"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0" name="Vrije vorm: vorm 263">
              <a:extLst>
                <a:ext uri="{FF2B5EF4-FFF2-40B4-BE49-F238E27FC236}">
                  <a16:creationId xmlns:a16="http://schemas.microsoft.com/office/drawing/2014/main" xmlns="" id="{426EB913-631A-4E7A-B14F-E3A1943E2C8C}"/>
                </a:ext>
              </a:extLst>
            </p:cNvPr>
            <p:cNvSpPr>
              <a:spLocks/>
            </p:cNvSpPr>
            <p:nvPr/>
          </p:nvSpPr>
          <p:spPr bwMode="auto">
            <a:xfrm>
              <a:off x="1129975" y="3881206"/>
              <a:ext cx="62737" cy="31368"/>
            </a:xfrm>
            <a:custGeom>
              <a:avLst/>
              <a:gdLst>
                <a:gd name="T0" fmla="*/ 32153 w 62736"/>
                <a:gd name="T1" fmla="*/ 31368 h 31368"/>
                <a:gd name="T2" fmla="*/ 64306 w 62736"/>
                <a:gd name="T3" fmla="*/ 0 h 31368"/>
                <a:gd name="T4" fmla="*/ 0 w 62736"/>
                <a:gd name="T5" fmla="*/ 0 h 31368"/>
                <a:gd name="T6" fmla="*/ 32153 w 62736"/>
                <a:gd name="T7" fmla="*/ 31368 h 31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736" h="31368">
                  <a:moveTo>
                    <a:pt x="32152" y="31368"/>
                  </a:moveTo>
                  <a:cubicBezTo>
                    <a:pt x="43445" y="31368"/>
                    <a:pt x="55365" y="19762"/>
                    <a:pt x="64305" y="0"/>
                  </a:cubicBezTo>
                  <a:lnTo>
                    <a:pt x="0" y="0"/>
                  </a:lnTo>
                  <a:cubicBezTo>
                    <a:pt x="9097" y="19762"/>
                    <a:pt x="21017" y="31368"/>
                    <a:pt x="32152" y="31368"/>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1" name="Vrije vorm: vorm 264">
              <a:extLst>
                <a:ext uri="{FF2B5EF4-FFF2-40B4-BE49-F238E27FC236}">
                  <a16:creationId xmlns:a16="http://schemas.microsoft.com/office/drawing/2014/main" xmlns="" id="{BE138066-CAB3-4234-8B4C-CF211B901BDD}"/>
                </a:ext>
              </a:extLst>
            </p:cNvPr>
            <p:cNvSpPr>
              <a:spLocks/>
            </p:cNvSpPr>
            <p:nvPr/>
          </p:nvSpPr>
          <p:spPr bwMode="auto">
            <a:xfrm>
              <a:off x="1216709" y="3810627"/>
              <a:ext cx="62737" cy="47052"/>
            </a:xfrm>
            <a:custGeom>
              <a:avLst/>
              <a:gdLst>
                <a:gd name="T0" fmla="*/ 0 w 62736"/>
                <a:gd name="T1" fmla="*/ 54895 h 47052"/>
                <a:gd name="T2" fmla="*/ 53954 w 62736"/>
                <a:gd name="T3" fmla="*/ 54895 h 47052"/>
                <a:gd name="T4" fmla="*/ 70580 w 62736"/>
                <a:gd name="T5" fmla="*/ 0 h 47052"/>
                <a:gd name="T6" fmla="*/ 7999 w 62736"/>
                <a:gd name="T7" fmla="*/ 0 h 47052"/>
                <a:gd name="T8" fmla="*/ 0 w 62736"/>
                <a:gd name="T9" fmla="*/ 54895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0" y="54895"/>
                  </a:moveTo>
                  <a:lnTo>
                    <a:pt x="53953" y="54895"/>
                  </a:lnTo>
                  <a:cubicBezTo>
                    <a:pt x="63521" y="38583"/>
                    <a:pt x="69324" y="19919"/>
                    <a:pt x="70579" y="0"/>
                  </a:cubicBezTo>
                  <a:lnTo>
                    <a:pt x="7999" y="0"/>
                  </a:lnTo>
                  <a:cubicBezTo>
                    <a:pt x="7372" y="20076"/>
                    <a:pt x="4548" y="38583"/>
                    <a:pt x="0" y="54895"/>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2" name="Vrije vorm: vorm 265">
              <a:extLst>
                <a:ext uri="{FF2B5EF4-FFF2-40B4-BE49-F238E27FC236}">
                  <a16:creationId xmlns:a16="http://schemas.microsoft.com/office/drawing/2014/main" xmlns="" id="{4498113D-D6DE-4D29-83DA-994D03474466}"/>
                </a:ext>
              </a:extLst>
            </p:cNvPr>
            <p:cNvSpPr>
              <a:spLocks/>
            </p:cNvSpPr>
            <p:nvPr/>
          </p:nvSpPr>
          <p:spPr bwMode="auto">
            <a:xfrm>
              <a:off x="1129975" y="3692996"/>
              <a:ext cx="62737" cy="31368"/>
            </a:xfrm>
            <a:custGeom>
              <a:avLst/>
              <a:gdLst>
                <a:gd name="T0" fmla="*/ 32153 w 62736"/>
                <a:gd name="T1" fmla="*/ 0 h 31368"/>
                <a:gd name="T2" fmla="*/ 0 w 62736"/>
                <a:gd name="T3" fmla="*/ 31368 h 31368"/>
                <a:gd name="T4" fmla="*/ 64306 w 62736"/>
                <a:gd name="T5" fmla="*/ 31368 h 31368"/>
                <a:gd name="T6" fmla="*/ 32153 w 62736"/>
                <a:gd name="T7" fmla="*/ 0 h 31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736" h="31368">
                  <a:moveTo>
                    <a:pt x="32152" y="0"/>
                  </a:moveTo>
                  <a:cubicBezTo>
                    <a:pt x="20860" y="0"/>
                    <a:pt x="8940" y="11606"/>
                    <a:pt x="0" y="31368"/>
                  </a:cubicBezTo>
                  <a:lnTo>
                    <a:pt x="64305" y="31368"/>
                  </a:lnTo>
                  <a:cubicBezTo>
                    <a:pt x="55365" y="11606"/>
                    <a:pt x="43445" y="0"/>
                    <a:pt x="32152"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3" name="Vrije vorm: vorm 266">
              <a:extLst>
                <a:ext uri="{FF2B5EF4-FFF2-40B4-BE49-F238E27FC236}">
                  <a16:creationId xmlns:a16="http://schemas.microsoft.com/office/drawing/2014/main" xmlns="" id="{4E341976-0403-43DB-981E-0269CE2ECEEA}"/>
                </a:ext>
              </a:extLst>
            </p:cNvPr>
            <p:cNvSpPr>
              <a:spLocks/>
            </p:cNvSpPr>
            <p:nvPr/>
          </p:nvSpPr>
          <p:spPr bwMode="auto">
            <a:xfrm>
              <a:off x="1115232" y="3810627"/>
              <a:ext cx="78421" cy="47052"/>
            </a:xfrm>
            <a:custGeom>
              <a:avLst/>
              <a:gdLst>
                <a:gd name="T0" fmla="*/ 93792 w 78420"/>
                <a:gd name="T1" fmla="*/ 0 h 47052"/>
                <a:gd name="T2" fmla="*/ 0 w 78420"/>
                <a:gd name="T3" fmla="*/ 0 h 47052"/>
                <a:gd name="T4" fmla="*/ 8783 w 78420"/>
                <a:gd name="T5" fmla="*/ 54895 h 47052"/>
                <a:gd name="T6" fmla="*/ 85166 w 78420"/>
                <a:gd name="T7" fmla="*/ 54895 h 47052"/>
                <a:gd name="T8" fmla="*/ 93792 w 78420"/>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20" h="47052">
                  <a:moveTo>
                    <a:pt x="93791" y="0"/>
                  </a:moveTo>
                  <a:lnTo>
                    <a:pt x="0" y="0"/>
                  </a:lnTo>
                  <a:cubicBezTo>
                    <a:pt x="627" y="20860"/>
                    <a:pt x="3921" y="39524"/>
                    <a:pt x="8783" y="54895"/>
                  </a:cubicBezTo>
                  <a:lnTo>
                    <a:pt x="85165" y="54895"/>
                  </a:lnTo>
                  <a:cubicBezTo>
                    <a:pt x="90027" y="39524"/>
                    <a:pt x="93164" y="20860"/>
                    <a:pt x="93791"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4" name="Vrije vorm: vorm 267">
              <a:extLst>
                <a:ext uri="{FF2B5EF4-FFF2-40B4-BE49-F238E27FC236}">
                  <a16:creationId xmlns:a16="http://schemas.microsoft.com/office/drawing/2014/main" xmlns="" id="{3100520E-CA27-4AA7-BEB3-5F7542D0634F}"/>
                </a:ext>
              </a:extLst>
            </p:cNvPr>
            <p:cNvSpPr>
              <a:spLocks/>
            </p:cNvSpPr>
            <p:nvPr/>
          </p:nvSpPr>
          <p:spPr bwMode="auto">
            <a:xfrm>
              <a:off x="1216709" y="3740049"/>
              <a:ext cx="62737" cy="47052"/>
            </a:xfrm>
            <a:custGeom>
              <a:avLst/>
              <a:gdLst>
                <a:gd name="T0" fmla="*/ 7999 w 62736"/>
                <a:gd name="T1" fmla="*/ 54895 h 47052"/>
                <a:gd name="T2" fmla="*/ 70580 w 62736"/>
                <a:gd name="T3" fmla="*/ 54895 h 47052"/>
                <a:gd name="T4" fmla="*/ 53954 w 62736"/>
                <a:gd name="T5" fmla="*/ 0 h 47052"/>
                <a:gd name="T6" fmla="*/ 0 w 62736"/>
                <a:gd name="T7" fmla="*/ 0 h 47052"/>
                <a:gd name="T8" fmla="*/ 7999 w 62736"/>
                <a:gd name="T9" fmla="*/ 54895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7999" y="54895"/>
                  </a:moveTo>
                  <a:lnTo>
                    <a:pt x="70579" y="54895"/>
                  </a:lnTo>
                  <a:cubicBezTo>
                    <a:pt x="69324" y="34976"/>
                    <a:pt x="63521" y="16312"/>
                    <a:pt x="53953" y="0"/>
                  </a:cubicBezTo>
                  <a:lnTo>
                    <a:pt x="0" y="0"/>
                  </a:lnTo>
                  <a:cubicBezTo>
                    <a:pt x="4548" y="16312"/>
                    <a:pt x="7372" y="34819"/>
                    <a:pt x="7999" y="54895"/>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5" name="Vrije vorm: vorm 268">
              <a:extLst>
                <a:ext uri="{FF2B5EF4-FFF2-40B4-BE49-F238E27FC236}">
                  <a16:creationId xmlns:a16="http://schemas.microsoft.com/office/drawing/2014/main" xmlns="" id="{DC22E4D0-8283-4EDC-9139-370E93497D3E}"/>
                </a:ext>
              </a:extLst>
            </p:cNvPr>
            <p:cNvSpPr>
              <a:spLocks/>
            </p:cNvSpPr>
            <p:nvPr/>
          </p:nvSpPr>
          <p:spPr bwMode="auto">
            <a:xfrm>
              <a:off x="1064416" y="3881206"/>
              <a:ext cx="94105" cy="47052"/>
            </a:xfrm>
            <a:custGeom>
              <a:avLst/>
              <a:gdLst>
                <a:gd name="T0" fmla="*/ 48465 w 94104"/>
                <a:gd name="T1" fmla="*/ 0 h 47052"/>
                <a:gd name="T2" fmla="*/ 0 w 94104"/>
                <a:gd name="T3" fmla="*/ 0 h 47052"/>
                <a:gd name="T4" fmla="*/ 97713 w 94104"/>
                <a:gd name="T5" fmla="*/ 47052 h 47052"/>
                <a:gd name="T6" fmla="*/ 48465 w 94104"/>
                <a:gd name="T7" fmla="*/ 0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48464" y="0"/>
                  </a:moveTo>
                  <a:lnTo>
                    <a:pt x="0" y="0"/>
                  </a:lnTo>
                  <a:cubicBezTo>
                    <a:pt x="23056" y="28702"/>
                    <a:pt x="58345" y="47052"/>
                    <a:pt x="97712" y="47052"/>
                  </a:cubicBezTo>
                  <a:cubicBezTo>
                    <a:pt x="77636" y="47052"/>
                    <a:pt x="59913" y="28859"/>
                    <a:pt x="48464"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6" name="Vrije vorm: vorm 269">
              <a:extLst>
                <a:ext uri="{FF2B5EF4-FFF2-40B4-BE49-F238E27FC236}">
                  <a16:creationId xmlns:a16="http://schemas.microsoft.com/office/drawing/2014/main" xmlns="" id="{2525B9B1-5611-4D30-83D1-F3DFE9FD8D11}"/>
                </a:ext>
              </a:extLst>
            </p:cNvPr>
            <p:cNvSpPr>
              <a:spLocks/>
            </p:cNvSpPr>
            <p:nvPr/>
          </p:nvSpPr>
          <p:spPr bwMode="auto">
            <a:xfrm>
              <a:off x="1162128" y="3881206"/>
              <a:ext cx="94105" cy="47052"/>
            </a:xfrm>
            <a:custGeom>
              <a:avLst/>
              <a:gdLst>
                <a:gd name="T0" fmla="*/ 0 w 94104"/>
                <a:gd name="T1" fmla="*/ 47052 h 47052"/>
                <a:gd name="T2" fmla="*/ 97870 w 94104"/>
                <a:gd name="T3" fmla="*/ 0 h 47052"/>
                <a:gd name="T4" fmla="*/ 49406 w 94104"/>
                <a:gd name="T5" fmla="*/ 0 h 47052"/>
                <a:gd name="T6" fmla="*/ 0 w 94104"/>
                <a:gd name="T7" fmla="*/ 47052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0" y="47052"/>
                  </a:moveTo>
                  <a:cubicBezTo>
                    <a:pt x="39524" y="47052"/>
                    <a:pt x="74813" y="28702"/>
                    <a:pt x="97869" y="0"/>
                  </a:cubicBezTo>
                  <a:lnTo>
                    <a:pt x="49405" y="0"/>
                  </a:lnTo>
                  <a:cubicBezTo>
                    <a:pt x="37956" y="28859"/>
                    <a:pt x="20233" y="47052"/>
                    <a:pt x="0" y="47052"/>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7" name="Vrije vorm: vorm 270">
              <a:extLst>
                <a:ext uri="{FF2B5EF4-FFF2-40B4-BE49-F238E27FC236}">
                  <a16:creationId xmlns:a16="http://schemas.microsoft.com/office/drawing/2014/main" xmlns="" id="{2652229A-6853-4E26-9D73-8460F775DCD6}"/>
                </a:ext>
              </a:extLst>
            </p:cNvPr>
            <p:cNvSpPr>
              <a:spLocks/>
            </p:cNvSpPr>
            <p:nvPr/>
          </p:nvSpPr>
          <p:spPr bwMode="auto">
            <a:xfrm>
              <a:off x="1161971" y="3677312"/>
              <a:ext cx="94105" cy="47052"/>
            </a:xfrm>
            <a:custGeom>
              <a:avLst/>
              <a:gdLst>
                <a:gd name="T0" fmla="*/ 49406 w 94104"/>
                <a:gd name="T1" fmla="*/ 47052 h 47052"/>
                <a:gd name="T2" fmla="*/ 97870 w 94104"/>
                <a:gd name="T3" fmla="*/ 47052 h 47052"/>
                <a:gd name="T4" fmla="*/ 0 w 94104"/>
                <a:gd name="T5" fmla="*/ 0 h 47052"/>
                <a:gd name="T6" fmla="*/ 49406 w 94104"/>
                <a:gd name="T7" fmla="*/ 47052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49405" y="47052"/>
                  </a:moveTo>
                  <a:lnTo>
                    <a:pt x="97869" y="47052"/>
                  </a:lnTo>
                  <a:cubicBezTo>
                    <a:pt x="74813" y="18350"/>
                    <a:pt x="39524" y="0"/>
                    <a:pt x="0" y="0"/>
                  </a:cubicBezTo>
                  <a:cubicBezTo>
                    <a:pt x="20389" y="0"/>
                    <a:pt x="38112" y="18194"/>
                    <a:pt x="49405" y="47052"/>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8" name="Vrije vorm: vorm 271">
              <a:extLst>
                <a:ext uri="{FF2B5EF4-FFF2-40B4-BE49-F238E27FC236}">
                  <a16:creationId xmlns:a16="http://schemas.microsoft.com/office/drawing/2014/main" xmlns="" id="{C938BA6F-AA36-4E0E-A14C-FD703EE0F735}"/>
                </a:ext>
              </a:extLst>
            </p:cNvPr>
            <p:cNvSpPr>
              <a:spLocks/>
            </p:cNvSpPr>
            <p:nvPr/>
          </p:nvSpPr>
          <p:spPr bwMode="auto">
            <a:xfrm>
              <a:off x="1037125" y="3810627"/>
              <a:ext cx="62737" cy="47052"/>
            </a:xfrm>
            <a:custGeom>
              <a:avLst/>
              <a:gdLst>
                <a:gd name="T0" fmla="*/ 62581 w 62736"/>
                <a:gd name="T1" fmla="*/ 0 h 47052"/>
                <a:gd name="T2" fmla="*/ 0 w 62736"/>
                <a:gd name="T3" fmla="*/ 0 h 47052"/>
                <a:gd name="T4" fmla="*/ 16625 w 62736"/>
                <a:gd name="T5" fmla="*/ 54895 h 47052"/>
                <a:gd name="T6" fmla="*/ 70580 w 62736"/>
                <a:gd name="T7" fmla="*/ 54895 h 47052"/>
                <a:gd name="T8" fmla="*/ 62581 w 62736"/>
                <a:gd name="T9" fmla="*/ 0 h 470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36" h="47052">
                  <a:moveTo>
                    <a:pt x="62580" y="0"/>
                  </a:moveTo>
                  <a:lnTo>
                    <a:pt x="0" y="0"/>
                  </a:lnTo>
                  <a:cubicBezTo>
                    <a:pt x="1255" y="19919"/>
                    <a:pt x="7058" y="38583"/>
                    <a:pt x="16625" y="54895"/>
                  </a:cubicBezTo>
                  <a:lnTo>
                    <a:pt x="70579" y="54895"/>
                  </a:lnTo>
                  <a:cubicBezTo>
                    <a:pt x="65873" y="38583"/>
                    <a:pt x="63050" y="20076"/>
                    <a:pt x="62580"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sp>
          <p:nvSpPr>
            <p:cNvPr id="69" name="Vrije vorm: vorm 272">
              <a:extLst>
                <a:ext uri="{FF2B5EF4-FFF2-40B4-BE49-F238E27FC236}">
                  <a16:creationId xmlns:a16="http://schemas.microsoft.com/office/drawing/2014/main" xmlns="" id="{E551F05B-6B07-478A-A2A3-ADDF49B637C8}"/>
                </a:ext>
              </a:extLst>
            </p:cNvPr>
            <p:cNvSpPr>
              <a:spLocks/>
            </p:cNvSpPr>
            <p:nvPr/>
          </p:nvSpPr>
          <p:spPr bwMode="auto">
            <a:xfrm>
              <a:off x="1064416" y="3677312"/>
              <a:ext cx="94105" cy="47052"/>
            </a:xfrm>
            <a:custGeom>
              <a:avLst/>
              <a:gdLst>
                <a:gd name="T0" fmla="*/ 97713 w 94104"/>
                <a:gd name="T1" fmla="*/ 0 h 47052"/>
                <a:gd name="T2" fmla="*/ 0 w 94104"/>
                <a:gd name="T3" fmla="*/ 47052 h 47052"/>
                <a:gd name="T4" fmla="*/ 48465 w 94104"/>
                <a:gd name="T5" fmla="*/ 47052 h 47052"/>
                <a:gd name="T6" fmla="*/ 97713 w 94104"/>
                <a:gd name="T7" fmla="*/ 0 h 47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104" h="47052">
                  <a:moveTo>
                    <a:pt x="97712" y="0"/>
                  </a:moveTo>
                  <a:cubicBezTo>
                    <a:pt x="58188" y="0"/>
                    <a:pt x="22899" y="18350"/>
                    <a:pt x="0" y="47052"/>
                  </a:cubicBezTo>
                  <a:lnTo>
                    <a:pt x="48464" y="47052"/>
                  </a:lnTo>
                  <a:cubicBezTo>
                    <a:pt x="59913" y="18194"/>
                    <a:pt x="77636" y="0"/>
                    <a:pt x="97712" y="0"/>
                  </a:cubicBezTo>
                  <a:close/>
                </a:path>
              </a:pathLst>
            </a:custGeom>
            <a:solidFill>
              <a:srgbClr val="0085BF"/>
            </a:solidFill>
            <a:ln>
              <a:noFill/>
            </a:ln>
            <a:extLst>
              <a:ext uri="{91240B29-F687-4F45-9708-019B960494DF}">
                <a14:hiddenLine xmlns:a14="http://schemas.microsoft.com/office/drawing/2010/main" w="15437" cap="flat">
                  <a:solidFill>
                    <a:srgbClr val="000000"/>
                  </a:solidFill>
                  <a:prstDash val="solid"/>
                  <a:miter lim="800000"/>
                  <a:headEnd/>
                  <a:tailEnd/>
                </a14:hiddenLine>
              </a:ext>
            </a:extLst>
          </p:spPr>
          <p:txBody>
            <a:bodyPr anchor="ctr"/>
            <a:lstStyle/>
            <a:p>
              <a:endParaRPr lang="nl-BE"/>
            </a:p>
          </p:txBody>
        </p:sp>
      </p:grpSp>
      <p:sp>
        <p:nvSpPr>
          <p:cNvPr id="43" name="Tijdelijke aanduiding voor tekst 4"/>
          <p:cNvSpPr>
            <a:spLocks noGrp="1"/>
          </p:cNvSpPr>
          <p:nvPr>
            <p:ph type="body" sz="quarter" idx="25"/>
          </p:nvPr>
        </p:nvSpPr>
        <p:spPr>
          <a:xfrm>
            <a:off x="362840" y="4195883"/>
            <a:ext cx="11486163" cy="1716058"/>
          </a:xfrm>
          <a:ln w="57150" cap="sq">
            <a:solidFill>
              <a:schemeClr val="accent1"/>
            </a:solidFill>
            <a:miter lim="800000"/>
          </a:ln>
        </p:spPr>
        <p:txBody>
          <a:bodyPr/>
          <a:lstStyle>
            <a:lvl1pPr marL="0" indent="0">
              <a:buNone/>
              <a:defRPr sz="2000">
                <a:noFill/>
              </a:defRPr>
            </a:lvl1pPr>
            <a:lvl2pPr marL="457200" indent="0">
              <a:buNone/>
              <a:defRPr sz="1800">
                <a:noFill/>
              </a:defRPr>
            </a:lvl2pPr>
            <a:lvl3pPr>
              <a:defRPr sz="1600"/>
            </a:lvl3pPr>
            <a:lvl4pPr>
              <a:defRPr sz="1400"/>
            </a:lvl4pPr>
            <a:lvl5pPr>
              <a:defRPr sz="1400"/>
            </a:lvl5pPr>
          </a:lstStyle>
          <a:p>
            <a:pPr lvl="0"/>
            <a:r>
              <a:rPr lang="en-US"/>
              <a:t>Click to edit Master text styles</a:t>
            </a:r>
          </a:p>
          <a:p>
            <a:pPr lvl="1"/>
            <a:r>
              <a:rPr lang="en-US"/>
              <a:t>Second level</a:t>
            </a:r>
          </a:p>
        </p:txBody>
      </p:sp>
      <p:sp>
        <p:nvSpPr>
          <p:cNvPr id="2" name="Titel 1"/>
          <p:cNvSpPr>
            <a:spLocks noGrp="1"/>
          </p:cNvSpPr>
          <p:nvPr>
            <p:ph type="title"/>
          </p:nvPr>
        </p:nvSpPr>
        <p:spPr/>
        <p:txBody>
          <a:bodyPr/>
          <a:lstStyle/>
          <a:p>
            <a:r>
              <a:rPr lang="en-US"/>
              <a:t>Click to edit Master title style</a:t>
            </a:r>
            <a:endParaRPr lang="nl-BE" dirty="0"/>
          </a:p>
        </p:txBody>
      </p:sp>
      <p:sp>
        <p:nvSpPr>
          <p:cNvPr id="19" name="Tijdelijke aanduiding voor tekst 19"/>
          <p:cNvSpPr>
            <a:spLocks noGrp="1"/>
          </p:cNvSpPr>
          <p:nvPr>
            <p:ph type="body" sz="quarter" idx="20"/>
          </p:nvPr>
        </p:nvSpPr>
        <p:spPr>
          <a:xfrm>
            <a:off x="1194870" y="4390209"/>
            <a:ext cx="10279953" cy="375083"/>
          </a:xfrm>
        </p:spPr>
        <p:txBody>
          <a:bodyPr anchor="ctr">
            <a:noAutofit/>
          </a:bodyPr>
          <a:lstStyle>
            <a:lvl1pPr marL="0" indent="0" algn="l">
              <a:buNone/>
              <a:defRPr sz="28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9" name="Tijdelijke aanduiding voor tekst 19"/>
          <p:cNvSpPr>
            <a:spLocks noGrp="1"/>
          </p:cNvSpPr>
          <p:nvPr>
            <p:ph type="body" sz="quarter" idx="21"/>
          </p:nvPr>
        </p:nvSpPr>
        <p:spPr>
          <a:xfrm>
            <a:off x="6886927" y="4933051"/>
            <a:ext cx="4596082" cy="375083"/>
          </a:xfrm>
        </p:spPr>
        <p:txBody>
          <a:bodyPr anchor="ctr">
            <a:noAutofit/>
          </a:bodyPr>
          <a:lstStyle>
            <a:lvl1pPr marL="0" indent="0" algn="l">
              <a:buNone/>
              <a:defRPr sz="2000" b="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0" name="Tijdelijke aanduiding voor tekst 19"/>
          <p:cNvSpPr>
            <a:spLocks noGrp="1"/>
          </p:cNvSpPr>
          <p:nvPr>
            <p:ph type="body" sz="quarter" idx="22"/>
          </p:nvPr>
        </p:nvSpPr>
        <p:spPr>
          <a:xfrm>
            <a:off x="6886927" y="5424479"/>
            <a:ext cx="4596082" cy="375083"/>
          </a:xfrm>
        </p:spPr>
        <p:txBody>
          <a:bodyPr anchor="ctr">
            <a:noAutofit/>
          </a:bodyPr>
          <a:lstStyle>
            <a:lvl1pPr marL="0" indent="0" algn="l">
              <a:buNone/>
              <a:defRPr sz="2000" b="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1" name="Tijdelijke aanduiding voor tekst 19"/>
          <p:cNvSpPr>
            <a:spLocks noGrp="1"/>
          </p:cNvSpPr>
          <p:nvPr>
            <p:ph type="body" sz="quarter" idx="23"/>
          </p:nvPr>
        </p:nvSpPr>
        <p:spPr>
          <a:xfrm>
            <a:off x="1194871" y="4880549"/>
            <a:ext cx="4596082" cy="375083"/>
          </a:xfrm>
        </p:spPr>
        <p:txBody>
          <a:bodyPr anchor="ctr">
            <a:noAutofit/>
          </a:bodyPr>
          <a:lstStyle>
            <a:lvl1pPr marL="0" indent="0" algn="l">
              <a:buNone/>
              <a:defRPr lang="nl-NL" sz="2000" b="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a:t>Click to edit Master text styles</a:t>
            </a:r>
          </a:p>
        </p:txBody>
      </p:sp>
      <p:sp>
        <p:nvSpPr>
          <p:cNvPr id="51" name="Tijdelijke aanduiding voor tekst 19"/>
          <p:cNvSpPr>
            <a:spLocks noGrp="1"/>
          </p:cNvSpPr>
          <p:nvPr>
            <p:ph type="body" sz="quarter" idx="24"/>
          </p:nvPr>
        </p:nvSpPr>
        <p:spPr>
          <a:xfrm>
            <a:off x="1194871" y="5389852"/>
            <a:ext cx="4596082" cy="375083"/>
          </a:xfrm>
        </p:spPr>
        <p:txBody>
          <a:bodyPr anchor="ctr">
            <a:noAutofit/>
          </a:bodyPr>
          <a:lstStyle>
            <a:lvl1pPr marL="0" indent="0" algn="l">
              <a:buNone/>
              <a:defRPr sz="2000" b="0">
                <a:solidFill>
                  <a:schemeClr val="accent2"/>
                </a:solidFill>
              </a:defRPr>
            </a:lvl1pPr>
            <a:lvl2pPr>
              <a:defRPr sz="1600"/>
            </a:lvl2pPr>
            <a:lvl3pPr>
              <a:defRPr sz="1400"/>
            </a:lvl3pPr>
            <a:lvl4pPr>
              <a:defRPr sz="1200"/>
            </a:lvl4pPr>
            <a:lvl5pPr>
              <a:defRPr sz="1200"/>
            </a:lvl5pPr>
          </a:lstStyle>
          <a:p>
            <a:pPr lvl="0"/>
            <a:r>
              <a:rPr lang="en-US"/>
              <a:t>Click to edit Master text styles</a:t>
            </a:r>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accent2"/>
                </a:solidFill>
              </a:defRPr>
            </a:lvl1pPr>
          </a:lstStyle>
          <a:p>
            <a:pPr lvl="0"/>
            <a:r>
              <a:rPr lang="en-US" noProof="0"/>
              <a:t>Click to edit Master text styles</a:t>
            </a:r>
          </a:p>
        </p:txBody>
      </p:sp>
      <p:sp>
        <p:nvSpPr>
          <p:cNvPr id="50" name="Tijdelijke aanduiding voor tekst 19"/>
          <p:cNvSpPr>
            <a:spLocks noGrp="1"/>
          </p:cNvSpPr>
          <p:nvPr>
            <p:ph type="body" sz="quarter" idx="27"/>
          </p:nvPr>
        </p:nvSpPr>
        <p:spPr>
          <a:xfrm>
            <a:off x="1909869" y="2524049"/>
            <a:ext cx="2296822" cy="265644"/>
          </a:xfrm>
        </p:spPr>
        <p:txBody>
          <a:bodyPr anchor="ctr">
            <a:noAutofit/>
          </a:bodyPr>
          <a:lstStyle>
            <a:lvl1pPr marL="0" indent="0" algn="l">
              <a:buNone/>
              <a:defRPr sz="24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77" name="Tijdelijke aanduiding voor tekst 19"/>
          <p:cNvSpPr>
            <a:spLocks noGrp="1"/>
          </p:cNvSpPr>
          <p:nvPr>
            <p:ph type="body" sz="quarter" idx="30"/>
          </p:nvPr>
        </p:nvSpPr>
        <p:spPr>
          <a:xfrm>
            <a:off x="1909868" y="2991706"/>
            <a:ext cx="2308158" cy="635515"/>
          </a:xfrm>
        </p:spPr>
        <p:txBody>
          <a:bodyPr anchor="ctr">
            <a:noAutofit/>
          </a:bodyPr>
          <a:lstStyle>
            <a:lvl1pPr marL="0" indent="0" algn="l">
              <a:lnSpc>
                <a:spcPct val="60000"/>
              </a:lnSpc>
              <a:buNone/>
              <a:defRPr lang="nl-NL" sz="1800" b="0" kern="1200" dirty="0">
                <a:solidFill>
                  <a:schemeClr val="accent2"/>
                </a:solidFill>
                <a:latin typeface="Candara" panose="020E0502030303020204" pitchFamily="34" charset="0"/>
                <a:ea typeface="+mn-ea"/>
                <a:cs typeface="+mn-cs"/>
              </a:defRPr>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sp>
        <p:nvSpPr>
          <p:cNvPr id="78" name="Tijdelijke aanduiding voor tekst 19"/>
          <p:cNvSpPr>
            <a:spLocks noGrp="1"/>
          </p:cNvSpPr>
          <p:nvPr>
            <p:ph type="body" sz="quarter" idx="31"/>
          </p:nvPr>
        </p:nvSpPr>
        <p:spPr>
          <a:xfrm>
            <a:off x="8815151" y="2831935"/>
            <a:ext cx="1777766" cy="617960"/>
          </a:xfrm>
        </p:spPr>
        <p:txBody>
          <a:bodyPr anchor="ctr">
            <a:noAutofit/>
          </a:bodyPr>
          <a:lstStyle>
            <a:lvl1pPr marL="0" indent="0" algn="l">
              <a:lnSpc>
                <a:spcPct val="60000"/>
              </a:lnSpc>
              <a:buNone/>
              <a:defRPr sz="1800" b="0">
                <a:solidFill>
                  <a:schemeClr val="accent2"/>
                </a:solidFill>
              </a:defRPr>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p:txBody>
      </p:sp>
      <p:sp>
        <p:nvSpPr>
          <p:cNvPr id="92" name="Tijdelijke aanduiding voor tekst 19"/>
          <p:cNvSpPr>
            <a:spLocks noGrp="1"/>
          </p:cNvSpPr>
          <p:nvPr>
            <p:ph type="body" sz="quarter" idx="33"/>
          </p:nvPr>
        </p:nvSpPr>
        <p:spPr>
          <a:xfrm>
            <a:off x="8797469" y="2540366"/>
            <a:ext cx="1470640" cy="220327"/>
          </a:xfrm>
        </p:spPr>
        <p:txBody>
          <a:bodyPr anchor="ctr">
            <a:noAutofit/>
          </a:bodyPr>
          <a:lstStyle>
            <a:lvl1pPr marL="0" indent="0" algn="l">
              <a:buNone/>
              <a:defRPr sz="24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93" name="Tijdelijke aanduiding voor tekst 19"/>
          <p:cNvSpPr>
            <a:spLocks noGrp="1"/>
          </p:cNvSpPr>
          <p:nvPr>
            <p:ph type="body" sz="quarter" idx="34"/>
          </p:nvPr>
        </p:nvSpPr>
        <p:spPr>
          <a:xfrm>
            <a:off x="5486565" y="2916298"/>
            <a:ext cx="1940321" cy="535289"/>
          </a:xfrm>
        </p:spPr>
        <p:txBody>
          <a:bodyPr anchor="ctr">
            <a:noAutofit/>
          </a:bodyPr>
          <a:lstStyle>
            <a:lvl1pPr marL="0" indent="0" algn="l">
              <a:lnSpc>
                <a:spcPct val="60000"/>
              </a:lnSpc>
              <a:buNone/>
              <a:defRPr sz="1800" b="0">
                <a:solidFill>
                  <a:schemeClr val="accent2"/>
                </a:solidFill>
              </a:defRPr>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p:txBody>
      </p:sp>
      <p:sp>
        <p:nvSpPr>
          <p:cNvPr id="94" name="Tijdelijke aanduiding voor tekst 19"/>
          <p:cNvSpPr>
            <a:spLocks noGrp="1"/>
          </p:cNvSpPr>
          <p:nvPr>
            <p:ph type="body" sz="quarter" idx="35"/>
          </p:nvPr>
        </p:nvSpPr>
        <p:spPr>
          <a:xfrm>
            <a:off x="5457540" y="2579363"/>
            <a:ext cx="1470640" cy="220327"/>
          </a:xfrm>
        </p:spPr>
        <p:txBody>
          <a:bodyPr anchor="ctr">
            <a:noAutofit/>
          </a:bodyPr>
          <a:lstStyle>
            <a:lvl1pPr marL="0" indent="0" algn="l">
              <a:buNone/>
              <a:defRPr sz="2400" b="1">
                <a:solidFill>
                  <a:schemeClr val="accent3"/>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2591153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ubtitle Slide">
    <p:spTree>
      <p:nvGrpSpPr>
        <p:cNvPr id="1" name=""/>
        <p:cNvGrpSpPr/>
        <p:nvPr/>
      </p:nvGrpSpPr>
      <p:grpSpPr>
        <a:xfrm>
          <a:off x="0" y="0"/>
          <a:ext cx="0" cy="0"/>
          <a:chOff x="0" y="0"/>
          <a:chExt cx="0" cy="0"/>
        </a:xfrm>
      </p:grpSpPr>
      <p:sp>
        <p:nvSpPr>
          <p:cNvPr id="6" name="Rechthoek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NL" sz="2000" dirty="0" err="1">
              <a:solidFill>
                <a:schemeClr val="bg1"/>
              </a:solidFill>
            </a:endParaRPr>
          </a:p>
        </p:txBody>
      </p:sp>
      <p:sp>
        <p:nvSpPr>
          <p:cNvPr id="11" name="Tijdelijke aanduiding voor afbeelding 10"/>
          <p:cNvSpPr>
            <a:spLocks noGrp="1"/>
          </p:cNvSpPr>
          <p:nvPr>
            <p:ph type="pic" sz="quarter" idx="10"/>
          </p:nvPr>
        </p:nvSpPr>
        <p:spPr>
          <a:xfrm>
            <a:off x="0" y="0"/>
            <a:ext cx="12197969" cy="6858000"/>
          </a:xfrm>
        </p:spPr>
        <p:txBody>
          <a:bodyPr/>
          <a:lstStyle>
            <a:lvl1pPr marL="0" indent="0">
              <a:buNone/>
              <a:defRPr/>
            </a:lvl1pPr>
          </a:lstStyle>
          <a:p>
            <a:r>
              <a:rPr lang="nl-BE"/>
              <a:t>Drag picture to placeholder or click icon to add</a:t>
            </a:r>
            <a:endParaRPr lang="nl-NL" dirty="0"/>
          </a:p>
        </p:txBody>
      </p:sp>
      <p:sp>
        <p:nvSpPr>
          <p:cNvPr id="2" name="Titel 1"/>
          <p:cNvSpPr>
            <a:spLocks noGrp="1"/>
          </p:cNvSpPr>
          <p:nvPr>
            <p:ph type="ctrTitle" hasCustomPrompt="1"/>
          </p:nvPr>
        </p:nvSpPr>
        <p:spPr>
          <a:xfrm>
            <a:off x="2145777" y="1179458"/>
            <a:ext cx="10046223" cy="3328674"/>
          </a:xfrm>
          <a:solidFill>
            <a:schemeClr val="bg1">
              <a:alpha val="77000"/>
            </a:schemeClr>
          </a:solidFill>
        </p:spPr>
        <p:txBody>
          <a:bodyPr wrap="none" lIns="720000" tIns="1044000" rIns="720000" bIns="936000">
            <a:spAutoFit/>
          </a:bodyPr>
          <a:lstStyle>
            <a:lvl1pPr algn="r">
              <a:defRPr sz="4799">
                <a:solidFill>
                  <a:schemeClr val="tx2"/>
                </a:solidFill>
              </a:defRPr>
            </a:lvl1pPr>
          </a:lstStyle>
          <a:p>
            <a:r>
              <a:rPr lang="nl-NL" dirty="0"/>
              <a:t>KLIK OM DE STIJL TE BEWERKEN</a:t>
            </a:r>
            <a:br>
              <a:rPr lang="nl-NL" dirty="0"/>
            </a:br>
            <a:endParaRPr lang="nl-BE" dirty="0"/>
          </a:p>
        </p:txBody>
      </p:sp>
      <p:sp>
        <p:nvSpPr>
          <p:cNvPr id="3" name="Ondertitel 2"/>
          <p:cNvSpPr>
            <a:spLocks noGrp="1"/>
          </p:cNvSpPr>
          <p:nvPr>
            <p:ph type="subTitle" idx="1" hasCustomPrompt="1"/>
          </p:nvPr>
        </p:nvSpPr>
        <p:spPr>
          <a:xfrm>
            <a:off x="2221182" y="2819400"/>
            <a:ext cx="9970818" cy="769313"/>
          </a:xfrm>
        </p:spPr>
        <p:txBody>
          <a:bodyPr wrap="none" lIns="720000" rIns="720000" anchor="t" anchorCtr="0">
            <a:spAutoFit/>
          </a:bodyPr>
          <a:lstStyle>
            <a:lvl1pPr marL="0" indent="0" algn="r">
              <a:buNone/>
              <a:defRPr sz="4399">
                <a:solidFill>
                  <a:schemeClr val="accent2"/>
                </a:solidFill>
              </a:defRPr>
            </a:lvl1pPr>
            <a:lvl2pPr marL="228554" indent="0" algn="ctr">
              <a:buNone/>
              <a:defRPr>
                <a:solidFill>
                  <a:schemeClr val="tx1">
                    <a:tint val="75000"/>
                  </a:schemeClr>
                </a:solidFill>
              </a:defRPr>
            </a:lvl2pPr>
            <a:lvl3pPr marL="457109" indent="0" algn="ctr">
              <a:buNone/>
              <a:defRPr>
                <a:solidFill>
                  <a:schemeClr val="tx1">
                    <a:tint val="75000"/>
                  </a:schemeClr>
                </a:solidFill>
              </a:defRPr>
            </a:lvl3pPr>
            <a:lvl4pPr marL="685663" indent="0" algn="ctr">
              <a:buNone/>
              <a:defRPr>
                <a:solidFill>
                  <a:schemeClr val="tx1">
                    <a:tint val="75000"/>
                  </a:schemeClr>
                </a:solidFill>
              </a:defRPr>
            </a:lvl4pPr>
            <a:lvl5pPr marL="914217" indent="0" algn="ctr">
              <a:buNone/>
              <a:defRPr>
                <a:solidFill>
                  <a:schemeClr val="tx1">
                    <a:tint val="75000"/>
                  </a:schemeClr>
                </a:solidFill>
              </a:defRPr>
            </a:lvl5pPr>
            <a:lvl6pPr marL="1142771" indent="0" algn="ctr">
              <a:buNone/>
              <a:defRPr>
                <a:solidFill>
                  <a:schemeClr val="tx1">
                    <a:tint val="75000"/>
                  </a:schemeClr>
                </a:solidFill>
              </a:defRPr>
            </a:lvl6pPr>
            <a:lvl7pPr marL="1371326" indent="0" algn="ctr">
              <a:buNone/>
              <a:defRPr>
                <a:solidFill>
                  <a:schemeClr val="tx1">
                    <a:tint val="75000"/>
                  </a:schemeClr>
                </a:solidFill>
              </a:defRPr>
            </a:lvl7pPr>
            <a:lvl8pPr marL="1599880" indent="0" algn="ctr">
              <a:buNone/>
              <a:defRPr>
                <a:solidFill>
                  <a:schemeClr val="tx1">
                    <a:tint val="75000"/>
                  </a:schemeClr>
                </a:solidFill>
              </a:defRPr>
            </a:lvl8pPr>
            <a:lvl9pPr marL="1828434"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359685503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a:xfrm>
            <a:off x="609600" y="6356351"/>
            <a:ext cx="2844800" cy="365126"/>
          </a:xfrm>
          <a:prstGeom prst="rect">
            <a:avLst/>
          </a:prstGeom>
        </p:spPr>
        <p:txBody>
          <a:bodyPr lIns="243594" tIns="121798" rIns="243594" bIns="121798"/>
          <a:lstStyle/>
          <a:p>
            <a:r>
              <a:rPr lang="nl-BE"/>
              <a:t>2/05/16</a:t>
            </a:r>
            <a:endParaRPr lang="en-US"/>
          </a:p>
        </p:txBody>
      </p:sp>
      <p:sp>
        <p:nvSpPr>
          <p:cNvPr id="5" name="Footer Placeholder 4"/>
          <p:cNvSpPr>
            <a:spLocks noGrp="1"/>
          </p:cNvSpPr>
          <p:nvPr>
            <p:ph type="ftr" sz="quarter" idx="11"/>
          </p:nvPr>
        </p:nvSpPr>
        <p:spPr>
          <a:xfrm>
            <a:off x="4165600" y="6356351"/>
            <a:ext cx="3860800" cy="365126"/>
          </a:xfrm>
          <a:prstGeom prst="rect">
            <a:avLst/>
          </a:prstGeom>
        </p:spPr>
        <p:txBody>
          <a:bodyPr lIns="243594" tIns="121798" rIns="243594" bIns="121798"/>
          <a:lstStyle/>
          <a:p>
            <a:pPr>
              <a:defRPr/>
            </a:pPr>
            <a:endParaRPr lang="nl-NL"/>
          </a:p>
        </p:txBody>
      </p:sp>
      <p:sp>
        <p:nvSpPr>
          <p:cNvPr id="6" name="Slide Number Placeholder 5"/>
          <p:cNvSpPr>
            <a:spLocks noGrp="1"/>
          </p:cNvSpPr>
          <p:nvPr>
            <p:ph type="sldNum" sz="quarter" idx="12"/>
          </p:nvPr>
        </p:nvSpPr>
        <p:spPr>
          <a:xfrm>
            <a:off x="8737600" y="6356351"/>
            <a:ext cx="2844800" cy="365126"/>
          </a:xfrm>
          <a:prstGeom prst="rect">
            <a:avLst/>
          </a:prstGeom>
        </p:spPr>
        <p:txBody>
          <a:bodyPr lIns="243594" tIns="121798" rIns="243594" bIns="121798"/>
          <a:lstStyle/>
          <a:p>
            <a:r>
              <a:rPr lang="nl-BE"/>
              <a:t> Slide </a:t>
            </a:r>
            <a:fld id="{5DF018D8-E486-034F-8F64-3CD6CA268EA1}" type="slidenum">
              <a:rPr lang="en-US" smtClean="0"/>
              <a:pPr/>
              <a:t>‹nr.›</a:t>
            </a:fld>
            <a:endParaRPr lang="en-US"/>
          </a:p>
        </p:txBody>
      </p:sp>
    </p:spTree>
    <p:extLst>
      <p:ext uri="{BB962C8B-B14F-4D97-AF65-F5344CB8AC3E}">
        <p14:creationId xmlns:p14="http://schemas.microsoft.com/office/powerpoint/2010/main" val="925221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Inhoud van twee">
    <p:spTree>
      <p:nvGrpSpPr>
        <p:cNvPr id="1" name=""/>
        <p:cNvGrpSpPr/>
        <p:nvPr/>
      </p:nvGrpSpPr>
      <p:grpSpPr>
        <a:xfrm>
          <a:off x="0" y="0"/>
          <a:ext cx="0" cy="0"/>
          <a:chOff x="0" y="0"/>
          <a:chExt cx="0" cy="0"/>
        </a:xfrm>
      </p:grpSpPr>
      <p:cxnSp>
        <p:nvCxnSpPr>
          <p:cNvPr id="14" name="Rechte verbindingslijn 40">
            <a:extLst>
              <a:ext uri="{FF2B5EF4-FFF2-40B4-BE49-F238E27FC236}">
                <a16:creationId xmlns:a16="http://schemas.microsoft.com/office/drawing/2014/main" xmlns="" id="{E5C48F59-8333-4CD8-B556-78AB66B04442}"/>
              </a:ext>
            </a:extLst>
          </p:cNvPr>
          <p:cNvCxnSpPr>
            <a:cxnSpLocks/>
          </p:cNvCxnSpPr>
          <p:nvPr/>
        </p:nvCxnSpPr>
        <p:spPr bwMode="auto">
          <a:xfrm>
            <a:off x="0" y="2249488"/>
            <a:ext cx="967263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5" name="Rechte verbindingslijn 41">
            <a:extLst>
              <a:ext uri="{FF2B5EF4-FFF2-40B4-BE49-F238E27FC236}">
                <a16:creationId xmlns:a16="http://schemas.microsoft.com/office/drawing/2014/main" xmlns="" id="{88FF670F-55DF-4CC5-86A3-70A0C4331C44}"/>
              </a:ext>
            </a:extLst>
          </p:cNvPr>
          <p:cNvCxnSpPr>
            <a:cxnSpLocks/>
          </p:cNvCxnSpPr>
          <p:nvPr/>
        </p:nvCxnSpPr>
        <p:spPr bwMode="auto">
          <a:xfrm>
            <a:off x="2838450" y="3586163"/>
            <a:ext cx="683418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6" name="Rechte verbindingslijn 42">
            <a:extLst>
              <a:ext uri="{FF2B5EF4-FFF2-40B4-BE49-F238E27FC236}">
                <a16:creationId xmlns:a16="http://schemas.microsoft.com/office/drawing/2014/main" xmlns="" id="{D91D0E64-B6E3-446B-A4E2-C67D370C0313}"/>
              </a:ext>
            </a:extLst>
          </p:cNvPr>
          <p:cNvCxnSpPr>
            <a:cxnSpLocks/>
          </p:cNvCxnSpPr>
          <p:nvPr/>
        </p:nvCxnSpPr>
        <p:spPr bwMode="auto">
          <a:xfrm>
            <a:off x="2852738" y="4921250"/>
            <a:ext cx="9329737"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sp>
        <p:nvSpPr>
          <p:cNvPr id="17" name="Vrije vorm: vorm 43">
            <a:extLst>
              <a:ext uri="{FF2B5EF4-FFF2-40B4-BE49-F238E27FC236}">
                <a16:creationId xmlns:a16="http://schemas.microsoft.com/office/drawing/2014/main" xmlns="" id="{669522EA-36D8-4F5C-9ECB-230D7A22C5B6}"/>
              </a:ext>
            </a:extLst>
          </p:cNvPr>
          <p:cNvSpPr>
            <a:spLocks/>
          </p:cNvSpPr>
          <p:nvPr/>
        </p:nvSpPr>
        <p:spPr bwMode="auto">
          <a:xfrm>
            <a:off x="9667875" y="2249488"/>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18" name="Vrije vorm: vorm 44">
            <a:extLst>
              <a:ext uri="{FF2B5EF4-FFF2-40B4-BE49-F238E27FC236}">
                <a16:creationId xmlns:a16="http://schemas.microsoft.com/office/drawing/2014/main" xmlns="" id="{EBF0BFB1-2987-437F-9FD8-ADA0BDDA99F1}"/>
              </a:ext>
            </a:extLst>
          </p:cNvPr>
          <p:cNvSpPr>
            <a:spLocks/>
          </p:cNvSpPr>
          <p:nvPr/>
        </p:nvSpPr>
        <p:spPr bwMode="auto">
          <a:xfrm rot="10800000">
            <a:off x="2112963" y="3584575"/>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19" name="Ovaal 45">
            <a:extLst>
              <a:ext uri="{FF2B5EF4-FFF2-40B4-BE49-F238E27FC236}">
                <a16:creationId xmlns:a16="http://schemas.microsoft.com/office/drawing/2014/main" xmlns="" id="{40A338D5-0905-4655-9751-E958F002D55B}"/>
              </a:ext>
            </a:extLst>
          </p:cNvPr>
          <p:cNvSpPr>
            <a:spLocks noChangeArrowheads="1"/>
          </p:cNvSpPr>
          <p:nvPr/>
        </p:nvSpPr>
        <p:spPr bwMode="auto">
          <a:xfrm>
            <a:off x="5665788" y="3205163"/>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0" name="Ovaal 46">
            <a:extLst>
              <a:ext uri="{FF2B5EF4-FFF2-40B4-BE49-F238E27FC236}">
                <a16:creationId xmlns:a16="http://schemas.microsoft.com/office/drawing/2014/main" xmlns="" id="{18C8EDE6-4EAB-43D7-A157-729C196A0342}"/>
              </a:ext>
            </a:extLst>
          </p:cNvPr>
          <p:cNvSpPr>
            <a:spLocks noChangeArrowheads="1"/>
          </p:cNvSpPr>
          <p:nvPr/>
        </p:nvSpPr>
        <p:spPr bwMode="auto">
          <a:xfrm>
            <a:off x="9794875" y="4546600"/>
            <a:ext cx="769938"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1" name="Ovaal 47">
            <a:extLst>
              <a:ext uri="{FF2B5EF4-FFF2-40B4-BE49-F238E27FC236}">
                <a16:creationId xmlns:a16="http://schemas.microsoft.com/office/drawing/2014/main" xmlns="" id="{ADBF8799-8534-4DA1-B71C-84BD474E43E7}"/>
              </a:ext>
            </a:extLst>
          </p:cNvPr>
          <p:cNvSpPr>
            <a:spLocks noChangeArrowheads="1"/>
          </p:cNvSpPr>
          <p:nvPr/>
        </p:nvSpPr>
        <p:spPr bwMode="auto">
          <a:xfrm>
            <a:off x="5665788" y="186055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2" name="Ovaal 48">
            <a:extLst>
              <a:ext uri="{FF2B5EF4-FFF2-40B4-BE49-F238E27FC236}">
                <a16:creationId xmlns:a16="http://schemas.microsoft.com/office/drawing/2014/main" xmlns="" id="{468EA924-5E5A-4C9F-BDC9-1B8B10E49503}"/>
              </a:ext>
            </a:extLst>
          </p:cNvPr>
          <p:cNvSpPr>
            <a:spLocks noChangeArrowheads="1"/>
          </p:cNvSpPr>
          <p:nvPr/>
        </p:nvSpPr>
        <p:spPr bwMode="auto">
          <a:xfrm>
            <a:off x="5665788" y="454660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3" name="Ovaal 49">
            <a:extLst>
              <a:ext uri="{FF2B5EF4-FFF2-40B4-BE49-F238E27FC236}">
                <a16:creationId xmlns:a16="http://schemas.microsoft.com/office/drawing/2014/main" xmlns="" id="{BD28D05D-A2BE-4123-9264-4D555049FED1}"/>
              </a:ext>
            </a:extLst>
          </p:cNvPr>
          <p:cNvSpPr>
            <a:spLocks noChangeArrowheads="1"/>
          </p:cNvSpPr>
          <p:nvPr/>
        </p:nvSpPr>
        <p:spPr bwMode="auto">
          <a:xfrm>
            <a:off x="1535113" y="1863725"/>
            <a:ext cx="769937" cy="769938"/>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Gelijkbenige driehoek 50">
            <a:extLst>
              <a:ext uri="{FF2B5EF4-FFF2-40B4-BE49-F238E27FC236}">
                <a16:creationId xmlns:a16="http://schemas.microsoft.com/office/drawing/2014/main" xmlns="" id="{353D61D5-1414-476C-A148-3DAAF8B35C52}"/>
              </a:ext>
            </a:extLst>
          </p:cNvPr>
          <p:cNvSpPr>
            <a:spLocks noChangeArrowheads="1"/>
          </p:cNvSpPr>
          <p:nvPr/>
        </p:nvSpPr>
        <p:spPr bwMode="auto">
          <a:xfrm rot="5400000">
            <a:off x="3938588" y="2174875"/>
            <a:ext cx="185738"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6" name="Gelijkbenige driehoek 51">
            <a:extLst>
              <a:ext uri="{FF2B5EF4-FFF2-40B4-BE49-F238E27FC236}">
                <a16:creationId xmlns:a16="http://schemas.microsoft.com/office/drawing/2014/main" xmlns="" id="{1C55ED91-7F44-49BD-9226-0A7C226B2783}"/>
              </a:ext>
            </a:extLst>
          </p:cNvPr>
          <p:cNvSpPr>
            <a:spLocks noChangeArrowheads="1"/>
          </p:cNvSpPr>
          <p:nvPr/>
        </p:nvSpPr>
        <p:spPr bwMode="auto">
          <a:xfrm rot="16200000">
            <a:off x="3938588" y="3509963"/>
            <a:ext cx="185737"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2" name="Gelijkbenige driehoek 52">
            <a:extLst>
              <a:ext uri="{FF2B5EF4-FFF2-40B4-BE49-F238E27FC236}">
                <a16:creationId xmlns:a16="http://schemas.microsoft.com/office/drawing/2014/main" xmlns="" id="{5E614B04-5DB3-4368-8569-3008F9D767E1}"/>
              </a:ext>
            </a:extLst>
          </p:cNvPr>
          <p:cNvSpPr>
            <a:spLocks noChangeArrowheads="1"/>
          </p:cNvSpPr>
          <p:nvPr/>
        </p:nvSpPr>
        <p:spPr bwMode="auto">
          <a:xfrm rot="5400000">
            <a:off x="8067675" y="4848225"/>
            <a:ext cx="185738"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3" name="Gelijkbenige driehoek 53">
            <a:extLst>
              <a:ext uri="{FF2B5EF4-FFF2-40B4-BE49-F238E27FC236}">
                <a16:creationId xmlns:a16="http://schemas.microsoft.com/office/drawing/2014/main" xmlns="" id="{977DF46D-D816-48E5-92BF-BF45F7B67685}"/>
              </a:ext>
            </a:extLst>
          </p:cNvPr>
          <p:cNvSpPr>
            <a:spLocks noChangeArrowheads="1"/>
          </p:cNvSpPr>
          <p:nvPr/>
        </p:nvSpPr>
        <p:spPr bwMode="auto">
          <a:xfrm rot="16200000">
            <a:off x="8067675" y="3506788"/>
            <a:ext cx="185737"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4" name="Gelijkbenige driehoek 54">
            <a:extLst>
              <a:ext uri="{FF2B5EF4-FFF2-40B4-BE49-F238E27FC236}">
                <a16:creationId xmlns:a16="http://schemas.microsoft.com/office/drawing/2014/main" xmlns="" id="{DC2D661A-FBB4-461B-9CFA-C53D39373A42}"/>
              </a:ext>
            </a:extLst>
          </p:cNvPr>
          <p:cNvSpPr>
            <a:spLocks noChangeArrowheads="1"/>
          </p:cNvSpPr>
          <p:nvPr/>
        </p:nvSpPr>
        <p:spPr bwMode="auto">
          <a:xfrm rot="5400000">
            <a:off x="8067675" y="2179638"/>
            <a:ext cx="185737"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5">
            <a:extLst>
              <a:ext uri="{FF2B5EF4-FFF2-40B4-BE49-F238E27FC236}">
                <a16:creationId xmlns:a16="http://schemas.microsoft.com/office/drawing/2014/main" xmlns="" id="{922AB08F-E641-429A-8D71-AC3563E1BB7F}"/>
              </a:ext>
            </a:extLst>
          </p:cNvPr>
          <p:cNvSpPr>
            <a:spLocks noChangeArrowheads="1"/>
          </p:cNvSpPr>
          <p:nvPr/>
        </p:nvSpPr>
        <p:spPr bwMode="auto">
          <a:xfrm rot="5400000">
            <a:off x="3938588" y="4851400"/>
            <a:ext cx="185738"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 name="Titel 1"/>
          <p:cNvSpPr>
            <a:spLocks noGrp="1"/>
          </p:cNvSpPr>
          <p:nvPr>
            <p:ph type="title"/>
          </p:nvPr>
        </p:nvSpPr>
        <p:spPr/>
        <p:txBody>
          <a:bodyPr/>
          <a:lstStyle/>
          <a:p>
            <a:r>
              <a:rPr lang="nl-NL"/>
              <a:t>Klik om stijl te bewerken</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9" name="Tijdelijke aanduiding voor tekst 4"/>
          <p:cNvSpPr>
            <a:spLocks noGrp="1"/>
          </p:cNvSpPr>
          <p:nvPr>
            <p:ph type="body" sz="quarter" idx="16"/>
          </p:nvPr>
        </p:nvSpPr>
        <p:spPr>
          <a:xfrm>
            <a:off x="4255190" y="4069409"/>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8" name="Tijdelijke aanduiding voor tekst 4"/>
          <p:cNvSpPr>
            <a:spLocks noGrp="1"/>
          </p:cNvSpPr>
          <p:nvPr>
            <p:ph type="body" sz="quarter" idx="21"/>
          </p:nvPr>
        </p:nvSpPr>
        <p:spPr>
          <a:xfrm>
            <a:off x="5679562" y="3385909"/>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accent2"/>
                </a:solidFill>
                <a:latin typeface="Candara" panose="020E0502030303020204" pitchFamily="34" charset="0"/>
                <a:ea typeface="+mn-ea"/>
                <a:cs typeface="Arial" panose="020B0604020202020204" pitchFamily="34" charset="0"/>
              </a:defRPr>
            </a:lvl1pPr>
            <a:lvl5pPr marL="1828754" indent="0">
              <a:buNone/>
              <a:defRPr/>
            </a:lvl5pPr>
          </a:lstStyle>
          <a:p>
            <a:pPr lvl="0"/>
            <a:r>
              <a:rPr lang="nl-BE"/>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42238751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1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10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6" grpId="0" animBg="1"/>
      <p:bldP spid="32" grpId="0" animBg="1"/>
      <p:bldP spid="33" grpId="0" animBg="1"/>
      <p:bldP spid="34" grpId="0" animBg="1"/>
      <p:bldP spid="3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Inhoud van twee">
    <p:spTree>
      <p:nvGrpSpPr>
        <p:cNvPr id="1" name=""/>
        <p:cNvGrpSpPr/>
        <p:nvPr/>
      </p:nvGrpSpPr>
      <p:grpSpPr>
        <a:xfrm>
          <a:off x="0" y="0"/>
          <a:ext cx="0" cy="0"/>
          <a:chOff x="0" y="0"/>
          <a:chExt cx="0" cy="0"/>
        </a:xfrm>
      </p:grpSpPr>
      <p:cxnSp>
        <p:nvCxnSpPr>
          <p:cNvPr id="16" name="Rechte verbindingslijn 40">
            <a:extLst>
              <a:ext uri="{FF2B5EF4-FFF2-40B4-BE49-F238E27FC236}">
                <a16:creationId xmlns:a16="http://schemas.microsoft.com/office/drawing/2014/main" xmlns="" id="{4097260D-A683-4560-9253-82C5E188F097}"/>
              </a:ext>
            </a:extLst>
          </p:cNvPr>
          <p:cNvCxnSpPr>
            <a:cxnSpLocks/>
          </p:cNvCxnSpPr>
          <p:nvPr/>
        </p:nvCxnSpPr>
        <p:spPr bwMode="auto">
          <a:xfrm>
            <a:off x="0" y="2249488"/>
            <a:ext cx="967263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7" name="Rechte verbindingslijn 41">
            <a:extLst>
              <a:ext uri="{FF2B5EF4-FFF2-40B4-BE49-F238E27FC236}">
                <a16:creationId xmlns:a16="http://schemas.microsoft.com/office/drawing/2014/main" xmlns="" id="{2B8898A1-4321-453C-B51A-08F4149B6B65}"/>
              </a:ext>
            </a:extLst>
          </p:cNvPr>
          <p:cNvCxnSpPr>
            <a:cxnSpLocks/>
          </p:cNvCxnSpPr>
          <p:nvPr/>
        </p:nvCxnSpPr>
        <p:spPr bwMode="auto">
          <a:xfrm>
            <a:off x="2838450" y="3586163"/>
            <a:ext cx="683418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8" name="Rechte verbindingslijn 42">
            <a:extLst>
              <a:ext uri="{FF2B5EF4-FFF2-40B4-BE49-F238E27FC236}">
                <a16:creationId xmlns:a16="http://schemas.microsoft.com/office/drawing/2014/main" xmlns="" id="{E5911432-BFBD-4BC2-ADDD-11D3B80A60D2}"/>
              </a:ext>
            </a:extLst>
          </p:cNvPr>
          <p:cNvCxnSpPr>
            <a:cxnSpLocks/>
          </p:cNvCxnSpPr>
          <p:nvPr/>
        </p:nvCxnSpPr>
        <p:spPr bwMode="auto">
          <a:xfrm>
            <a:off x="2852738" y="4921250"/>
            <a:ext cx="9329737"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sp>
        <p:nvSpPr>
          <p:cNvPr id="19" name="Vrije vorm: vorm 43">
            <a:extLst>
              <a:ext uri="{FF2B5EF4-FFF2-40B4-BE49-F238E27FC236}">
                <a16:creationId xmlns:a16="http://schemas.microsoft.com/office/drawing/2014/main" xmlns="" id="{BE767E9E-D668-4A5D-8CA6-B809F9F74CDC}"/>
              </a:ext>
            </a:extLst>
          </p:cNvPr>
          <p:cNvSpPr>
            <a:spLocks/>
          </p:cNvSpPr>
          <p:nvPr/>
        </p:nvSpPr>
        <p:spPr bwMode="auto">
          <a:xfrm>
            <a:off x="9667875" y="2249488"/>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20" name="Vrije vorm: vorm 44">
            <a:extLst>
              <a:ext uri="{FF2B5EF4-FFF2-40B4-BE49-F238E27FC236}">
                <a16:creationId xmlns:a16="http://schemas.microsoft.com/office/drawing/2014/main" xmlns="" id="{532C56FA-B5B3-4E30-A351-2C02DFE6FAC5}"/>
              </a:ext>
            </a:extLst>
          </p:cNvPr>
          <p:cNvSpPr>
            <a:spLocks/>
          </p:cNvSpPr>
          <p:nvPr/>
        </p:nvSpPr>
        <p:spPr bwMode="auto">
          <a:xfrm rot="10800000">
            <a:off x="2112963" y="3584575"/>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21" name="Ovaal 45">
            <a:extLst>
              <a:ext uri="{FF2B5EF4-FFF2-40B4-BE49-F238E27FC236}">
                <a16:creationId xmlns:a16="http://schemas.microsoft.com/office/drawing/2014/main" xmlns="" id="{0D20E85B-2342-4927-9592-9D1F9C1D8E4F}"/>
              </a:ext>
            </a:extLst>
          </p:cNvPr>
          <p:cNvSpPr>
            <a:spLocks noChangeArrowheads="1"/>
          </p:cNvSpPr>
          <p:nvPr/>
        </p:nvSpPr>
        <p:spPr bwMode="auto">
          <a:xfrm>
            <a:off x="8153400" y="3205163"/>
            <a:ext cx="769938"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2" name="Ovaal 46">
            <a:extLst>
              <a:ext uri="{FF2B5EF4-FFF2-40B4-BE49-F238E27FC236}">
                <a16:creationId xmlns:a16="http://schemas.microsoft.com/office/drawing/2014/main" xmlns="" id="{4CBCA29E-F2AA-4D37-867B-BFE77E70D762}"/>
              </a:ext>
            </a:extLst>
          </p:cNvPr>
          <p:cNvSpPr>
            <a:spLocks noChangeArrowheads="1"/>
          </p:cNvSpPr>
          <p:nvPr/>
        </p:nvSpPr>
        <p:spPr bwMode="auto">
          <a:xfrm>
            <a:off x="9794875" y="4546600"/>
            <a:ext cx="769938"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3" name="Ovaal 47">
            <a:extLst>
              <a:ext uri="{FF2B5EF4-FFF2-40B4-BE49-F238E27FC236}">
                <a16:creationId xmlns:a16="http://schemas.microsoft.com/office/drawing/2014/main" xmlns="" id="{C5DBA1F6-E290-4BA4-87B8-259664C20F82}"/>
              </a:ext>
            </a:extLst>
          </p:cNvPr>
          <p:cNvSpPr>
            <a:spLocks noChangeArrowheads="1"/>
          </p:cNvSpPr>
          <p:nvPr/>
        </p:nvSpPr>
        <p:spPr bwMode="auto">
          <a:xfrm>
            <a:off x="5665788" y="186055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Ovaal 48">
            <a:extLst>
              <a:ext uri="{FF2B5EF4-FFF2-40B4-BE49-F238E27FC236}">
                <a16:creationId xmlns:a16="http://schemas.microsoft.com/office/drawing/2014/main" xmlns="" id="{6594FA74-B7CD-4E53-92EC-5F336F68E5D7}"/>
              </a:ext>
            </a:extLst>
          </p:cNvPr>
          <p:cNvSpPr>
            <a:spLocks noChangeArrowheads="1"/>
          </p:cNvSpPr>
          <p:nvPr/>
        </p:nvSpPr>
        <p:spPr bwMode="auto">
          <a:xfrm>
            <a:off x="5665788" y="454660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6" name="Ovaal 49">
            <a:extLst>
              <a:ext uri="{FF2B5EF4-FFF2-40B4-BE49-F238E27FC236}">
                <a16:creationId xmlns:a16="http://schemas.microsoft.com/office/drawing/2014/main" xmlns="" id="{39FD11AE-7398-4618-9CF3-EE978CE87755}"/>
              </a:ext>
            </a:extLst>
          </p:cNvPr>
          <p:cNvSpPr>
            <a:spLocks noChangeArrowheads="1"/>
          </p:cNvSpPr>
          <p:nvPr/>
        </p:nvSpPr>
        <p:spPr bwMode="auto">
          <a:xfrm>
            <a:off x="1535113" y="1863725"/>
            <a:ext cx="769937" cy="769938"/>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2" name="Gelijkbenige driehoek 50">
            <a:extLst>
              <a:ext uri="{FF2B5EF4-FFF2-40B4-BE49-F238E27FC236}">
                <a16:creationId xmlns:a16="http://schemas.microsoft.com/office/drawing/2014/main" xmlns="" id="{AE983649-5102-43DF-B6DE-AAE09FF16AB3}"/>
              </a:ext>
            </a:extLst>
          </p:cNvPr>
          <p:cNvSpPr>
            <a:spLocks noChangeArrowheads="1"/>
          </p:cNvSpPr>
          <p:nvPr/>
        </p:nvSpPr>
        <p:spPr bwMode="auto">
          <a:xfrm rot="5400000">
            <a:off x="3938588" y="2174875"/>
            <a:ext cx="185738"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1">
            <a:extLst>
              <a:ext uri="{FF2B5EF4-FFF2-40B4-BE49-F238E27FC236}">
                <a16:creationId xmlns:a16="http://schemas.microsoft.com/office/drawing/2014/main" xmlns="" id="{0295A5CA-C006-48A1-ACA3-901A173B5198}"/>
              </a:ext>
            </a:extLst>
          </p:cNvPr>
          <p:cNvSpPr>
            <a:spLocks noChangeArrowheads="1"/>
          </p:cNvSpPr>
          <p:nvPr/>
        </p:nvSpPr>
        <p:spPr bwMode="auto">
          <a:xfrm rot="10800000">
            <a:off x="2020888" y="4186238"/>
            <a:ext cx="185737" cy="158750"/>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6" name="Gelijkbenige driehoek 52">
            <a:extLst>
              <a:ext uri="{FF2B5EF4-FFF2-40B4-BE49-F238E27FC236}">
                <a16:creationId xmlns:a16="http://schemas.microsoft.com/office/drawing/2014/main" xmlns="" id="{DBA13A71-23F7-4852-B49E-8D2B6DB54D4C}"/>
              </a:ext>
            </a:extLst>
          </p:cNvPr>
          <p:cNvSpPr>
            <a:spLocks noChangeArrowheads="1"/>
          </p:cNvSpPr>
          <p:nvPr/>
        </p:nvSpPr>
        <p:spPr bwMode="auto">
          <a:xfrm rot="5400000">
            <a:off x="8067675" y="4848225"/>
            <a:ext cx="185738"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7" name="Gelijkbenige driehoek 54">
            <a:extLst>
              <a:ext uri="{FF2B5EF4-FFF2-40B4-BE49-F238E27FC236}">
                <a16:creationId xmlns:a16="http://schemas.microsoft.com/office/drawing/2014/main" xmlns="" id="{82159C67-7E62-4F8B-9368-A5FD6AD578B0}"/>
              </a:ext>
            </a:extLst>
          </p:cNvPr>
          <p:cNvSpPr>
            <a:spLocks noChangeArrowheads="1"/>
          </p:cNvSpPr>
          <p:nvPr/>
        </p:nvSpPr>
        <p:spPr bwMode="auto">
          <a:xfrm rot="10800000">
            <a:off x="10321925" y="2838450"/>
            <a:ext cx="185738" cy="158750"/>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8" name="Ovaal 31">
            <a:extLst>
              <a:ext uri="{FF2B5EF4-FFF2-40B4-BE49-F238E27FC236}">
                <a16:creationId xmlns:a16="http://schemas.microsoft.com/office/drawing/2014/main" xmlns="" id="{05DB8C49-17B3-45B3-9B74-A5D478A1A487}"/>
              </a:ext>
            </a:extLst>
          </p:cNvPr>
          <p:cNvSpPr>
            <a:spLocks noChangeArrowheads="1"/>
          </p:cNvSpPr>
          <p:nvPr/>
        </p:nvSpPr>
        <p:spPr bwMode="auto">
          <a:xfrm>
            <a:off x="3983038" y="3205163"/>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9" name="Gelijkbenige driehoek 34">
            <a:extLst>
              <a:ext uri="{FF2B5EF4-FFF2-40B4-BE49-F238E27FC236}">
                <a16:creationId xmlns:a16="http://schemas.microsoft.com/office/drawing/2014/main" xmlns="" id="{45F5F48E-8A45-410B-9937-AA8A51DD2C10}"/>
              </a:ext>
            </a:extLst>
          </p:cNvPr>
          <p:cNvSpPr>
            <a:spLocks noChangeArrowheads="1"/>
          </p:cNvSpPr>
          <p:nvPr/>
        </p:nvSpPr>
        <p:spPr bwMode="auto">
          <a:xfrm rot="16200000">
            <a:off x="6359525" y="3516313"/>
            <a:ext cx="185737"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 name="Titel 1"/>
          <p:cNvSpPr>
            <a:spLocks noGrp="1"/>
          </p:cNvSpPr>
          <p:nvPr>
            <p:ph type="title"/>
          </p:nvPr>
        </p:nvSpPr>
        <p:spPr/>
        <p:txBody>
          <a:bodyPr/>
          <a:lstStyle/>
          <a:p>
            <a:r>
              <a:rPr lang="nl-NL"/>
              <a:t>Klik om stijl te bewerken</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9" name="Tijdelijke aanduiding voor tekst 4"/>
          <p:cNvSpPr>
            <a:spLocks noGrp="1"/>
          </p:cNvSpPr>
          <p:nvPr>
            <p:ph type="body" sz="quarter" idx="16"/>
          </p:nvPr>
        </p:nvSpPr>
        <p:spPr>
          <a:xfrm>
            <a:off x="6743672" y="4069409"/>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8" name="Tijdelijke aanduiding voor tekst 4"/>
          <p:cNvSpPr>
            <a:spLocks noGrp="1"/>
          </p:cNvSpPr>
          <p:nvPr>
            <p:ph type="body" sz="quarter" idx="21"/>
          </p:nvPr>
        </p:nvSpPr>
        <p:spPr>
          <a:xfrm>
            <a:off x="8168044" y="3385909"/>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accent2"/>
                </a:solidFill>
                <a:latin typeface="Candara" panose="020E0502030303020204" pitchFamily="34" charset="0"/>
                <a:ea typeface="+mn-ea"/>
                <a:cs typeface="Arial" panose="020B0604020202020204" pitchFamily="34" charset="0"/>
              </a:defRPr>
            </a:lvl1pPr>
            <a:lvl5pPr marL="1828754" indent="0">
              <a:buNone/>
              <a:defRPr/>
            </a:lvl5pPr>
          </a:lstStyle>
          <a:p>
            <a:pPr lvl="0"/>
            <a:r>
              <a:rPr lang="nl-BE"/>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
        <p:nvSpPr>
          <p:cNvPr id="33" name="Tijdelijke aanduiding voor tekst 4"/>
          <p:cNvSpPr>
            <a:spLocks noGrp="1"/>
          </p:cNvSpPr>
          <p:nvPr>
            <p:ph type="body" sz="quarter" idx="24"/>
          </p:nvPr>
        </p:nvSpPr>
        <p:spPr>
          <a:xfrm>
            <a:off x="2572066" y="4069409"/>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34" name="Tijdelijke aanduiding voor tekst 4"/>
          <p:cNvSpPr>
            <a:spLocks noGrp="1"/>
          </p:cNvSpPr>
          <p:nvPr>
            <p:ph type="body" sz="quarter" idx="25"/>
          </p:nvPr>
        </p:nvSpPr>
        <p:spPr>
          <a:xfrm>
            <a:off x="3996438" y="3385909"/>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Tree>
    <p:extLst>
      <p:ext uri="{BB962C8B-B14F-4D97-AF65-F5344CB8AC3E}">
        <p14:creationId xmlns:p14="http://schemas.microsoft.com/office/powerpoint/2010/main" val="698930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10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P spid="32" grpId="0" animBg="1"/>
      <p:bldP spid="35" grpId="0" animBg="1"/>
      <p:bldP spid="36" grpId="0" animBg="1"/>
      <p:bldP spid="37" grpId="0" animBg="1"/>
      <p:bldP spid="38" grpId="0" animBg="1"/>
      <p:bldP spid="39"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4396743" y="3968875"/>
            <a:ext cx="3420000" cy="2016000"/>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12" name="Tijdelijke aanduiding voor afbeelding 4"/>
          <p:cNvSpPr>
            <a:spLocks noGrp="1"/>
          </p:cNvSpPr>
          <p:nvPr>
            <p:ph type="pic" sz="quarter" idx="18"/>
          </p:nvPr>
        </p:nvSpPr>
        <p:spPr>
          <a:xfrm>
            <a:off x="7936445" y="1820863"/>
            <a:ext cx="3420000" cy="2016000"/>
          </a:xfrm>
          <a:solidFill>
            <a:schemeClr val="accent2">
              <a:alpha val="25000"/>
            </a:schemeClr>
          </a:solidFill>
        </p:spPr>
        <p:txBody>
          <a:bodyPr rtlCol="0" anchor="ctr">
            <a:normAutofit/>
          </a:bodyPr>
          <a:lstStyle>
            <a:lvl1pPr marL="0" indent="0" algn="ctr">
              <a:buNone/>
              <a:defRPr sz="1800"/>
            </a:lvl1pPr>
          </a:lstStyle>
          <a:p>
            <a:pPr lvl="0"/>
            <a:endParaRPr lang="nl-BE" noProof="0"/>
          </a:p>
        </p:txBody>
      </p:sp>
      <p:sp>
        <p:nvSpPr>
          <p:cNvPr id="3" name="Tijdelijke aanduiding voor tekst 2"/>
          <p:cNvSpPr>
            <a:spLocks noGrp="1"/>
          </p:cNvSpPr>
          <p:nvPr>
            <p:ph type="body" sz="quarter" idx="20"/>
          </p:nvPr>
        </p:nvSpPr>
        <p:spPr>
          <a:xfrm>
            <a:off x="838200" y="1820863"/>
            <a:ext cx="3419475" cy="2016125"/>
          </a:xfrm>
          <a:solidFill>
            <a:schemeClr val="bg1"/>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4" name="Tijdelijke aanduiding voor tekst 2"/>
          <p:cNvSpPr>
            <a:spLocks noGrp="1"/>
          </p:cNvSpPr>
          <p:nvPr>
            <p:ph type="body" sz="quarter" idx="21"/>
          </p:nvPr>
        </p:nvSpPr>
        <p:spPr>
          <a:xfrm>
            <a:off x="7932213" y="3968750"/>
            <a:ext cx="3419475" cy="2016125"/>
          </a:xfrm>
          <a:solidFill>
            <a:schemeClr val="accent3"/>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5" name="Tijdelijke aanduiding voor tekst 2"/>
          <p:cNvSpPr>
            <a:spLocks noGrp="1"/>
          </p:cNvSpPr>
          <p:nvPr>
            <p:ph type="body" sz="quarter" idx="22"/>
          </p:nvPr>
        </p:nvSpPr>
        <p:spPr>
          <a:xfrm>
            <a:off x="4396743" y="1820863"/>
            <a:ext cx="3419475"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18" name="Tijdelijke aanduiding voor tekst 2"/>
          <p:cNvSpPr>
            <a:spLocks noGrp="1"/>
          </p:cNvSpPr>
          <p:nvPr>
            <p:ph type="body" sz="quarter" idx="24"/>
          </p:nvPr>
        </p:nvSpPr>
        <p:spPr>
          <a:xfrm>
            <a:off x="835555" y="3968749"/>
            <a:ext cx="3419475"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2" name="Titel 1"/>
          <p:cNvSpPr>
            <a:spLocks noGrp="1"/>
          </p:cNvSpPr>
          <p:nvPr>
            <p:ph type="title"/>
          </p:nvPr>
        </p:nvSpPr>
        <p:spPr/>
        <p:txBody>
          <a:bodyPr/>
          <a:lstStyle/>
          <a:p>
            <a:r>
              <a:rPr lang="nl-NL"/>
              <a:t>Klik om stijl te bewerken</a:t>
            </a:r>
            <a:endParaRPr lang="nl-BE"/>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3149838206"/>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836877" y="3968875"/>
            <a:ext cx="2538000" cy="2016000"/>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12" name="Tijdelijke aanduiding voor afbeelding 4"/>
          <p:cNvSpPr>
            <a:spLocks noGrp="1"/>
          </p:cNvSpPr>
          <p:nvPr>
            <p:ph type="pic" sz="quarter" idx="18"/>
          </p:nvPr>
        </p:nvSpPr>
        <p:spPr>
          <a:xfrm>
            <a:off x="3496519" y="1820863"/>
            <a:ext cx="2535355" cy="2016000"/>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3" name="Tijdelijke aanduiding voor tekst 2"/>
          <p:cNvSpPr>
            <a:spLocks noGrp="1"/>
          </p:cNvSpPr>
          <p:nvPr>
            <p:ph type="body" sz="quarter" idx="20"/>
          </p:nvPr>
        </p:nvSpPr>
        <p:spPr>
          <a:xfrm>
            <a:off x="838200" y="1820863"/>
            <a:ext cx="2535355" cy="2016125"/>
          </a:xfrm>
          <a:solidFill>
            <a:schemeClr val="bg1"/>
          </a:solidFill>
        </p:spPr>
        <p:txBody>
          <a:bodyPr anchor="ctr">
            <a:noAutofit/>
          </a:bodyPr>
          <a:lstStyle>
            <a:lvl1pPr marL="0" indent="0" algn="ctr">
              <a:buNone/>
              <a:defRPr sz="4800">
                <a:solidFill>
                  <a:schemeClr val="accent2"/>
                </a:solidFill>
                <a:latin typeface="Candara" panose="020E0502030303020204" pitchFamily="34" charset="0"/>
              </a:defRPr>
            </a:lvl1pPr>
            <a:lvl2pPr marL="0" indent="0" algn="ctr">
              <a:buNone/>
              <a:defRPr sz="18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4" name="Tijdelijke aanduiding voor tekst 2"/>
          <p:cNvSpPr>
            <a:spLocks noGrp="1"/>
          </p:cNvSpPr>
          <p:nvPr>
            <p:ph type="body" sz="quarter" idx="21"/>
          </p:nvPr>
        </p:nvSpPr>
        <p:spPr>
          <a:xfrm>
            <a:off x="8818447" y="3968750"/>
            <a:ext cx="2538000" cy="2016125"/>
          </a:xfrm>
          <a:solidFill>
            <a:schemeClr val="accent3"/>
          </a:solidFill>
        </p:spPr>
        <p:txBody>
          <a:bodyPr anchor="ctr">
            <a:noAutofit/>
          </a:bodyPr>
          <a:lstStyle>
            <a:lvl1pPr marL="0" indent="0" algn="ctr">
              <a:buNone/>
              <a:defRPr sz="4800">
                <a:solidFill>
                  <a:schemeClr val="bg1"/>
                </a:solidFill>
                <a:latin typeface="Candara" panose="020E0502030303020204" pitchFamily="34" charset="0"/>
              </a:defRPr>
            </a:lvl1pPr>
            <a:lvl2pPr marL="0" indent="0" algn="ctr">
              <a:buNone/>
              <a:defRPr sz="18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5" name="Tijdelijke aanduiding voor tekst 2"/>
          <p:cNvSpPr>
            <a:spLocks noGrp="1"/>
          </p:cNvSpPr>
          <p:nvPr>
            <p:ph type="body" sz="quarter" idx="22"/>
          </p:nvPr>
        </p:nvSpPr>
        <p:spPr>
          <a:xfrm>
            <a:off x="6154838" y="1820863"/>
            <a:ext cx="2535355"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18" name="Tijdelijke aanduiding voor tekst 2"/>
          <p:cNvSpPr>
            <a:spLocks noGrp="1"/>
          </p:cNvSpPr>
          <p:nvPr>
            <p:ph type="body" sz="quarter" idx="24"/>
          </p:nvPr>
        </p:nvSpPr>
        <p:spPr>
          <a:xfrm>
            <a:off x="3496519" y="3968749"/>
            <a:ext cx="2538000"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2" name="Titel 1"/>
          <p:cNvSpPr>
            <a:spLocks noGrp="1"/>
          </p:cNvSpPr>
          <p:nvPr>
            <p:ph type="title"/>
          </p:nvPr>
        </p:nvSpPr>
        <p:spPr/>
        <p:txBody>
          <a:bodyPr/>
          <a:lstStyle/>
          <a:p>
            <a:r>
              <a:rPr lang="nl-NL"/>
              <a:t>Klik om stijl te bewerken</a:t>
            </a:r>
            <a:endParaRPr lang="nl-BE"/>
          </a:p>
        </p:txBody>
      </p:sp>
      <p:sp>
        <p:nvSpPr>
          <p:cNvPr id="10" name="Tijdelijke aanduiding voor afbeelding 4"/>
          <p:cNvSpPr>
            <a:spLocks noGrp="1"/>
          </p:cNvSpPr>
          <p:nvPr>
            <p:ph type="pic" sz="quarter" idx="25"/>
          </p:nvPr>
        </p:nvSpPr>
        <p:spPr>
          <a:xfrm>
            <a:off x="6157483" y="3968875"/>
            <a:ext cx="2538000" cy="2016000"/>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16" name="Tijdelijke aanduiding voor afbeelding 4"/>
          <p:cNvSpPr>
            <a:spLocks noGrp="1"/>
          </p:cNvSpPr>
          <p:nvPr>
            <p:ph type="pic" sz="quarter" idx="26"/>
          </p:nvPr>
        </p:nvSpPr>
        <p:spPr>
          <a:xfrm>
            <a:off x="8813157" y="1820863"/>
            <a:ext cx="2535355" cy="2016000"/>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1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25067791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0_Aangepaste indeling">
    <p:spTree>
      <p:nvGrpSpPr>
        <p:cNvPr id="1" name=""/>
        <p:cNvGrpSpPr/>
        <p:nvPr/>
      </p:nvGrpSpPr>
      <p:grpSpPr>
        <a:xfrm>
          <a:off x="0" y="0"/>
          <a:ext cx="0" cy="0"/>
          <a:chOff x="0" y="0"/>
          <a:chExt cx="0" cy="0"/>
        </a:xfrm>
      </p:grpSpPr>
      <p:pic>
        <p:nvPicPr>
          <p:cNvPr id="2" name="Afbeelding 3" descr="Afbeelding met buiten, persoon, oranje, dragen&#10;&#10;Automatisch gegenereerde beschrijving">
            <a:extLst>
              <a:ext uri="{FF2B5EF4-FFF2-40B4-BE49-F238E27FC236}">
                <a16:creationId xmlns:a16="http://schemas.microsoft.com/office/drawing/2014/main" xmlns="" id="{0E1A608E-95B2-4EC0-B408-6A32075A2BA3}"/>
              </a:ext>
            </a:extLst>
          </p:cNvPr>
          <p:cNvPicPr>
            <a:picLocks noChangeAspect="1"/>
          </p:cNvPicPr>
          <p:nvPr/>
        </p:nvPicPr>
        <p:blipFill>
          <a:blip r:embed="rId2">
            <a:extLst>
              <a:ext uri="{28A0092B-C50C-407E-A947-70E740481C1C}">
                <a14:useLocalDpi xmlns:a14="http://schemas.microsoft.com/office/drawing/2010/main" val="0"/>
              </a:ext>
            </a:extLst>
          </a:blip>
          <a:srcRect t="19502" b="43047"/>
          <a:stretch>
            <a:fillRect/>
          </a:stretch>
        </p:blipFill>
        <p:spPr bwMode="auto">
          <a:xfrm>
            <a:off x="-7938" y="0"/>
            <a:ext cx="12207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6A688539-DCE9-4A8B-8E88-94DEF235FEDD}"/>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4" name="Graphic 14">
            <a:extLst>
              <a:ext uri="{FF2B5EF4-FFF2-40B4-BE49-F238E27FC236}">
                <a16:creationId xmlns:a16="http://schemas.microsoft.com/office/drawing/2014/main" xmlns="" id="{10A3E5FD-B09B-4A34-9A39-62BE417F06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91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descr="Afbeelding met persoon, honkbal, dragen, oranje&#10;&#10;Automatisch gegenereerde beschrijving">
            <a:extLst>
              <a:ext uri="{FF2B5EF4-FFF2-40B4-BE49-F238E27FC236}">
                <a16:creationId xmlns:a16="http://schemas.microsoft.com/office/drawing/2014/main" xmlns="" id="{32C9D024-472F-49CE-BF5C-990B413743BD}"/>
              </a:ext>
            </a:extLst>
          </p:cNvPr>
          <p:cNvPicPr>
            <a:picLocks noChangeAspect="1"/>
          </p:cNvPicPr>
          <p:nvPr/>
        </p:nvPicPr>
        <p:blipFill>
          <a:blip r:embed="rId4">
            <a:extLst>
              <a:ext uri="{28A0092B-C50C-407E-A947-70E740481C1C}">
                <a14:useLocalDpi xmlns:a14="http://schemas.microsoft.com/office/drawing/2010/main" val="0"/>
              </a:ext>
            </a:extLst>
          </a:blip>
          <a:srcRect t="19502" b="43047"/>
          <a:stretch>
            <a:fillRect/>
          </a:stretch>
        </p:blipFill>
        <p:spPr bwMode="auto">
          <a:xfrm>
            <a:off x="-7938" y="0"/>
            <a:ext cx="12207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451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Leeg">
    <p:spTree>
      <p:nvGrpSpPr>
        <p:cNvPr id="1" name=""/>
        <p:cNvGrpSpPr/>
        <p:nvPr/>
      </p:nvGrpSpPr>
      <p:grpSpPr>
        <a:xfrm>
          <a:off x="0" y="0"/>
          <a:ext cx="0" cy="0"/>
          <a:chOff x="0" y="0"/>
          <a:chExt cx="0" cy="0"/>
        </a:xfrm>
      </p:grpSpPr>
      <p:sp>
        <p:nvSpPr>
          <p:cNvPr id="10" name="Rechthoek 12">
            <a:extLst>
              <a:ext uri="{FF2B5EF4-FFF2-40B4-BE49-F238E27FC236}">
                <a16:creationId xmlns:a16="http://schemas.microsoft.com/office/drawing/2014/main" xmlns="" id="{301CADE0-883F-48B6-85A7-5CC8015F2580}"/>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cxnSp>
        <p:nvCxnSpPr>
          <p:cNvPr id="11" name="Rechte verbindingslijn 14">
            <a:extLst>
              <a:ext uri="{FF2B5EF4-FFF2-40B4-BE49-F238E27FC236}">
                <a16:creationId xmlns:a16="http://schemas.microsoft.com/office/drawing/2014/main" xmlns="" id="{EEEB4060-0DB5-4CD7-AF69-4A9FEE69C357}"/>
              </a:ext>
            </a:extLst>
          </p:cNvPr>
          <p:cNvCxnSpPr>
            <a:cxnSpLocks/>
          </p:cNvCxnSpPr>
          <p:nvPr/>
        </p:nvCxnSpPr>
        <p:spPr>
          <a:xfrm>
            <a:off x="317500" y="2732088"/>
            <a:ext cx="0" cy="792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Vrije vorm: vorm 16">
            <a:extLst>
              <a:ext uri="{FF2B5EF4-FFF2-40B4-BE49-F238E27FC236}">
                <a16:creationId xmlns:a16="http://schemas.microsoft.com/office/drawing/2014/main" xmlns="" id="{6C139FC5-75B8-4500-B4CA-CC37F065CF04}"/>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3" name="Graphic 26">
            <a:extLst>
              <a:ext uri="{FF2B5EF4-FFF2-40B4-BE49-F238E27FC236}">
                <a16:creationId xmlns:a16="http://schemas.microsoft.com/office/drawing/2014/main" xmlns="" id="{74A2FD27-88C2-4602-85A5-D3C488EA1DE3}"/>
              </a:ext>
            </a:extLst>
          </p:cNvPr>
          <p:cNvGrpSpPr/>
          <p:nvPr/>
        </p:nvGrpSpPr>
        <p:grpSpPr>
          <a:xfrm>
            <a:off x="5708429" y="6531239"/>
            <a:ext cx="778577" cy="244456"/>
            <a:chOff x="5574619" y="6479364"/>
            <a:chExt cx="1065549" cy="334553"/>
          </a:xfrm>
          <a:solidFill>
            <a:schemeClr val="accent1"/>
          </a:solidFill>
        </p:grpSpPr>
        <p:grpSp>
          <p:nvGrpSpPr>
            <p:cNvPr id="15" name="Graphic 26">
              <a:extLst>
                <a:ext uri="{FF2B5EF4-FFF2-40B4-BE49-F238E27FC236}">
                  <a16:creationId xmlns:a16="http://schemas.microsoft.com/office/drawing/2014/main" xmlns="" id="{81BD4A5D-F56A-4783-A334-B4AC388A041D}"/>
                </a:ext>
              </a:extLst>
            </p:cNvPr>
            <p:cNvGrpSpPr/>
            <p:nvPr/>
          </p:nvGrpSpPr>
          <p:grpSpPr>
            <a:xfrm>
              <a:off x="5574619" y="6479364"/>
              <a:ext cx="232436" cy="334553"/>
              <a:chOff x="5574619" y="6479364"/>
              <a:chExt cx="232436" cy="334553"/>
            </a:xfrm>
            <a:grpFill/>
          </p:grpSpPr>
          <p:sp>
            <p:nvSpPr>
              <p:cNvPr id="28" name="Vrije vorm: vorm 30">
                <a:extLst>
                  <a:ext uri="{FF2B5EF4-FFF2-40B4-BE49-F238E27FC236}">
                    <a16:creationId xmlns:a16="http://schemas.microsoft.com/office/drawing/2014/main" xmlns="" id="{DC5B2240-F268-4C52-947E-CA0A0B5831AD}"/>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9" name="Vrije vorm: vorm 31">
                <a:extLst>
                  <a:ext uri="{FF2B5EF4-FFF2-40B4-BE49-F238E27FC236}">
                    <a16:creationId xmlns:a16="http://schemas.microsoft.com/office/drawing/2014/main" xmlns="" id="{72D17A39-DA6E-488E-B5C3-DD489267461B}"/>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0" name="Vrije vorm: vorm 32">
                <a:extLst>
                  <a:ext uri="{FF2B5EF4-FFF2-40B4-BE49-F238E27FC236}">
                    <a16:creationId xmlns:a16="http://schemas.microsoft.com/office/drawing/2014/main" xmlns="" id="{F48F4026-5E13-4F7B-A11D-7F404063CB30}"/>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7" name="Vrije vorm: vorm 25">
              <a:extLst>
                <a:ext uri="{FF2B5EF4-FFF2-40B4-BE49-F238E27FC236}">
                  <a16:creationId xmlns:a16="http://schemas.microsoft.com/office/drawing/2014/main" xmlns="" id="{37E72F07-9347-4138-98B2-4A43D1CA243E}"/>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9" name="Vrije vorm: vorm 26">
              <a:extLst>
                <a:ext uri="{FF2B5EF4-FFF2-40B4-BE49-F238E27FC236}">
                  <a16:creationId xmlns:a16="http://schemas.microsoft.com/office/drawing/2014/main" xmlns="" id="{65FBB3CD-C960-4880-AEDF-6338D9942292}"/>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0" name="Vrije vorm: vorm 27">
              <a:extLst>
                <a:ext uri="{FF2B5EF4-FFF2-40B4-BE49-F238E27FC236}">
                  <a16:creationId xmlns:a16="http://schemas.microsoft.com/office/drawing/2014/main" xmlns="" id="{C75CFB99-358F-44D1-92BA-B490498F3800}"/>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6" name="Vrije vorm: vorm 28">
              <a:extLst>
                <a:ext uri="{FF2B5EF4-FFF2-40B4-BE49-F238E27FC236}">
                  <a16:creationId xmlns:a16="http://schemas.microsoft.com/office/drawing/2014/main" xmlns="" id="{43BB7FFD-6234-4463-8B87-B41B97908BBB}"/>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7" name="Vrije vorm: vorm 29">
              <a:extLst>
                <a:ext uri="{FF2B5EF4-FFF2-40B4-BE49-F238E27FC236}">
                  <a16:creationId xmlns:a16="http://schemas.microsoft.com/office/drawing/2014/main" xmlns="" id="{FEAB2702-DC38-44DD-B538-6C6C06BC11A7}"/>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6" name="Tijdelijke aanduiding voor afbeelding 14"/>
          <p:cNvSpPr>
            <a:spLocks noGrp="1"/>
          </p:cNvSpPr>
          <p:nvPr>
            <p:ph type="pic" sz="quarter" idx="11"/>
          </p:nvPr>
        </p:nvSpPr>
        <p:spPr>
          <a:xfrm>
            <a:off x="0" y="0"/>
            <a:ext cx="12192000" cy="2202561"/>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21" name="Tijdelijke aanduiding voor tekst 2"/>
          <p:cNvSpPr>
            <a:spLocks noGrp="1"/>
          </p:cNvSpPr>
          <p:nvPr>
            <p:ph type="body" sz="quarter" idx="20"/>
          </p:nvPr>
        </p:nvSpPr>
        <p:spPr>
          <a:xfrm>
            <a:off x="838201" y="4043944"/>
            <a:ext cx="1980000" cy="1362220"/>
          </a:xfrm>
          <a:solidFill>
            <a:schemeClr val="accent2"/>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2" name="Tijdelijke aanduiding voor tekst 2"/>
          <p:cNvSpPr>
            <a:spLocks noGrp="1"/>
          </p:cNvSpPr>
          <p:nvPr>
            <p:ph type="body" sz="quarter" idx="21"/>
          </p:nvPr>
        </p:nvSpPr>
        <p:spPr>
          <a:xfrm>
            <a:off x="2972100" y="4043944"/>
            <a:ext cx="1980000" cy="1362220"/>
          </a:xfrm>
          <a:solidFill>
            <a:schemeClr val="bg1"/>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3" name="Tijdelijke aanduiding voor tekst 2"/>
          <p:cNvSpPr>
            <a:spLocks noGrp="1"/>
          </p:cNvSpPr>
          <p:nvPr>
            <p:ph type="body" sz="quarter" idx="22"/>
          </p:nvPr>
        </p:nvSpPr>
        <p:spPr>
          <a:xfrm>
            <a:off x="5106000" y="4043944"/>
            <a:ext cx="1980000" cy="1362220"/>
          </a:xfrm>
          <a:solidFill>
            <a:schemeClr val="accent2"/>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4" name="Tijdelijke aanduiding voor tekst 2"/>
          <p:cNvSpPr>
            <a:spLocks noGrp="1"/>
          </p:cNvSpPr>
          <p:nvPr>
            <p:ph type="body" sz="quarter" idx="23"/>
          </p:nvPr>
        </p:nvSpPr>
        <p:spPr>
          <a:xfrm>
            <a:off x="7239899" y="4043944"/>
            <a:ext cx="1980000" cy="1362220"/>
          </a:xfrm>
          <a:solidFill>
            <a:schemeClr val="bg1"/>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5" name="Tijdelijke aanduiding voor tekst 2"/>
          <p:cNvSpPr>
            <a:spLocks noGrp="1"/>
          </p:cNvSpPr>
          <p:nvPr>
            <p:ph type="body" sz="quarter" idx="24"/>
          </p:nvPr>
        </p:nvSpPr>
        <p:spPr>
          <a:xfrm>
            <a:off x="9373799" y="4043944"/>
            <a:ext cx="1980000" cy="1362220"/>
          </a:xfrm>
          <a:solidFill>
            <a:schemeClr val="accent2"/>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4"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nl-NL" dirty="0"/>
              <a:t>Klik om stijl te bewerken</a:t>
            </a:r>
            <a:endParaRPr lang="nl-BE" dirty="0"/>
          </a:p>
        </p:txBody>
      </p:sp>
      <p:sp>
        <p:nvSpPr>
          <p:cNvPr id="18" name="Tijdelijke aanduiding voor tekst 21"/>
          <p:cNvSpPr>
            <a:spLocks noGrp="1"/>
          </p:cNvSpPr>
          <p:nvPr>
            <p:ph type="body" sz="quarter" idx="25"/>
          </p:nvPr>
        </p:nvSpPr>
        <p:spPr>
          <a:xfrm>
            <a:off x="357445" y="3281558"/>
            <a:ext cx="11499591"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3090325281"/>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
        <p:nvSpPr>
          <p:cNvPr id="32" name="Tijdelijke aanduiding voor inhoud 2"/>
          <p:cNvSpPr>
            <a:spLocks noGrp="1"/>
          </p:cNvSpPr>
          <p:nvPr>
            <p:ph idx="1"/>
          </p:nvPr>
        </p:nvSpPr>
        <p:spPr>
          <a:xfrm>
            <a:off x="357446" y="1520824"/>
            <a:ext cx="11499592" cy="4716463"/>
          </a:xfrm>
        </p:spPr>
        <p:txBody>
          <a:bodyPr/>
          <a:lstStyle>
            <a:lvl1pPr>
              <a:buClr>
                <a:schemeClr val="accent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59146157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141519722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Inhoud van twee">
    <p:spTree>
      <p:nvGrpSpPr>
        <p:cNvPr id="1" name=""/>
        <p:cNvGrpSpPr/>
        <p:nvPr/>
      </p:nvGrpSpPr>
      <p:grpSpPr>
        <a:xfrm>
          <a:off x="0" y="0"/>
          <a:ext cx="0" cy="0"/>
          <a:chOff x="0" y="0"/>
          <a:chExt cx="0" cy="0"/>
        </a:xfrm>
      </p:grpSpPr>
      <p:cxnSp>
        <p:nvCxnSpPr>
          <p:cNvPr id="14" name="Rechte verbindingslijn 40">
            <a:extLst>
              <a:ext uri="{FF2B5EF4-FFF2-40B4-BE49-F238E27FC236}">
                <a16:creationId xmlns:a16="http://schemas.microsoft.com/office/drawing/2014/main" xmlns="" id="{B7D609B3-7084-442B-8682-36864C65CE39}"/>
              </a:ext>
            </a:extLst>
          </p:cNvPr>
          <p:cNvCxnSpPr>
            <a:cxnSpLocks/>
          </p:cNvCxnSpPr>
          <p:nvPr/>
        </p:nvCxnSpPr>
        <p:spPr bwMode="auto">
          <a:xfrm>
            <a:off x="0" y="2249488"/>
            <a:ext cx="967263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5" name="Rechte verbindingslijn 41">
            <a:extLst>
              <a:ext uri="{FF2B5EF4-FFF2-40B4-BE49-F238E27FC236}">
                <a16:creationId xmlns:a16="http://schemas.microsoft.com/office/drawing/2014/main" xmlns="" id="{B04193B6-FB99-4819-96CB-A5B02AE3B1B3}"/>
              </a:ext>
            </a:extLst>
          </p:cNvPr>
          <p:cNvCxnSpPr>
            <a:cxnSpLocks/>
          </p:cNvCxnSpPr>
          <p:nvPr/>
        </p:nvCxnSpPr>
        <p:spPr bwMode="auto">
          <a:xfrm>
            <a:off x="2838450" y="3586163"/>
            <a:ext cx="683418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6" name="Rechte verbindingslijn 42">
            <a:extLst>
              <a:ext uri="{FF2B5EF4-FFF2-40B4-BE49-F238E27FC236}">
                <a16:creationId xmlns:a16="http://schemas.microsoft.com/office/drawing/2014/main" xmlns="" id="{4977BC02-B075-4CAE-9B5A-C1F49734350B}"/>
              </a:ext>
            </a:extLst>
          </p:cNvPr>
          <p:cNvCxnSpPr>
            <a:cxnSpLocks/>
          </p:cNvCxnSpPr>
          <p:nvPr/>
        </p:nvCxnSpPr>
        <p:spPr bwMode="auto">
          <a:xfrm>
            <a:off x="2852738" y="4921250"/>
            <a:ext cx="9329737"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sp>
        <p:nvSpPr>
          <p:cNvPr id="17" name="Vrije vorm: vorm 43">
            <a:extLst>
              <a:ext uri="{FF2B5EF4-FFF2-40B4-BE49-F238E27FC236}">
                <a16:creationId xmlns:a16="http://schemas.microsoft.com/office/drawing/2014/main" xmlns="" id="{172E7E35-75F4-4E46-AC0B-A3710B9C669F}"/>
              </a:ext>
            </a:extLst>
          </p:cNvPr>
          <p:cNvSpPr>
            <a:spLocks/>
          </p:cNvSpPr>
          <p:nvPr/>
        </p:nvSpPr>
        <p:spPr bwMode="auto">
          <a:xfrm>
            <a:off x="9667875" y="2249488"/>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18" name="Vrije vorm: vorm 44">
            <a:extLst>
              <a:ext uri="{FF2B5EF4-FFF2-40B4-BE49-F238E27FC236}">
                <a16:creationId xmlns:a16="http://schemas.microsoft.com/office/drawing/2014/main" xmlns="" id="{261878CE-73B7-4E53-AD61-7AD61B305294}"/>
              </a:ext>
            </a:extLst>
          </p:cNvPr>
          <p:cNvSpPr>
            <a:spLocks/>
          </p:cNvSpPr>
          <p:nvPr/>
        </p:nvSpPr>
        <p:spPr bwMode="auto">
          <a:xfrm rot="10800000">
            <a:off x="2112963" y="3584575"/>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19" name="Ovaal 45">
            <a:extLst>
              <a:ext uri="{FF2B5EF4-FFF2-40B4-BE49-F238E27FC236}">
                <a16:creationId xmlns:a16="http://schemas.microsoft.com/office/drawing/2014/main" xmlns="" id="{A289A7C5-6EEE-4AC3-88A3-1E8ED77615A0}"/>
              </a:ext>
            </a:extLst>
          </p:cNvPr>
          <p:cNvSpPr>
            <a:spLocks noChangeArrowheads="1"/>
          </p:cNvSpPr>
          <p:nvPr/>
        </p:nvSpPr>
        <p:spPr bwMode="auto">
          <a:xfrm>
            <a:off x="5665788" y="3205163"/>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0" name="Ovaal 46">
            <a:extLst>
              <a:ext uri="{FF2B5EF4-FFF2-40B4-BE49-F238E27FC236}">
                <a16:creationId xmlns:a16="http://schemas.microsoft.com/office/drawing/2014/main" xmlns="" id="{DF9FB592-5538-4169-BFD2-BBEE69D8E9A6}"/>
              </a:ext>
            </a:extLst>
          </p:cNvPr>
          <p:cNvSpPr>
            <a:spLocks noChangeArrowheads="1"/>
          </p:cNvSpPr>
          <p:nvPr/>
        </p:nvSpPr>
        <p:spPr bwMode="auto">
          <a:xfrm>
            <a:off x="9794875" y="4546600"/>
            <a:ext cx="769938"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1" name="Ovaal 47">
            <a:extLst>
              <a:ext uri="{FF2B5EF4-FFF2-40B4-BE49-F238E27FC236}">
                <a16:creationId xmlns:a16="http://schemas.microsoft.com/office/drawing/2014/main" xmlns="" id="{3D25FEA5-30F4-4A39-9997-3CD3B4F49535}"/>
              </a:ext>
            </a:extLst>
          </p:cNvPr>
          <p:cNvSpPr>
            <a:spLocks noChangeArrowheads="1"/>
          </p:cNvSpPr>
          <p:nvPr/>
        </p:nvSpPr>
        <p:spPr bwMode="auto">
          <a:xfrm>
            <a:off x="5665788" y="186055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2" name="Ovaal 48">
            <a:extLst>
              <a:ext uri="{FF2B5EF4-FFF2-40B4-BE49-F238E27FC236}">
                <a16:creationId xmlns:a16="http://schemas.microsoft.com/office/drawing/2014/main" xmlns="" id="{502B02E5-6B4B-459E-9251-8EE2CBDAE5B3}"/>
              </a:ext>
            </a:extLst>
          </p:cNvPr>
          <p:cNvSpPr>
            <a:spLocks noChangeArrowheads="1"/>
          </p:cNvSpPr>
          <p:nvPr/>
        </p:nvSpPr>
        <p:spPr bwMode="auto">
          <a:xfrm>
            <a:off x="5665788" y="454660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3" name="Ovaal 49">
            <a:extLst>
              <a:ext uri="{FF2B5EF4-FFF2-40B4-BE49-F238E27FC236}">
                <a16:creationId xmlns:a16="http://schemas.microsoft.com/office/drawing/2014/main" xmlns="" id="{C6F61066-19A3-43D0-BA1F-96A2A94BCC19}"/>
              </a:ext>
            </a:extLst>
          </p:cNvPr>
          <p:cNvSpPr>
            <a:spLocks noChangeArrowheads="1"/>
          </p:cNvSpPr>
          <p:nvPr/>
        </p:nvSpPr>
        <p:spPr bwMode="auto">
          <a:xfrm>
            <a:off x="1535113" y="1863725"/>
            <a:ext cx="769937" cy="769938"/>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Gelijkbenige driehoek 50">
            <a:extLst>
              <a:ext uri="{FF2B5EF4-FFF2-40B4-BE49-F238E27FC236}">
                <a16:creationId xmlns:a16="http://schemas.microsoft.com/office/drawing/2014/main" xmlns="" id="{AEDC8533-B61B-4DDD-9E25-0658E44587B6}"/>
              </a:ext>
            </a:extLst>
          </p:cNvPr>
          <p:cNvSpPr>
            <a:spLocks noChangeArrowheads="1"/>
          </p:cNvSpPr>
          <p:nvPr/>
        </p:nvSpPr>
        <p:spPr bwMode="auto">
          <a:xfrm rot="5400000">
            <a:off x="3938588" y="2174875"/>
            <a:ext cx="185738"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6" name="Gelijkbenige driehoek 51">
            <a:extLst>
              <a:ext uri="{FF2B5EF4-FFF2-40B4-BE49-F238E27FC236}">
                <a16:creationId xmlns:a16="http://schemas.microsoft.com/office/drawing/2014/main" xmlns="" id="{4D3DD233-4F60-4992-95DE-378F45DDB7E7}"/>
              </a:ext>
            </a:extLst>
          </p:cNvPr>
          <p:cNvSpPr>
            <a:spLocks noChangeArrowheads="1"/>
          </p:cNvSpPr>
          <p:nvPr/>
        </p:nvSpPr>
        <p:spPr bwMode="auto">
          <a:xfrm rot="16200000">
            <a:off x="3938588" y="3509963"/>
            <a:ext cx="185737"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2" name="Gelijkbenige driehoek 52">
            <a:extLst>
              <a:ext uri="{FF2B5EF4-FFF2-40B4-BE49-F238E27FC236}">
                <a16:creationId xmlns:a16="http://schemas.microsoft.com/office/drawing/2014/main" xmlns="" id="{22DF3C73-F19E-4F81-91DA-AEFF09487D76}"/>
              </a:ext>
            </a:extLst>
          </p:cNvPr>
          <p:cNvSpPr>
            <a:spLocks noChangeArrowheads="1"/>
          </p:cNvSpPr>
          <p:nvPr/>
        </p:nvSpPr>
        <p:spPr bwMode="auto">
          <a:xfrm rot="5400000">
            <a:off x="8067675" y="4848225"/>
            <a:ext cx="185738"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3" name="Gelijkbenige driehoek 53">
            <a:extLst>
              <a:ext uri="{FF2B5EF4-FFF2-40B4-BE49-F238E27FC236}">
                <a16:creationId xmlns:a16="http://schemas.microsoft.com/office/drawing/2014/main" xmlns="" id="{60A15848-6D26-4EC3-8AF7-3ACCB6251507}"/>
              </a:ext>
            </a:extLst>
          </p:cNvPr>
          <p:cNvSpPr>
            <a:spLocks noChangeArrowheads="1"/>
          </p:cNvSpPr>
          <p:nvPr/>
        </p:nvSpPr>
        <p:spPr bwMode="auto">
          <a:xfrm rot="16200000">
            <a:off x="8067675" y="3506788"/>
            <a:ext cx="185737"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4" name="Gelijkbenige driehoek 54">
            <a:extLst>
              <a:ext uri="{FF2B5EF4-FFF2-40B4-BE49-F238E27FC236}">
                <a16:creationId xmlns:a16="http://schemas.microsoft.com/office/drawing/2014/main" xmlns="" id="{860A7349-838A-4CEE-9119-796382F70228}"/>
              </a:ext>
            </a:extLst>
          </p:cNvPr>
          <p:cNvSpPr>
            <a:spLocks noChangeArrowheads="1"/>
          </p:cNvSpPr>
          <p:nvPr/>
        </p:nvSpPr>
        <p:spPr bwMode="auto">
          <a:xfrm rot="5400000">
            <a:off x="8067675" y="2179638"/>
            <a:ext cx="185737"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5">
            <a:extLst>
              <a:ext uri="{FF2B5EF4-FFF2-40B4-BE49-F238E27FC236}">
                <a16:creationId xmlns:a16="http://schemas.microsoft.com/office/drawing/2014/main" xmlns="" id="{33BF8460-71A0-4503-9E97-A2EF596C5E4F}"/>
              </a:ext>
            </a:extLst>
          </p:cNvPr>
          <p:cNvSpPr>
            <a:spLocks noChangeArrowheads="1"/>
          </p:cNvSpPr>
          <p:nvPr/>
        </p:nvSpPr>
        <p:spPr bwMode="auto">
          <a:xfrm rot="5400000">
            <a:off x="3938588" y="4851400"/>
            <a:ext cx="185738"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 name="Titel 1"/>
          <p:cNvSpPr>
            <a:spLocks noGrp="1"/>
          </p:cNvSpPr>
          <p:nvPr>
            <p:ph type="title"/>
          </p:nvPr>
        </p:nvSpPr>
        <p:spPr/>
        <p:txBody>
          <a:bodyPr/>
          <a:lstStyle/>
          <a:p>
            <a:r>
              <a:rPr lang="nl-NL"/>
              <a:t>Klik om stijl te bewerken</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9" name="Tijdelijke aanduiding voor tekst 4"/>
          <p:cNvSpPr>
            <a:spLocks noGrp="1"/>
          </p:cNvSpPr>
          <p:nvPr>
            <p:ph type="body" sz="quarter" idx="16"/>
          </p:nvPr>
        </p:nvSpPr>
        <p:spPr>
          <a:xfrm>
            <a:off x="4255190" y="4069409"/>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8" name="Tijdelijke aanduiding voor tekst 4"/>
          <p:cNvSpPr>
            <a:spLocks noGrp="1"/>
          </p:cNvSpPr>
          <p:nvPr>
            <p:ph type="body" sz="quarter" idx="21"/>
          </p:nvPr>
        </p:nvSpPr>
        <p:spPr>
          <a:xfrm>
            <a:off x="5679562" y="3385909"/>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accent2"/>
                </a:solidFill>
                <a:latin typeface="Candara" panose="020E0502030303020204" pitchFamily="34" charset="0"/>
                <a:ea typeface="+mn-ea"/>
                <a:cs typeface="Arial" panose="020B0604020202020204" pitchFamily="34" charset="0"/>
              </a:defRPr>
            </a:lvl1pPr>
            <a:lvl5pPr marL="1828754" indent="0">
              <a:buNone/>
              <a:defRPr/>
            </a:lvl5pPr>
          </a:lstStyle>
          <a:p>
            <a:pPr lvl="0"/>
            <a:r>
              <a:rPr lang="nl-BE"/>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2645488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1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10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6" grpId="0" animBg="1"/>
      <p:bldP spid="32" grpId="0" animBg="1"/>
      <p:bldP spid="33" grpId="0" animBg="1"/>
      <p:bldP spid="34" grpId="0" animBg="1"/>
      <p:bldP spid="35"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Inhoud van twee">
    <p:spTree>
      <p:nvGrpSpPr>
        <p:cNvPr id="1" name=""/>
        <p:cNvGrpSpPr/>
        <p:nvPr/>
      </p:nvGrpSpPr>
      <p:grpSpPr>
        <a:xfrm>
          <a:off x="0" y="0"/>
          <a:ext cx="0" cy="0"/>
          <a:chOff x="0" y="0"/>
          <a:chExt cx="0" cy="0"/>
        </a:xfrm>
      </p:grpSpPr>
      <p:cxnSp>
        <p:nvCxnSpPr>
          <p:cNvPr id="16" name="Rechte verbindingslijn 40">
            <a:extLst>
              <a:ext uri="{FF2B5EF4-FFF2-40B4-BE49-F238E27FC236}">
                <a16:creationId xmlns:a16="http://schemas.microsoft.com/office/drawing/2014/main" xmlns="" id="{22DC351C-909D-4EDD-A91F-D581BB80649B}"/>
              </a:ext>
            </a:extLst>
          </p:cNvPr>
          <p:cNvCxnSpPr>
            <a:cxnSpLocks/>
          </p:cNvCxnSpPr>
          <p:nvPr/>
        </p:nvCxnSpPr>
        <p:spPr bwMode="auto">
          <a:xfrm>
            <a:off x="0" y="2249488"/>
            <a:ext cx="967263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7" name="Rechte verbindingslijn 41">
            <a:extLst>
              <a:ext uri="{FF2B5EF4-FFF2-40B4-BE49-F238E27FC236}">
                <a16:creationId xmlns:a16="http://schemas.microsoft.com/office/drawing/2014/main" xmlns="" id="{A24A058B-0354-4568-8D92-11CFA4583AB8}"/>
              </a:ext>
            </a:extLst>
          </p:cNvPr>
          <p:cNvCxnSpPr>
            <a:cxnSpLocks/>
          </p:cNvCxnSpPr>
          <p:nvPr/>
        </p:nvCxnSpPr>
        <p:spPr bwMode="auto">
          <a:xfrm>
            <a:off x="2838450" y="3586163"/>
            <a:ext cx="6834188"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cxnSp>
        <p:nvCxnSpPr>
          <p:cNvPr id="18" name="Rechte verbindingslijn 42">
            <a:extLst>
              <a:ext uri="{FF2B5EF4-FFF2-40B4-BE49-F238E27FC236}">
                <a16:creationId xmlns:a16="http://schemas.microsoft.com/office/drawing/2014/main" xmlns="" id="{25051904-D2D5-4801-B6FA-376297ABE68C}"/>
              </a:ext>
            </a:extLst>
          </p:cNvPr>
          <p:cNvCxnSpPr>
            <a:cxnSpLocks/>
          </p:cNvCxnSpPr>
          <p:nvPr/>
        </p:nvCxnSpPr>
        <p:spPr bwMode="auto">
          <a:xfrm>
            <a:off x="2852738" y="4921250"/>
            <a:ext cx="9329737"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cxnSp>
      <p:sp>
        <p:nvSpPr>
          <p:cNvPr id="19" name="Vrije vorm: vorm 43">
            <a:extLst>
              <a:ext uri="{FF2B5EF4-FFF2-40B4-BE49-F238E27FC236}">
                <a16:creationId xmlns:a16="http://schemas.microsoft.com/office/drawing/2014/main" xmlns="" id="{364B5FA6-6EA4-41F9-93FE-EFD47C9A4FB1}"/>
              </a:ext>
            </a:extLst>
          </p:cNvPr>
          <p:cNvSpPr>
            <a:spLocks/>
          </p:cNvSpPr>
          <p:nvPr/>
        </p:nvSpPr>
        <p:spPr bwMode="auto">
          <a:xfrm>
            <a:off x="9667875" y="2249488"/>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20" name="Vrije vorm: vorm 44">
            <a:extLst>
              <a:ext uri="{FF2B5EF4-FFF2-40B4-BE49-F238E27FC236}">
                <a16:creationId xmlns:a16="http://schemas.microsoft.com/office/drawing/2014/main" xmlns="" id="{544429B9-EE89-436A-B8AB-493D6081D482}"/>
              </a:ext>
            </a:extLst>
          </p:cNvPr>
          <p:cNvSpPr>
            <a:spLocks/>
          </p:cNvSpPr>
          <p:nvPr/>
        </p:nvSpPr>
        <p:spPr bwMode="auto">
          <a:xfrm rot="10800000">
            <a:off x="2112963" y="3584575"/>
            <a:ext cx="742950" cy="1336675"/>
          </a:xfrm>
          <a:custGeom>
            <a:avLst/>
            <a:gdLst>
              <a:gd name="T0" fmla="*/ 0 w 884282"/>
              <a:gd name="T1" fmla="*/ 183 h 1759038"/>
              <a:gd name="T2" fmla="*/ 4000 w 884282"/>
              <a:gd name="T3" fmla="*/ 0 h 1759038"/>
              <a:gd name="T4" fmla="*/ 742598 w 884282"/>
              <a:gd name="T5" fmla="*/ 668571 h 1759038"/>
              <a:gd name="T6" fmla="*/ 4000 w 884282"/>
              <a:gd name="T7" fmla="*/ 1337141 h 17590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282" h="1759038">
                <a:moveTo>
                  <a:pt x="0" y="241"/>
                </a:moveTo>
                <a:lnTo>
                  <a:pt x="4763" y="0"/>
                </a:lnTo>
                <a:cubicBezTo>
                  <a:pt x="490508" y="0"/>
                  <a:pt x="884282" y="393774"/>
                  <a:pt x="884282" y="879519"/>
                </a:cubicBezTo>
                <a:cubicBezTo>
                  <a:pt x="884282" y="1365264"/>
                  <a:pt x="490508" y="1759038"/>
                  <a:pt x="4763" y="1759038"/>
                </a:cubicBezTo>
              </a:path>
            </a:pathLst>
          </a:custGeom>
          <a:noFill/>
          <a:ln w="12700"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20" tIns="60960" rIns="121920" bIns="60960" anchor="ctr"/>
          <a:lstStyle/>
          <a:p>
            <a:endParaRPr lang="nl-BE"/>
          </a:p>
        </p:txBody>
      </p:sp>
      <p:sp>
        <p:nvSpPr>
          <p:cNvPr id="21" name="Ovaal 45">
            <a:extLst>
              <a:ext uri="{FF2B5EF4-FFF2-40B4-BE49-F238E27FC236}">
                <a16:creationId xmlns:a16="http://schemas.microsoft.com/office/drawing/2014/main" xmlns="" id="{21F5E233-832F-4351-812A-B046F2BA79EC}"/>
              </a:ext>
            </a:extLst>
          </p:cNvPr>
          <p:cNvSpPr>
            <a:spLocks noChangeArrowheads="1"/>
          </p:cNvSpPr>
          <p:nvPr/>
        </p:nvSpPr>
        <p:spPr bwMode="auto">
          <a:xfrm>
            <a:off x="8153400" y="3205163"/>
            <a:ext cx="769938"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2" name="Ovaal 46">
            <a:extLst>
              <a:ext uri="{FF2B5EF4-FFF2-40B4-BE49-F238E27FC236}">
                <a16:creationId xmlns:a16="http://schemas.microsoft.com/office/drawing/2014/main" xmlns="" id="{E9ADDA04-7B78-4102-A2CA-9F4BFD3C4622}"/>
              </a:ext>
            </a:extLst>
          </p:cNvPr>
          <p:cNvSpPr>
            <a:spLocks noChangeArrowheads="1"/>
          </p:cNvSpPr>
          <p:nvPr/>
        </p:nvSpPr>
        <p:spPr bwMode="auto">
          <a:xfrm>
            <a:off x="9794875" y="4546600"/>
            <a:ext cx="769938"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3" name="Ovaal 47">
            <a:extLst>
              <a:ext uri="{FF2B5EF4-FFF2-40B4-BE49-F238E27FC236}">
                <a16:creationId xmlns:a16="http://schemas.microsoft.com/office/drawing/2014/main" xmlns="" id="{5B4F6E41-B18B-4A59-B7F7-93CBF9700F8C}"/>
              </a:ext>
            </a:extLst>
          </p:cNvPr>
          <p:cNvSpPr>
            <a:spLocks noChangeArrowheads="1"/>
          </p:cNvSpPr>
          <p:nvPr/>
        </p:nvSpPr>
        <p:spPr bwMode="auto">
          <a:xfrm>
            <a:off x="5665788" y="186055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4" name="Ovaal 48">
            <a:extLst>
              <a:ext uri="{FF2B5EF4-FFF2-40B4-BE49-F238E27FC236}">
                <a16:creationId xmlns:a16="http://schemas.microsoft.com/office/drawing/2014/main" xmlns="" id="{8EEC53DF-6DBF-42F0-B09C-23435CE7B209}"/>
              </a:ext>
            </a:extLst>
          </p:cNvPr>
          <p:cNvSpPr>
            <a:spLocks noChangeArrowheads="1"/>
          </p:cNvSpPr>
          <p:nvPr/>
        </p:nvSpPr>
        <p:spPr bwMode="auto">
          <a:xfrm>
            <a:off x="5665788" y="4546600"/>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6" name="Ovaal 49">
            <a:extLst>
              <a:ext uri="{FF2B5EF4-FFF2-40B4-BE49-F238E27FC236}">
                <a16:creationId xmlns:a16="http://schemas.microsoft.com/office/drawing/2014/main" xmlns="" id="{B2C0220F-9C55-4186-B211-AB21C07CCA97}"/>
              </a:ext>
            </a:extLst>
          </p:cNvPr>
          <p:cNvSpPr>
            <a:spLocks noChangeArrowheads="1"/>
          </p:cNvSpPr>
          <p:nvPr/>
        </p:nvSpPr>
        <p:spPr bwMode="auto">
          <a:xfrm>
            <a:off x="1535113" y="1863725"/>
            <a:ext cx="769937" cy="769938"/>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2" name="Gelijkbenige driehoek 50">
            <a:extLst>
              <a:ext uri="{FF2B5EF4-FFF2-40B4-BE49-F238E27FC236}">
                <a16:creationId xmlns:a16="http://schemas.microsoft.com/office/drawing/2014/main" xmlns="" id="{9BEB750C-DADD-4A03-B233-4A88204ADE85}"/>
              </a:ext>
            </a:extLst>
          </p:cNvPr>
          <p:cNvSpPr>
            <a:spLocks noChangeArrowheads="1"/>
          </p:cNvSpPr>
          <p:nvPr/>
        </p:nvSpPr>
        <p:spPr bwMode="auto">
          <a:xfrm rot="5400000">
            <a:off x="3938588" y="2174875"/>
            <a:ext cx="185738" cy="160337"/>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5" name="Gelijkbenige driehoek 51">
            <a:extLst>
              <a:ext uri="{FF2B5EF4-FFF2-40B4-BE49-F238E27FC236}">
                <a16:creationId xmlns:a16="http://schemas.microsoft.com/office/drawing/2014/main" xmlns="" id="{CB8A3EC0-DFEF-4423-BF9A-FA96CCF350E3}"/>
              </a:ext>
            </a:extLst>
          </p:cNvPr>
          <p:cNvSpPr>
            <a:spLocks noChangeArrowheads="1"/>
          </p:cNvSpPr>
          <p:nvPr/>
        </p:nvSpPr>
        <p:spPr bwMode="auto">
          <a:xfrm rot="10800000">
            <a:off x="2020888" y="4186238"/>
            <a:ext cx="185737" cy="158750"/>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6" name="Gelijkbenige driehoek 52">
            <a:extLst>
              <a:ext uri="{FF2B5EF4-FFF2-40B4-BE49-F238E27FC236}">
                <a16:creationId xmlns:a16="http://schemas.microsoft.com/office/drawing/2014/main" xmlns="" id="{85704629-6BB0-485F-9209-3A35C5690E20}"/>
              </a:ext>
            </a:extLst>
          </p:cNvPr>
          <p:cNvSpPr>
            <a:spLocks noChangeArrowheads="1"/>
          </p:cNvSpPr>
          <p:nvPr/>
        </p:nvSpPr>
        <p:spPr bwMode="auto">
          <a:xfrm rot="5400000">
            <a:off x="8067675" y="4848225"/>
            <a:ext cx="185738"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7" name="Gelijkbenige driehoek 54">
            <a:extLst>
              <a:ext uri="{FF2B5EF4-FFF2-40B4-BE49-F238E27FC236}">
                <a16:creationId xmlns:a16="http://schemas.microsoft.com/office/drawing/2014/main" xmlns="" id="{83EEB1F4-33C1-46A5-B3DB-DF78A96587F3}"/>
              </a:ext>
            </a:extLst>
          </p:cNvPr>
          <p:cNvSpPr>
            <a:spLocks noChangeArrowheads="1"/>
          </p:cNvSpPr>
          <p:nvPr/>
        </p:nvSpPr>
        <p:spPr bwMode="auto">
          <a:xfrm rot="10800000">
            <a:off x="10321925" y="2838450"/>
            <a:ext cx="185738" cy="158750"/>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8" name="Ovaal 31">
            <a:extLst>
              <a:ext uri="{FF2B5EF4-FFF2-40B4-BE49-F238E27FC236}">
                <a16:creationId xmlns:a16="http://schemas.microsoft.com/office/drawing/2014/main" xmlns="" id="{E1642B9B-7EF6-482E-98A9-7584EAA73136}"/>
              </a:ext>
            </a:extLst>
          </p:cNvPr>
          <p:cNvSpPr>
            <a:spLocks noChangeArrowheads="1"/>
          </p:cNvSpPr>
          <p:nvPr/>
        </p:nvSpPr>
        <p:spPr bwMode="auto">
          <a:xfrm>
            <a:off x="3983038" y="3205163"/>
            <a:ext cx="768350" cy="768350"/>
          </a:xfrm>
          <a:prstGeom prst="ellipse">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39" name="Gelijkbenige driehoek 34">
            <a:extLst>
              <a:ext uri="{FF2B5EF4-FFF2-40B4-BE49-F238E27FC236}">
                <a16:creationId xmlns:a16="http://schemas.microsoft.com/office/drawing/2014/main" xmlns="" id="{CB852269-A283-4FC2-82EA-651A024613F5}"/>
              </a:ext>
            </a:extLst>
          </p:cNvPr>
          <p:cNvSpPr>
            <a:spLocks noChangeArrowheads="1"/>
          </p:cNvSpPr>
          <p:nvPr/>
        </p:nvSpPr>
        <p:spPr bwMode="auto">
          <a:xfrm rot="16200000">
            <a:off x="6359525" y="3516313"/>
            <a:ext cx="185737" cy="160338"/>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defTabSz="1217613">
              <a:defRPr>
                <a:solidFill>
                  <a:schemeClr val="tx1"/>
                </a:solidFill>
                <a:latin typeface="Corbel" panose="020B0503020204020204" pitchFamily="34" charset="0"/>
                <a:ea typeface="MS PGothic" panose="020B0600070205080204" pitchFamily="34" charset="-128"/>
              </a:defRPr>
            </a:lvl1pPr>
            <a:lvl2pPr marL="742950" indent="-285750" defTabSz="1217613">
              <a:defRPr>
                <a:solidFill>
                  <a:schemeClr val="tx1"/>
                </a:solidFill>
                <a:latin typeface="Corbel" panose="020B0503020204020204" pitchFamily="34" charset="0"/>
                <a:ea typeface="MS PGothic" panose="020B0600070205080204" pitchFamily="34" charset="-128"/>
              </a:defRPr>
            </a:lvl2pPr>
            <a:lvl3pPr marL="1143000" indent="-228600" defTabSz="1217613">
              <a:defRPr>
                <a:solidFill>
                  <a:schemeClr val="tx1"/>
                </a:solidFill>
                <a:latin typeface="Corbel" panose="020B0503020204020204" pitchFamily="34" charset="0"/>
                <a:ea typeface="MS PGothic" panose="020B0600070205080204" pitchFamily="34" charset="-128"/>
              </a:defRPr>
            </a:lvl3pPr>
            <a:lvl4pPr marL="1600200" indent="-228600" defTabSz="1217613">
              <a:defRPr>
                <a:solidFill>
                  <a:schemeClr val="tx1"/>
                </a:solidFill>
                <a:latin typeface="Corbel" panose="020B0503020204020204" pitchFamily="34" charset="0"/>
                <a:ea typeface="MS PGothic" panose="020B0600070205080204" pitchFamily="34" charset="-128"/>
              </a:defRPr>
            </a:lvl4pPr>
            <a:lvl5pPr marL="2057400" indent="-228600" defTabSz="1217613">
              <a:defRPr>
                <a:solidFill>
                  <a:schemeClr val="tx1"/>
                </a:solidFill>
                <a:latin typeface="Corbel" panose="020B0503020204020204" pitchFamily="34" charset="0"/>
                <a:ea typeface="MS PGothic" panose="020B0600070205080204" pitchFamily="34" charset="-128"/>
              </a:defRPr>
            </a:lvl5pPr>
            <a:lvl6pPr marL="25146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6pPr>
            <a:lvl7pPr marL="29718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7pPr>
            <a:lvl8pPr marL="34290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8pPr>
            <a:lvl9pPr marL="3886200" indent="-228600" defTabSz="1217613" fontAlgn="base">
              <a:spcBef>
                <a:spcPct val="0"/>
              </a:spcBef>
              <a:spcAft>
                <a:spcPct val="0"/>
              </a:spcAft>
              <a:defRPr>
                <a:solidFill>
                  <a:schemeClr val="tx1"/>
                </a:solidFill>
                <a:latin typeface="Corbel" panose="020B0503020204020204" pitchFamily="34" charset="0"/>
                <a:ea typeface="MS PGothic" panose="020B0600070205080204" pitchFamily="34" charset="-128"/>
              </a:defRPr>
            </a:lvl9pPr>
          </a:lstStyle>
          <a:p>
            <a:pPr algn="ctr"/>
            <a:endParaRPr lang="nl-BE" altLang="nl-BE" sz="2400">
              <a:solidFill>
                <a:srgbClr val="FFFFFF"/>
              </a:solidFill>
              <a:latin typeface="Candara" panose="020E0502030303020204" pitchFamily="34" charset="0"/>
            </a:endParaRPr>
          </a:p>
        </p:txBody>
      </p:sp>
      <p:sp>
        <p:nvSpPr>
          <p:cNvPr id="2" name="Titel 1"/>
          <p:cNvSpPr>
            <a:spLocks noGrp="1"/>
          </p:cNvSpPr>
          <p:nvPr>
            <p:ph type="title"/>
          </p:nvPr>
        </p:nvSpPr>
        <p:spPr/>
        <p:txBody>
          <a:bodyPr/>
          <a:lstStyle/>
          <a:p>
            <a:r>
              <a:rPr lang="nl-NL"/>
              <a:t>Klik om stijl te bewerken</a:t>
            </a:r>
            <a:endParaRPr lang="nl-BE"/>
          </a:p>
        </p:txBody>
      </p:sp>
      <p:sp>
        <p:nvSpPr>
          <p:cNvPr id="57" name="Tijdelijke aanduiding voor tekst 4"/>
          <p:cNvSpPr>
            <a:spLocks noGrp="1"/>
          </p:cNvSpPr>
          <p:nvPr>
            <p:ph type="body" sz="quarter" idx="14"/>
          </p:nvPr>
        </p:nvSpPr>
        <p:spPr>
          <a:xfrm>
            <a:off x="148856" y="2666784"/>
            <a:ext cx="3570412" cy="4076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8" name="Tijdelijke aanduiding voor tekst 4"/>
          <p:cNvSpPr>
            <a:spLocks noGrp="1"/>
          </p:cNvSpPr>
          <p:nvPr>
            <p:ph type="body" sz="quarter" idx="15"/>
          </p:nvPr>
        </p:nvSpPr>
        <p:spPr>
          <a:xfrm>
            <a:off x="4276456" y="2681026"/>
            <a:ext cx="3570412" cy="390902"/>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59" name="Tijdelijke aanduiding voor tekst 4"/>
          <p:cNvSpPr>
            <a:spLocks noGrp="1"/>
          </p:cNvSpPr>
          <p:nvPr>
            <p:ph type="body" sz="quarter" idx="16"/>
          </p:nvPr>
        </p:nvSpPr>
        <p:spPr>
          <a:xfrm>
            <a:off x="6743672" y="4069409"/>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0" name="Tijdelijke aanduiding voor tekst 4"/>
          <p:cNvSpPr>
            <a:spLocks noGrp="1"/>
          </p:cNvSpPr>
          <p:nvPr>
            <p:ph type="body" sz="quarter" idx="17"/>
          </p:nvPr>
        </p:nvSpPr>
        <p:spPr>
          <a:xfrm>
            <a:off x="4233924"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61" name="Tijdelijke aanduiding voor tekst 4"/>
          <p:cNvSpPr>
            <a:spLocks noGrp="1"/>
          </p:cNvSpPr>
          <p:nvPr>
            <p:ph type="body" sz="quarter" idx="18"/>
          </p:nvPr>
        </p:nvSpPr>
        <p:spPr>
          <a:xfrm>
            <a:off x="8404178" y="5409562"/>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25" name="Tijdelijke aanduiding voor tekst 4"/>
          <p:cNvSpPr>
            <a:spLocks noGrp="1"/>
          </p:cNvSpPr>
          <p:nvPr>
            <p:ph type="body" sz="quarter" idx="19"/>
          </p:nvPr>
        </p:nvSpPr>
        <p:spPr>
          <a:xfrm>
            <a:off x="1563504" y="2050401"/>
            <a:ext cx="741116" cy="407602"/>
          </a:xfrm>
        </p:spPr>
        <p:txBody>
          <a:bodyP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7" name="Tijdelijke aanduiding voor tekst 4"/>
          <p:cNvSpPr>
            <a:spLocks noGrp="1"/>
          </p:cNvSpPr>
          <p:nvPr>
            <p:ph type="body" sz="quarter" idx="20"/>
          </p:nvPr>
        </p:nvSpPr>
        <p:spPr>
          <a:xfrm>
            <a:off x="5679562" y="2050401"/>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8" name="Tijdelijke aanduiding voor tekst 4"/>
          <p:cNvSpPr>
            <a:spLocks noGrp="1"/>
          </p:cNvSpPr>
          <p:nvPr>
            <p:ph type="body" sz="quarter" idx="21"/>
          </p:nvPr>
        </p:nvSpPr>
        <p:spPr>
          <a:xfrm>
            <a:off x="8168044" y="3385909"/>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29" name="Tijdelijke aanduiding voor tekst 4"/>
          <p:cNvSpPr>
            <a:spLocks noGrp="1"/>
          </p:cNvSpPr>
          <p:nvPr>
            <p:ph type="body" sz="quarter" idx="22"/>
          </p:nvPr>
        </p:nvSpPr>
        <p:spPr>
          <a:xfrm>
            <a:off x="5679562" y="4723049"/>
            <a:ext cx="741116" cy="407602"/>
          </a:xfrm>
        </p:spPr>
        <p:txBody>
          <a:bodyPr anchor="ctr">
            <a:noAutofit/>
          </a:bodyPr>
          <a:lstStyle>
            <a:lvl1pPr marL="0" indent="0" algn="ctr">
              <a:buNone/>
              <a:defRPr lang="nl-NL" sz="1800" b="1" kern="1200" dirty="0">
                <a:solidFill>
                  <a:schemeClr val="accent2"/>
                </a:solidFill>
                <a:latin typeface="Candara" panose="020E0502030303020204" pitchFamily="34" charset="0"/>
                <a:ea typeface="+mn-ea"/>
                <a:cs typeface="Arial" panose="020B0604020202020204" pitchFamily="34" charset="0"/>
              </a:defRPr>
            </a:lvl1pPr>
            <a:lvl5pPr marL="1828754" indent="0">
              <a:buNone/>
              <a:defRPr/>
            </a:lvl5pPr>
          </a:lstStyle>
          <a:p>
            <a:pPr lvl="0"/>
            <a:r>
              <a:rPr lang="nl-BE"/>
              <a:t>Click to edit Master text styles</a:t>
            </a:r>
          </a:p>
        </p:txBody>
      </p:sp>
      <p:sp>
        <p:nvSpPr>
          <p:cNvPr id="30" name="Tijdelijke aanduiding voor tekst 4"/>
          <p:cNvSpPr>
            <a:spLocks noGrp="1"/>
          </p:cNvSpPr>
          <p:nvPr>
            <p:ph type="body" sz="quarter" idx="23"/>
          </p:nvPr>
        </p:nvSpPr>
        <p:spPr>
          <a:xfrm>
            <a:off x="9809602" y="4723049"/>
            <a:ext cx="741116" cy="407602"/>
          </a:xfrm>
        </p:spPr>
        <p:txBody>
          <a:bodyPr tIns="46800" bIns="46800"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
        <p:nvSpPr>
          <p:cNvPr id="33" name="Tijdelijke aanduiding voor tekst 4"/>
          <p:cNvSpPr>
            <a:spLocks noGrp="1"/>
          </p:cNvSpPr>
          <p:nvPr>
            <p:ph type="body" sz="quarter" idx="24"/>
          </p:nvPr>
        </p:nvSpPr>
        <p:spPr>
          <a:xfrm>
            <a:off x="2572066" y="4069409"/>
            <a:ext cx="3591678" cy="392400"/>
          </a:xfrm>
        </p:spPr>
        <p:txBody>
          <a:bodyPr>
            <a:noAutofit/>
          </a:bodyPr>
          <a:lstStyle>
            <a:lvl1pPr marL="0" indent="0" algn="ctr">
              <a:buNone/>
              <a:defRPr sz="1600"/>
            </a:lvl1pPr>
            <a:lvl5pPr marL="1828754" indent="0">
              <a:buNone/>
              <a:defRPr/>
            </a:lvl5pPr>
          </a:lstStyle>
          <a:p>
            <a:pPr lvl="0"/>
            <a:r>
              <a:rPr lang="nl-NL" dirty="0"/>
              <a:t>Klikken om de tekststijl van het model te bewerken</a:t>
            </a:r>
          </a:p>
        </p:txBody>
      </p:sp>
      <p:sp>
        <p:nvSpPr>
          <p:cNvPr id="34" name="Tijdelijke aanduiding voor tekst 4"/>
          <p:cNvSpPr>
            <a:spLocks noGrp="1"/>
          </p:cNvSpPr>
          <p:nvPr>
            <p:ph type="body" sz="quarter" idx="25"/>
          </p:nvPr>
        </p:nvSpPr>
        <p:spPr>
          <a:xfrm>
            <a:off x="3996438" y="3385909"/>
            <a:ext cx="741116" cy="407602"/>
          </a:xfrm>
        </p:spPr>
        <p:txBody>
          <a:bodyPr anchor="ctr">
            <a:noAutofit/>
          </a:bodyPr>
          <a:lstStyle>
            <a:lvl1pPr marL="0" indent="0" algn="ctr">
              <a:buNone/>
              <a:defRPr sz="1800" b="1">
                <a:solidFill>
                  <a:schemeClr val="accent2"/>
                </a:solidFill>
                <a:latin typeface="Candara" panose="020E0502030303020204" pitchFamily="34" charset="0"/>
                <a:cs typeface="Arial" panose="020B0604020202020204" pitchFamily="34" charset="0"/>
              </a:defRPr>
            </a:lvl1pPr>
            <a:lvl5pPr marL="1828754" indent="0">
              <a:buNone/>
              <a:defRPr/>
            </a:lvl5pPr>
          </a:lstStyle>
          <a:p>
            <a:pPr lvl="0"/>
            <a:r>
              <a:rPr lang="nl-BE"/>
              <a:t>Click to edit Master text styles</a:t>
            </a:r>
          </a:p>
        </p:txBody>
      </p:sp>
    </p:spTree>
    <p:extLst>
      <p:ext uri="{BB962C8B-B14F-4D97-AF65-F5344CB8AC3E}">
        <p14:creationId xmlns:p14="http://schemas.microsoft.com/office/powerpoint/2010/main" val="17021725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10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P spid="32" grpId="0" animBg="1"/>
      <p:bldP spid="35" grpId="0" animBg="1"/>
      <p:bldP spid="36" grpId="0" animBg="1"/>
      <p:bldP spid="37" grpId="0" animBg="1"/>
      <p:bldP spid="38" grpId="0" animBg="1"/>
      <p:bldP spid="39"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4396743" y="3968875"/>
            <a:ext cx="3420000" cy="2016000"/>
          </a:xfrm>
          <a:solidFill>
            <a:schemeClr val="accent1">
              <a:alpha val="25000"/>
            </a:schemeClr>
          </a:solidFill>
        </p:spPr>
        <p:txBody>
          <a:bodyPr rtlCol="0" anchor="ctr">
            <a:normAutofit/>
          </a:bodyPr>
          <a:lstStyle>
            <a:lvl1pPr>
              <a:defRPr lang="nl-BE" sz="1800"/>
            </a:lvl1pPr>
          </a:lstStyle>
          <a:p>
            <a:pPr lvl="0"/>
            <a:endParaRPr lang="nl-BE" noProof="0"/>
          </a:p>
        </p:txBody>
      </p:sp>
      <p:sp>
        <p:nvSpPr>
          <p:cNvPr id="12" name="Tijdelijke aanduiding voor afbeelding 4"/>
          <p:cNvSpPr>
            <a:spLocks noGrp="1"/>
          </p:cNvSpPr>
          <p:nvPr>
            <p:ph type="pic" sz="quarter" idx="18"/>
          </p:nvPr>
        </p:nvSpPr>
        <p:spPr>
          <a:xfrm>
            <a:off x="7936445" y="1820863"/>
            <a:ext cx="3420000" cy="2016000"/>
          </a:xfrm>
          <a:solidFill>
            <a:schemeClr val="accent1">
              <a:alpha val="25000"/>
            </a:schemeClr>
          </a:solidFill>
        </p:spPr>
        <p:txBody>
          <a:bodyPr rtlCol="0" anchor="ctr">
            <a:normAutofit/>
          </a:bodyPr>
          <a:lstStyle>
            <a:lvl1pPr marL="0" indent="0" algn="ctr">
              <a:buNone/>
              <a:defRPr sz="1800"/>
            </a:lvl1pPr>
          </a:lstStyle>
          <a:p>
            <a:pPr lvl="0"/>
            <a:endParaRPr lang="nl-BE" noProof="0"/>
          </a:p>
        </p:txBody>
      </p:sp>
      <p:sp>
        <p:nvSpPr>
          <p:cNvPr id="3" name="Tijdelijke aanduiding voor tekst 2"/>
          <p:cNvSpPr>
            <a:spLocks noGrp="1"/>
          </p:cNvSpPr>
          <p:nvPr>
            <p:ph type="body" sz="quarter" idx="20"/>
          </p:nvPr>
        </p:nvSpPr>
        <p:spPr>
          <a:xfrm>
            <a:off x="838200" y="1820863"/>
            <a:ext cx="3419475" cy="2016125"/>
          </a:xfrm>
          <a:solidFill>
            <a:schemeClr val="bg1"/>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4" name="Tijdelijke aanduiding voor tekst 2"/>
          <p:cNvSpPr>
            <a:spLocks noGrp="1"/>
          </p:cNvSpPr>
          <p:nvPr>
            <p:ph type="body" sz="quarter" idx="21"/>
          </p:nvPr>
        </p:nvSpPr>
        <p:spPr>
          <a:xfrm>
            <a:off x="7932213" y="3968750"/>
            <a:ext cx="3419475" cy="2016125"/>
          </a:xfrm>
          <a:solidFill>
            <a:schemeClr val="accent3"/>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5" name="Tijdelijke aanduiding voor tekst 2"/>
          <p:cNvSpPr>
            <a:spLocks noGrp="1"/>
          </p:cNvSpPr>
          <p:nvPr>
            <p:ph type="body" sz="quarter" idx="22"/>
          </p:nvPr>
        </p:nvSpPr>
        <p:spPr>
          <a:xfrm>
            <a:off x="4396743" y="1820863"/>
            <a:ext cx="3419475"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18" name="Tijdelijke aanduiding voor tekst 2"/>
          <p:cNvSpPr>
            <a:spLocks noGrp="1"/>
          </p:cNvSpPr>
          <p:nvPr>
            <p:ph type="body" sz="quarter" idx="24"/>
          </p:nvPr>
        </p:nvSpPr>
        <p:spPr>
          <a:xfrm>
            <a:off x="835555" y="3968749"/>
            <a:ext cx="3419475"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2" name="Titel 1"/>
          <p:cNvSpPr>
            <a:spLocks noGrp="1"/>
          </p:cNvSpPr>
          <p:nvPr>
            <p:ph type="title"/>
          </p:nvPr>
        </p:nvSpPr>
        <p:spPr/>
        <p:txBody>
          <a:bodyPr/>
          <a:lstStyle/>
          <a:p>
            <a:r>
              <a:rPr lang="nl-NL"/>
              <a:t>Klik om stijl te bewerken</a:t>
            </a:r>
            <a:endParaRPr lang="nl-BE"/>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3609589790"/>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Leeg">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7"/>
          </p:nvPr>
        </p:nvSpPr>
        <p:spPr>
          <a:xfrm>
            <a:off x="836877" y="3968875"/>
            <a:ext cx="2538000" cy="2016000"/>
          </a:xfrm>
          <a:solidFill>
            <a:schemeClr val="accent1">
              <a:alpha val="25000"/>
            </a:schemeClr>
          </a:solidFill>
        </p:spPr>
        <p:txBody>
          <a:bodyPr rtlCol="0" anchor="ctr">
            <a:normAutofit/>
          </a:bodyPr>
          <a:lstStyle>
            <a:lvl1pPr>
              <a:defRPr lang="nl-BE" sz="1800"/>
            </a:lvl1pPr>
          </a:lstStyle>
          <a:p>
            <a:pPr lvl="0"/>
            <a:endParaRPr lang="nl-BE" noProof="0"/>
          </a:p>
        </p:txBody>
      </p:sp>
      <p:sp>
        <p:nvSpPr>
          <p:cNvPr id="12" name="Tijdelijke aanduiding voor afbeelding 4"/>
          <p:cNvSpPr>
            <a:spLocks noGrp="1"/>
          </p:cNvSpPr>
          <p:nvPr>
            <p:ph type="pic" sz="quarter" idx="18"/>
          </p:nvPr>
        </p:nvSpPr>
        <p:spPr>
          <a:xfrm>
            <a:off x="3496519" y="1820863"/>
            <a:ext cx="2535355" cy="2016000"/>
          </a:xfrm>
          <a:solidFill>
            <a:schemeClr val="accent1">
              <a:alpha val="25000"/>
            </a:schemeClr>
          </a:solidFill>
        </p:spPr>
        <p:txBody>
          <a:bodyPr rtlCol="0" anchor="ctr">
            <a:normAutofit/>
          </a:bodyPr>
          <a:lstStyle>
            <a:lvl1pPr>
              <a:defRPr lang="nl-BE" sz="1800"/>
            </a:lvl1pPr>
          </a:lstStyle>
          <a:p>
            <a:pPr lvl="0"/>
            <a:endParaRPr lang="nl-BE" noProof="0"/>
          </a:p>
        </p:txBody>
      </p:sp>
      <p:sp>
        <p:nvSpPr>
          <p:cNvPr id="3" name="Tijdelijke aanduiding voor tekst 2"/>
          <p:cNvSpPr>
            <a:spLocks noGrp="1"/>
          </p:cNvSpPr>
          <p:nvPr>
            <p:ph type="body" sz="quarter" idx="20"/>
          </p:nvPr>
        </p:nvSpPr>
        <p:spPr>
          <a:xfrm>
            <a:off x="838200" y="1820863"/>
            <a:ext cx="2535355" cy="2016125"/>
          </a:xfrm>
          <a:solidFill>
            <a:schemeClr val="bg1"/>
          </a:solidFill>
        </p:spPr>
        <p:txBody>
          <a:bodyPr anchor="ctr">
            <a:noAutofit/>
          </a:bodyPr>
          <a:lstStyle>
            <a:lvl1pPr marL="0" indent="0" algn="ctr">
              <a:buNone/>
              <a:defRPr sz="4800">
                <a:solidFill>
                  <a:schemeClr val="accent2"/>
                </a:solidFill>
                <a:latin typeface="Candara" panose="020E0502030303020204" pitchFamily="34" charset="0"/>
              </a:defRPr>
            </a:lvl1pPr>
            <a:lvl2pPr marL="0" indent="0" algn="ctr">
              <a:buNone/>
              <a:defRPr sz="18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4" name="Tijdelijke aanduiding voor tekst 2"/>
          <p:cNvSpPr>
            <a:spLocks noGrp="1"/>
          </p:cNvSpPr>
          <p:nvPr>
            <p:ph type="body" sz="quarter" idx="21"/>
          </p:nvPr>
        </p:nvSpPr>
        <p:spPr>
          <a:xfrm>
            <a:off x="8818447" y="3968750"/>
            <a:ext cx="2538000" cy="2016125"/>
          </a:xfrm>
          <a:solidFill>
            <a:schemeClr val="accent3"/>
          </a:solidFill>
        </p:spPr>
        <p:txBody>
          <a:bodyPr anchor="ctr">
            <a:noAutofit/>
          </a:bodyPr>
          <a:lstStyle>
            <a:lvl1pPr marL="0" indent="0" algn="ctr">
              <a:buNone/>
              <a:defRPr sz="4800">
                <a:solidFill>
                  <a:schemeClr val="bg1"/>
                </a:solidFill>
                <a:latin typeface="Candara" panose="020E0502030303020204" pitchFamily="34" charset="0"/>
              </a:defRPr>
            </a:lvl1pPr>
            <a:lvl2pPr marL="0" indent="0" algn="ctr">
              <a:buNone/>
              <a:defRPr sz="18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5" name="Tijdelijke aanduiding voor tekst 2"/>
          <p:cNvSpPr>
            <a:spLocks noGrp="1"/>
          </p:cNvSpPr>
          <p:nvPr>
            <p:ph type="body" sz="quarter" idx="22"/>
          </p:nvPr>
        </p:nvSpPr>
        <p:spPr>
          <a:xfrm>
            <a:off x="6154838" y="1820863"/>
            <a:ext cx="2535355"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18" name="Tijdelijke aanduiding voor tekst 2"/>
          <p:cNvSpPr>
            <a:spLocks noGrp="1"/>
          </p:cNvSpPr>
          <p:nvPr>
            <p:ph type="body" sz="quarter" idx="24"/>
          </p:nvPr>
        </p:nvSpPr>
        <p:spPr>
          <a:xfrm>
            <a:off x="3496519" y="3968749"/>
            <a:ext cx="2538000" cy="2016125"/>
          </a:xfrm>
          <a:noFill/>
          <a:ln>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solidFill>
                <a:latin typeface="Candara" panose="020E0502030303020204" pitchFamily="34" charset="0"/>
              </a:defRPr>
            </a:lvl1pPr>
            <a:lvl2pPr marL="0" indent="0" algn="ctr">
              <a:buNone/>
              <a:defRPr sz="16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NL" dirty="0"/>
              <a:t>Klikken om de tekststijl van het model te bewerken</a:t>
            </a:r>
          </a:p>
          <a:p>
            <a:pPr lvl="1"/>
            <a:r>
              <a:rPr lang="nl-NL" dirty="0"/>
              <a:t>Tweede niveau</a:t>
            </a:r>
          </a:p>
        </p:txBody>
      </p:sp>
      <p:sp>
        <p:nvSpPr>
          <p:cNvPr id="2" name="Titel 1"/>
          <p:cNvSpPr>
            <a:spLocks noGrp="1"/>
          </p:cNvSpPr>
          <p:nvPr>
            <p:ph type="title"/>
          </p:nvPr>
        </p:nvSpPr>
        <p:spPr/>
        <p:txBody>
          <a:bodyPr/>
          <a:lstStyle/>
          <a:p>
            <a:r>
              <a:rPr lang="nl-NL"/>
              <a:t>Klik om stijl te bewerken</a:t>
            </a:r>
            <a:endParaRPr lang="nl-BE"/>
          </a:p>
        </p:txBody>
      </p:sp>
      <p:sp>
        <p:nvSpPr>
          <p:cNvPr id="10" name="Tijdelijke aanduiding voor afbeelding 4"/>
          <p:cNvSpPr>
            <a:spLocks noGrp="1"/>
          </p:cNvSpPr>
          <p:nvPr>
            <p:ph type="pic" sz="quarter" idx="25"/>
          </p:nvPr>
        </p:nvSpPr>
        <p:spPr>
          <a:xfrm>
            <a:off x="6157483" y="3968875"/>
            <a:ext cx="2538000" cy="2016000"/>
          </a:xfrm>
          <a:solidFill>
            <a:schemeClr val="accent1">
              <a:alpha val="25000"/>
            </a:schemeClr>
          </a:solidFill>
        </p:spPr>
        <p:txBody>
          <a:bodyPr rtlCol="0" anchor="ctr">
            <a:normAutofit/>
          </a:bodyPr>
          <a:lstStyle>
            <a:lvl1pPr>
              <a:defRPr lang="nl-BE" sz="1800"/>
            </a:lvl1pPr>
          </a:lstStyle>
          <a:p>
            <a:pPr lvl="0"/>
            <a:endParaRPr lang="nl-BE" noProof="0"/>
          </a:p>
        </p:txBody>
      </p:sp>
      <p:sp>
        <p:nvSpPr>
          <p:cNvPr id="16" name="Tijdelijke aanduiding voor afbeelding 4"/>
          <p:cNvSpPr>
            <a:spLocks noGrp="1"/>
          </p:cNvSpPr>
          <p:nvPr>
            <p:ph type="pic" sz="quarter" idx="26"/>
          </p:nvPr>
        </p:nvSpPr>
        <p:spPr>
          <a:xfrm>
            <a:off x="8813157" y="1820863"/>
            <a:ext cx="2535355" cy="2016000"/>
          </a:xfrm>
          <a:solidFill>
            <a:schemeClr val="accent1">
              <a:alpha val="25000"/>
            </a:schemeClr>
          </a:solidFill>
        </p:spPr>
        <p:txBody>
          <a:bodyPr rtlCol="0" anchor="ctr">
            <a:normAutofit/>
          </a:bodyPr>
          <a:lstStyle>
            <a:lvl1pPr>
              <a:defRPr lang="nl-BE" sz="1800"/>
            </a:lvl1pPr>
          </a:lstStyle>
          <a:p>
            <a:pPr lvl="0"/>
            <a:endParaRPr lang="nl-BE" noProof="0"/>
          </a:p>
        </p:txBody>
      </p:sp>
      <p:sp>
        <p:nvSpPr>
          <p:cNvPr id="17"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263777890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Leeg">
    <p:spTree>
      <p:nvGrpSpPr>
        <p:cNvPr id="1" name=""/>
        <p:cNvGrpSpPr/>
        <p:nvPr/>
      </p:nvGrpSpPr>
      <p:grpSpPr>
        <a:xfrm>
          <a:off x="0" y="0"/>
          <a:ext cx="0" cy="0"/>
          <a:chOff x="0" y="0"/>
          <a:chExt cx="0" cy="0"/>
        </a:xfrm>
      </p:grpSpPr>
      <p:sp>
        <p:nvSpPr>
          <p:cNvPr id="10" name="Rechthoek 12">
            <a:extLst>
              <a:ext uri="{FF2B5EF4-FFF2-40B4-BE49-F238E27FC236}">
                <a16:creationId xmlns:a16="http://schemas.microsoft.com/office/drawing/2014/main" xmlns="" id="{4F2629C8-B543-4CA8-99C6-7CD172C071F7}"/>
              </a:ext>
            </a:extLst>
          </p:cNvPr>
          <p:cNvSpPr/>
          <p:nvPr/>
        </p:nvSpPr>
        <p:spPr>
          <a:xfrm>
            <a:off x="5486400" y="0"/>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cxnSp>
        <p:nvCxnSpPr>
          <p:cNvPr id="11" name="Rechte verbindingslijn 14">
            <a:extLst>
              <a:ext uri="{FF2B5EF4-FFF2-40B4-BE49-F238E27FC236}">
                <a16:creationId xmlns:a16="http://schemas.microsoft.com/office/drawing/2014/main" xmlns="" id="{C585F453-8CF5-41DA-81D3-5F90499FB6D9}"/>
              </a:ext>
            </a:extLst>
          </p:cNvPr>
          <p:cNvCxnSpPr>
            <a:cxnSpLocks/>
          </p:cNvCxnSpPr>
          <p:nvPr/>
        </p:nvCxnSpPr>
        <p:spPr>
          <a:xfrm>
            <a:off x="317500" y="2732088"/>
            <a:ext cx="0" cy="792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Vrije vorm: vorm 16">
            <a:extLst>
              <a:ext uri="{FF2B5EF4-FFF2-40B4-BE49-F238E27FC236}">
                <a16:creationId xmlns:a16="http://schemas.microsoft.com/office/drawing/2014/main" xmlns="" id="{986E72A8-BD3B-4464-982B-0E4E921F7447}"/>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3" name="Graphic 26">
            <a:extLst>
              <a:ext uri="{FF2B5EF4-FFF2-40B4-BE49-F238E27FC236}">
                <a16:creationId xmlns:a16="http://schemas.microsoft.com/office/drawing/2014/main" xmlns="" id="{18C3B3AC-4E20-42B4-AC56-3032E2C27A27}"/>
              </a:ext>
            </a:extLst>
          </p:cNvPr>
          <p:cNvGrpSpPr/>
          <p:nvPr/>
        </p:nvGrpSpPr>
        <p:grpSpPr>
          <a:xfrm>
            <a:off x="5708429" y="6531239"/>
            <a:ext cx="778577" cy="244456"/>
            <a:chOff x="5574619" y="6479364"/>
            <a:chExt cx="1065549" cy="334553"/>
          </a:xfrm>
          <a:solidFill>
            <a:schemeClr val="accent1"/>
          </a:solidFill>
        </p:grpSpPr>
        <p:grpSp>
          <p:nvGrpSpPr>
            <p:cNvPr id="15" name="Graphic 26">
              <a:extLst>
                <a:ext uri="{FF2B5EF4-FFF2-40B4-BE49-F238E27FC236}">
                  <a16:creationId xmlns:a16="http://schemas.microsoft.com/office/drawing/2014/main" xmlns="" id="{BF3CEA2F-03A9-490E-AD16-3623A5EEF0C8}"/>
                </a:ext>
              </a:extLst>
            </p:cNvPr>
            <p:cNvGrpSpPr/>
            <p:nvPr/>
          </p:nvGrpSpPr>
          <p:grpSpPr>
            <a:xfrm>
              <a:off x="5574619" y="6479364"/>
              <a:ext cx="232436" cy="334553"/>
              <a:chOff x="5574619" y="6479364"/>
              <a:chExt cx="232436" cy="334553"/>
            </a:xfrm>
            <a:grpFill/>
          </p:grpSpPr>
          <p:sp>
            <p:nvSpPr>
              <p:cNvPr id="28" name="Vrije vorm: vorm 30">
                <a:extLst>
                  <a:ext uri="{FF2B5EF4-FFF2-40B4-BE49-F238E27FC236}">
                    <a16:creationId xmlns:a16="http://schemas.microsoft.com/office/drawing/2014/main" xmlns="" id="{9DE85BC7-0E16-4A54-A95D-22A6682E1EEE}"/>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9" name="Vrije vorm: vorm 31">
                <a:extLst>
                  <a:ext uri="{FF2B5EF4-FFF2-40B4-BE49-F238E27FC236}">
                    <a16:creationId xmlns:a16="http://schemas.microsoft.com/office/drawing/2014/main" xmlns="" id="{D16FE443-A544-4B32-990B-56CD9970F6A8}"/>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0" name="Vrije vorm: vorm 32">
                <a:extLst>
                  <a:ext uri="{FF2B5EF4-FFF2-40B4-BE49-F238E27FC236}">
                    <a16:creationId xmlns:a16="http://schemas.microsoft.com/office/drawing/2014/main" xmlns="" id="{0C3627F2-DA85-45A8-B6DD-A994CE7F4B89}"/>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7" name="Vrije vorm: vorm 25">
              <a:extLst>
                <a:ext uri="{FF2B5EF4-FFF2-40B4-BE49-F238E27FC236}">
                  <a16:creationId xmlns:a16="http://schemas.microsoft.com/office/drawing/2014/main" xmlns="" id="{22136B2F-21E2-490A-A257-E451CDC1A26B}"/>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19" name="Vrije vorm: vorm 26">
              <a:extLst>
                <a:ext uri="{FF2B5EF4-FFF2-40B4-BE49-F238E27FC236}">
                  <a16:creationId xmlns:a16="http://schemas.microsoft.com/office/drawing/2014/main" xmlns="" id="{CC0A3132-B76B-4DC3-BEEE-44993D63A9D6}"/>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0" name="Vrije vorm: vorm 27">
              <a:extLst>
                <a:ext uri="{FF2B5EF4-FFF2-40B4-BE49-F238E27FC236}">
                  <a16:creationId xmlns:a16="http://schemas.microsoft.com/office/drawing/2014/main" xmlns="" id="{D6A8F722-C9B1-45EB-9634-44EBBA9E1FDF}"/>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6" name="Vrije vorm: vorm 28">
              <a:extLst>
                <a:ext uri="{FF2B5EF4-FFF2-40B4-BE49-F238E27FC236}">
                  <a16:creationId xmlns:a16="http://schemas.microsoft.com/office/drawing/2014/main" xmlns="" id="{32F187A7-1993-4391-8D57-B7D10AD181A6}"/>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7" name="Vrije vorm: vorm 29">
              <a:extLst>
                <a:ext uri="{FF2B5EF4-FFF2-40B4-BE49-F238E27FC236}">
                  <a16:creationId xmlns:a16="http://schemas.microsoft.com/office/drawing/2014/main" xmlns="" id="{6C4622BB-28A6-4BC0-8AD8-A5EC2DBE9321}"/>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16" name="Tijdelijke aanduiding voor afbeelding 14"/>
          <p:cNvSpPr>
            <a:spLocks noGrp="1"/>
          </p:cNvSpPr>
          <p:nvPr>
            <p:ph type="pic" sz="quarter" idx="11"/>
          </p:nvPr>
        </p:nvSpPr>
        <p:spPr>
          <a:xfrm>
            <a:off x="0" y="0"/>
            <a:ext cx="12192000" cy="2202561"/>
          </a:xfrm>
          <a:solidFill>
            <a:schemeClr val="accent2">
              <a:alpha val="25000"/>
            </a:schemeClr>
          </a:solidFill>
        </p:spPr>
        <p:txBody>
          <a:bodyPr rtlCol="0" anchor="ctr">
            <a:normAutofit/>
          </a:bodyPr>
          <a:lstStyle>
            <a:lvl1pPr>
              <a:defRPr lang="nl-BE" sz="1800"/>
            </a:lvl1pPr>
          </a:lstStyle>
          <a:p>
            <a:pPr lvl="0"/>
            <a:endParaRPr lang="nl-BE" noProof="0"/>
          </a:p>
        </p:txBody>
      </p:sp>
      <p:sp>
        <p:nvSpPr>
          <p:cNvPr id="21" name="Tijdelijke aanduiding voor tekst 2"/>
          <p:cNvSpPr>
            <a:spLocks noGrp="1"/>
          </p:cNvSpPr>
          <p:nvPr>
            <p:ph type="body" sz="quarter" idx="20"/>
          </p:nvPr>
        </p:nvSpPr>
        <p:spPr>
          <a:xfrm>
            <a:off x="838201" y="4043944"/>
            <a:ext cx="1980000" cy="1362220"/>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2" name="Tijdelijke aanduiding voor tekst 2"/>
          <p:cNvSpPr>
            <a:spLocks noGrp="1"/>
          </p:cNvSpPr>
          <p:nvPr>
            <p:ph type="body" sz="quarter" idx="21"/>
          </p:nvPr>
        </p:nvSpPr>
        <p:spPr>
          <a:xfrm>
            <a:off x="2972100" y="4043944"/>
            <a:ext cx="1980000" cy="1362220"/>
          </a:xfrm>
          <a:solidFill>
            <a:schemeClr val="bg1"/>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3" name="Tijdelijke aanduiding voor tekst 2"/>
          <p:cNvSpPr>
            <a:spLocks noGrp="1"/>
          </p:cNvSpPr>
          <p:nvPr>
            <p:ph type="body" sz="quarter" idx="22"/>
          </p:nvPr>
        </p:nvSpPr>
        <p:spPr>
          <a:xfrm>
            <a:off x="5106000" y="4043944"/>
            <a:ext cx="1980000" cy="1362220"/>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4" name="Tijdelijke aanduiding voor tekst 2"/>
          <p:cNvSpPr>
            <a:spLocks noGrp="1"/>
          </p:cNvSpPr>
          <p:nvPr>
            <p:ph type="body" sz="quarter" idx="23"/>
          </p:nvPr>
        </p:nvSpPr>
        <p:spPr>
          <a:xfrm>
            <a:off x="7239899" y="4043944"/>
            <a:ext cx="1980000" cy="1362220"/>
          </a:xfrm>
          <a:solidFill>
            <a:schemeClr val="bg1"/>
          </a:solidFill>
        </p:spPr>
        <p:txBody>
          <a:bodyPr anchor="ctr">
            <a:noAutofit/>
          </a:bodyPr>
          <a:lstStyle>
            <a:lvl1pPr marL="0" indent="0" algn="ctr">
              <a:buNone/>
              <a:defRPr sz="5400">
                <a:solidFill>
                  <a:schemeClr val="accent2"/>
                </a:solidFill>
                <a:latin typeface="Candara" panose="020E0502030303020204" pitchFamily="34" charset="0"/>
              </a:defRPr>
            </a:lvl1pPr>
            <a:lvl2pPr marL="0" indent="0" algn="ctr">
              <a:buNone/>
              <a:defRPr sz="2000">
                <a:solidFill>
                  <a:schemeClr val="accent2"/>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25" name="Tijdelijke aanduiding voor tekst 2"/>
          <p:cNvSpPr>
            <a:spLocks noGrp="1"/>
          </p:cNvSpPr>
          <p:nvPr>
            <p:ph type="body" sz="quarter" idx="24"/>
          </p:nvPr>
        </p:nvSpPr>
        <p:spPr>
          <a:xfrm>
            <a:off x="9373799" y="4043944"/>
            <a:ext cx="1980000" cy="1362220"/>
          </a:xfrm>
          <a:solidFill>
            <a:schemeClr val="accent1"/>
          </a:solidFill>
        </p:spPr>
        <p:txBody>
          <a:bodyPr anchor="ctr">
            <a:noAutofit/>
          </a:bodyPr>
          <a:lstStyle>
            <a:lvl1pPr marL="0" indent="0" algn="ctr">
              <a:buNone/>
              <a:defRPr sz="5400">
                <a:solidFill>
                  <a:schemeClr val="bg1"/>
                </a:solidFill>
                <a:latin typeface="Candara" panose="020E0502030303020204" pitchFamily="34" charset="0"/>
              </a:defRPr>
            </a:lvl1pPr>
            <a:lvl2pPr marL="0" indent="0" algn="ctr">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l-BE"/>
              <a:t>Click to edit Master text styles</a:t>
            </a:r>
          </a:p>
          <a:p>
            <a:pPr lvl="1"/>
            <a:r>
              <a:rPr lang="nl-BE"/>
              <a:t>Second level</a:t>
            </a:r>
          </a:p>
        </p:txBody>
      </p:sp>
      <p:sp>
        <p:nvSpPr>
          <p:cNvPr id="14"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nl-NL" dirty="0"/>
              <a:t>Klik om stijl te bewerken</a:t>
            </a:r>
            <a:endParaRPr lang="nl-BE" dirty="0"/>
          </a:p>
        </p:txBody>
      </p:sp>
      <p:sp>
        <p:nvSpPr>
          <p:cNvPr id="18" name="Tijdelijke aanduiding voor tekst 21"/>
          <p:cNvSpPr>
            <a:spLocks noGrp="1"/>
          </p:cNvSpPr>
          <p:nvPr>
            <p:ph type="body" sz="quarter" idx="25"/>
          </p:nvPr>
        </p:nvSpPr>
        <p:spPr>
          <a:xfrm>
            <a:off x="357445" y="3281558"/>
            <a:ext cx="11499591"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232458256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
        <p:nvSpPr>
          <p:cNvPr id="32" name="Tijdelijke aanduiding voor inhoud 2"/>
          <p:cNvSpPr>
            <a:spLocks noGrp="1"/>
          </p:cNvSpPr>
          <p:nvPr>
            <p:ph idx="1"/>
          </p:nvPr>
        </p:nvSpPr>
        <p:spPr>
          <a:xfrm>
            <a:off x="357446" y="1520824"/>
            <a:ext cx="11499592" cy="4716463"/>
          </a:xfrm>
        </p:spPr>
        <p:txBody>
          <a:bodyPr/>
          <a:lstStyle>
            <a:lvl1pPr>
              <a:buClr>
                <a:schemeClr val="accent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618331978"/>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1"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800" b="0">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97172381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1_Aangepaste indeling">
    <p:spTree>
      <p:nvGrpSpPr>
        <p:cNvPr id="1" name=""/>
        <p:cNvGrpSpPr/>
        <p:nvPr/>
      </p:nvGrpSpPr>
      <p:grpSpPr>
        <a:xfrm>
          <a:off x="0" y="0"/>
          <a:ext cx="0" cy="0"/>
          <a:chOff x="0" y="0"/>
          <a:chExt cx="0" cy="0"/>
        </a:xfrm>
      </p:grpSpPr>
      <p:pic>
        <p:nvPicPr>
          <p:cNvPr id="2" name="Afbeelding 2" descr="Afbeelding met persoon, gebouw, binnen, staand&#10;&#10;Automatisch gegenereerde beschrijving">
            <a:extLst>
              <a:ext uri="{FF2B5EF4-FFF2-40B4-BE49-F238E27FC236}">
                <a16:creationId xmlns:a16="http://schemas.microsoft.com/office/drawing/2014/main" xmlns="" id="{E936101D-5131-4837-997A-A7D343EDC43B}"/>
              </a:ext>
            </a:extLst>
          </p:cNvPr>
          <p:cNvPicPr>
            <a:picLocks noChangeAspect="1"/>
          </p:cNvPicPr>
          <p:nvPr/>
        </p:nvPicPr>
        <p:blipFill>
          <a:blip r:embed="rId2">
            <a:extLst>
              <a:ext uri="{28A0092B-C50C-407E-A947-70E740481C1C}">
                <a14:useLocalDpi xmlns:a14="http://schemas.microsoft.com/office/drawing/2010/main" val="0"/>
              </a:ext>
            </a:extLst>
          </a:blip>
          <a:srcRect t="156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14A7B8ED-8F5D-4809-B4D8-2A01DE8DDE56}"/>
              </a:ext>
            </a:extLst>
          </p:cNvPr>
          <p:cNvSpPr/>
          <p:nvPr/>
        </p:nvSpPr>
        <p:spPr>
          <a:xfrm>
            <a:off x="0" y="5122863"/>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4" name="Afbeelding 5" descr="Afbeelding met persoon, staand, binnen, man&#10;&#10;Automatisch gegenereerde beschrijving">
            <a:extLst>
              <a:ext uri="{FF2B5EF4-FFF2-40B4-BE49-F238E27FC236}">
                <a16:creationId xmlns:a16="http://schemas.microsoft.com/office/drawing/2014/main" xmlns="" id="{93823578-B2E8-4FEE-A49C-B4801DE881F0}"/>
              </a:ext>
            </a:extLst>
          </p:cNvPr>
          <p:cNvPicPr>
            <a:picLocks noChangeAspect="1"/>
          </p:cNvPicPr>
          <p:nvPr/>
        </p:nvPicPr>
        <p:blipFill>
          <a:blip r:embed="rId3">
            <a:extLst>
              <a:ext uri="{28A0092B-C50C-407E-A947-70E740481C1C}">
                <a14:useLocalDpi xmlns:a14="http://schemas.microsoft.com/office/drawing/2010/main" val="0"/>
              </a:ext>
            </a:extLst>
          </a:blip>
          <a:srcRect t="156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14">
            <a:extLst>
              <a:ext uri="{FF2B5EF4-FFF2-40B4-BE49-F238E27FC236}">
                <a16:creationId xmlns:a16="http://schemas.microsoft.com/office/drawing/2014/main" xmlns="" id="{CF4415C5-BF87-4FF4-B87E-BC98F5AD10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913"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4122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5999">
                <a:solidFill>
                  <a:schemeClr val="accent1"/>
                </a:solidFill>
              </a:defRPr>
            </a:lvl1pPr>
          </a:lstStyle>
          <a:p>
            <a:r>
              <a:rPr lang="en-US"/>
              <a:t>Click to edit Master title style</a:t>
            </a:r>
            <a:endParaRPr lang="nl-BE"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3229379160"/>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Aangepaste indeling">
    <p:spTree>
      <p:nvGrpSpPr>
        <p:cNvPr id="1" name=""/>
        <p:cNvGrpSpPr/>
        <p:nvPr/>
      </p:nvGrpSpPr>
      <p:grpSpPr>
        <a:xfrm>
          <a:off x="0" y="0"/>
          <a:ext cx="0" cy="0"/>
          <a:chOff x="0" y="0"/>
          <a:chExt cx="0" cy="0"/>
        </a:xfrm>
      </p:grpSpPr>
      <p:pic>
        <p:nvPicPr>
          <p:cNvPr id="2" name="Afbeelding 6" descr="Afbeelding met persoon, oranje, gebouw, buiten&#10;&#10;Automatisch gegenereerde beschrijving">
            <a:extLst>
              <a:ext uri="{FF2B5EF4-FFF2-40B4-BE49-F238E27FC236}">
                <a16:creationId xmlns:a16="http://schemas.microsoft.com/office/drawing/2014/main" xmlns="" id="{E22AF9A2-319D-47F7-865F-825C38148A9B}"/>
              </a:ext>
            </a:extLst>
          </p:cNvPr>
          <p:cNvPicPr>
            <a:picLocks noChangeAspect="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2A1C55FF-889C-44AE-9EC3-3C37DCE5DC7C}"/>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4" name="Afbeelding 11" descr="Afbeelding met persoon, vasthouden, kleding, staand&#10;&#10;Automatisch gegenereerde beschrijving">
            <a:extLst>
              <a:ext uri="{FF2B5EF4-FFF2-40B4-BE49-F238E27FC236}">
                <a16:creationId xmlns:a16="http://schemas.microsoft.com/office/drawing/2014/main" xmlns="" id="{75A991BA-63FE-432F-8815-FED6C959A278}"/>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14">
            <a:extLst>
              <a:ext uri="{FF2B5EF4-FFF2-40B4-BE49-F238E27FC236}">
                <a16:creationId xmlns:a16="http://schemas.microsoft.com/office/drawing/2014/main" xmlns="" id="{DAB20A23-E20D-411D-9460-41D5FA5622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2850" y="5584825"/>
            <a:ext cx="273208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07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7_Aangepaste indeling">
    <p:spTree>
      <p:nvGrpSpPr>
        <p:cNvPr id="1" name=""/>
        <p:cNvGrpSpPr/>
        <p:nvPr/>
      </p:nvGrpSpPr>
      <p:grpSpPr>
        <a:xfrm>
          <a:off x="0" y="0"/>
          <a:ext cx="0" cy="0"/>
          <a:chOff x="0" y="0"/>
          <a:chExt cx="0" cy="0"/>
        </a:xfrm>
      </p:grpSpPr>
      <p:pic>
        <p:nvPicPr>
          <p:cNvPr id="2" name="Afbeelding 2" descr="Afbeelding met persoon, gebouw, man, vasthouden&#10;&#10;Automatisch gegenereerde beschrijving">
            <a:extLst>
              <a:ext uri="{FF2B5EF4-FFF2-40B4-BE49-F238E27FC236}">
                <a16:creationId xmlns:a16="http://schemas.microsoft.com/office/drawing/2014/main" xmlns="" id="{C4E204A0-AE00-43BC-9809-97A695E718BA}"/>
              </a:ext>
            </a:extLst>
          </p:cNvPr>
          <p:cNvPicPr>
            <a:picLocks noChangeAspect="1"/>
          </p:cNvPicPr>
          <p:nvPr/>
        </p:nvPicPr>
        <p:blipFill>
          <a:blip r:embed="rId2">
            <a:extLst>
              <a:ext uri="{28A0092B-C50C-407E-A947-70E740481C1C}">
                <a14:useLocalDpi xmlns:a14="http://schemas.microsoft.com/office/drawing/2010/main" val="0"/>
              </a:ext>
            </a:extLst>
          </a:blip>
          <a:srcRect t="2710" b="129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E0DC4075-11E2-419B-9260-7D7260DCCBB3}"/>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4" name="Graphic 14">
            <a:extLst>
              <a:ext uri="{FF2B5EF4-FFF2-40B4-BE49-F238E27FC236}">
                <a16:creationId xmlns:a16="http://schemas.microsoft.com/office/drawing/2014/main" xmlns="" id="{5B082095-C9F0-4825-8E5D-50833A59AB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539"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persoon, vasthouden, man, staand&#10;&#10;Automatisch gegenereerde beschrijving">
            <a:extLst>
              <a:ext uri="{FF2B5EF4-FFF2-40B4-BE49-F238E27FC236}">
                <a16:creationId xmlns:a16="http://schemas.microsoft.com/office/drawing/2014/main" xmlns="" id="{7FFD4F4D-D4AC-49C0-8FE0-FE0439C473A0}"/>
              </a:ext>
            </a:extLst>
          </p:cNvPr>
          <p:cNvPicPr>
            <a:picLocks noChangeAspect="1"/>
          </p:cNvPicPr>
          <p:nvPr/>
        </p:nvPicPr>
        <p:blipFill>
          <a:blip r:embed="rId4">
            <a:extLst>
              <a:ext uri="{28A0092B-C50C-407E-A947-70E740481C1C}">
                <a14:useLocalDpi xmlns:a14="http://schemas.microsoft.com/office/drawing/2010/main" val="0"/>
              </a:ext>
            </a:extLst>
          </a:blip>
          <a:srcRect t="2710" b="129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92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7_Aangepaste indeling">
    <p:spTree>
      <p:nvGrpSpPr>
        <p:cNvPr id="1" name=""/>
        <p:cNvGrpSpPr/>
        <p:nvPr/>
      </p:nvGrpSpPr>
      <p:grpSpPr>
        <a:xfrm>
          <a:off x="0" y="0"/>
          <a:ext cx="0" cy="0"/>
          <a:chOff x="0" y="0"/>
          <a:chExt cx="0" cy="0"/>
        </a:xfrm>
      </p:grpSpPr>
      <p:pic>
        <p:nvPicPr>
          <p:cNvPr id="2" name="Afbeelding 2" descr="Afbeelding met persoon, kleding, vrouw, binnen&#10;&#10;Automatisch gegenereerde beschrijving">
            <a:extLst>
              <a:ext uri="{FF2B5EF4-FFF2-40B4-BE49-F238E27FC236}">
                <a16:creationId xmlns:a16="http://schemas.microsoft.com/office/drawing/2014/main" xmlns="" id="{C9BCC99E-1EE2-4D9B-8D40-1A96E4318359}"/>
              </a:ext>
            </a:extLst>
          </p:cNvPr>
          <p:cNvPicPr>
            <a:picLocks noChangeAspect="1"/>
          </p:cNvPicPr>
          <p:nvPr/>
        </p:nvPicPr>
        <p:blipFill>
          <a:blip r:embed="rId2">
            <a:extLst>
              <a:ext uri="{28A0092B-C50C-407E-A947-70E740481C1C}">
                <a14:useLocalDpi xmlns:a14="http://schemas.microsoft.com/office/drawing/2010/main" val="0"/>
              </a:ext>
            </a:extLst>
          </a:blip>
          <a:srcRect t="5197" b="1042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47899230-D5C6-47A0-AF5F-65F2FB8B99C7}"/>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a:p>
        </p:txBody>
      </p:sp>
      <p:pic>
        <p:nvPicPr>
          <p:cNvPr id="4" name="Graphic 14">
            <a:extLst>
              <a:ext uri="{FF2B5EF4-FFF2-40B4-BE49-F238E27FC236}">
                <a16:creationId xmlns:a16="http://schemas.microsoft.com/office/drawing/2014/main" xmlns="" id="{EECC92FD-4BC6-46BF-8C76-577203CFF1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171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persoon, vasthouden, racket, kleding&#10;&#10;Automatisch gegenereerde beschrijving">
            <a:extLst>
              <a:ext uri="{FF2B5EF4-FFF2-40B4-BE49-F238E27FC236}">
                <a16:creationId xmlns:a16="http://schemas.microsoft.com/office/drawing/2014/main" xmlns="" id="{BF9E9178-4DAD-457F-84D5-AD01C8BA9F01}"/>
              </a:ext>
            </a:extLst>
          </p:cNvPr>
          <p:cNvPicPr>
            <a:picLocks noChangeAspect="1"/>
          </p:cNvPicPr>
          <p:nvPr/>
        </p:nvPicPr>
        <p:blipFill>
          <a:blip r:embed="rId4">
            <a:extLst>
              <a:ext uri="{28A0092B-C50C-407E-A947-70E740481C1C}">
                <a14:useLocalDpi xmlns:a14="http://schemas.microsoft.com/office/drawing/2010/main" val="0"/>
              </a:ext>
            </a:extLst>
          </a:blip>
          <a:srcRect t="5197" b="10429"/>
          <a:stretch>
            <a:fillRect/>
          </a:stretch>
        </p:blipFill>
        <p:spPr bwMode="auto">
          <a:xfrm>
            <a:off x="-635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463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Aangepaste indeling">
    <p:spTree>
      <p:nvGrpSpPr>
        <p:cNvPr id="1" name=""/>
        <p:cNvGrpSpPr/>
        <p:nvPr/>
      </p:nvGrpSpPr>
      <p:grpSpPr>
        <a:xfrm>
          <a:off x="0" y="0"/>
          <a:ext cx="0" cy="0"/>
          <a:chOff x="0" y="0"/>
          <a:chExt cx="0" cy="0"/>
        </a:xfrm>
      </p:grpSpPr>
      <p:pic>
        <p:nvPicPr>
          <p:cNvPr id="2" name="Afbeelding 2" descr="Afbeelding met persoon, gebouw, vasthouden, man&#10;&#10;Automatisch gegenereerde beschrijving">
            <a:extLst>
              <a:ext uri="{FF2B5EF4-FFF2-40B4-BE49-F238E27FC236}">
                <a16:creationId xmlns:a16="http://schemas.microsoft.com/office/drawing/2014/main" xmlns="" id="{E3C1833E-5ED5-4ACC-85CE-4EE35749CAC1}"/>
              </a:ext>
            </a:extLst>
          </p:cNvPr>
          <p:cNvPicPr>
            <a:picLocks noChangeAspect="1"/>
          </p:cNvPicPr>
          <p:nvPr/>
        </p:nvPicPr>
        <p:blipFill>
          <a:blip r:embed="rId2">
            <a:extLst>
              <a:ext uri="{28A0092B-C50C-407E-A947-70E740481C1C}">
                <a14:useLocalDpi xmlns:a14="http://schemas.microsoft.com/office/drawing/2010/main" val="0"/>
              </a:ext>
            </a:extLst>
          </a:blip>
          <a:srcRect t="7834" b="783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29D15AC6-F883-424D-8122-2A096BCDADDF}"/>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4" name="Graphic 14">
            <a:extLst>
              <a:ext uri="{FF2B5EF4-FFF2-40B4-BE49-F238E27FC236}">
                <a16:creationId xmlns:a16="http://schemas.microsoft.com/office/drawing/2014/main" xmlns="" id="{F9BF50F2-A8FB-4E11-8E44-008E62C52D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516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persoon, kleding, hoofdtooi, man&#10;&#10;Automatisch gegenereerde beschrijving">
            <a:extLst>
              <a:ext uri="{FF2B5EF4-FFF2-40B4-BE49-F238E27FC236}">
                <a16:creationId xmlns:a16="http://schemas.microsoft.com/office/drawing/2014/main" xmlns="" id="{B3DEFE9B-3834-4C74-B125-6024E3DFA5EE}"/>
              </a:ext>
            </a:extLst>
          </p:cNvPr>
          <p:cNvPicPr>
            <a:picLocks noChangeAspect="1"/>
          </p:cNvPicPr>
          <p:nvPr/>
        </p:nvPicPr>
        <p:blipFill>
          <a:blip r:embed="rId4">
            <a:extLst>
              <a:ext uri="{28A0092B-C50C-407E-A947-70E740481C1C}">
                <a14:useLocalDpi xmlns:a14="http://schemas.microsoft.com/office/drawing/2010/main" val="0"/>
              </a:ext>
            </a:extLst>
          </a:blip>
          <a:srcRect t="7834" b="783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0675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0_Aangepaste indeling">
    <p:spTree>
      <p:nvGrpSpPr>
        <p:cNvPr id="1" name=""/>
        <p:cNvGrpSpPr/>
        <p:nvPr/>
      </p:nvGrpSpPr>
      <p:grpSpPr>
        <a:xfrm>
          <a:off x="0" y="0"/>
          <a:ext cx="0" cy="0"/>
          <a:chOff x="0" y="0"/>
          <a:chExt cx="0" cy="0"/>
        </a:xfrm>
      </p:grpSpPr>
      <p:pic>
        <p:nvPicPr>
          <p:cNvPr id="2" name="Afbeelding 3" descr="Afbeelding met buiten, persoon, oranje, dragen&#10;&#10;Automatisch gegenereerde beschrijving">
            <a:extLst>
              <a:ext uri="{FF2B5EF4-FFF2-40B4-BE49-F238E27FC236}">
                <a16:creationId xmlns:a16="http://schemas.microsoft.com/office/drawing/2014/main" xmlns="" id="{0E1A608E-95B2-4EC0-B408-6A32075A2BA3}"/>
              </a:ext>
            </a:extLst>
          </p:cNvPr>
          <p:cNvPicPr>
            <a:picLocks noChangeAspect="1"/>
          </p:cNvPicPr>
          <p:nvPr/>
        </p:nvPicPr>
        <p:blipFill>
          <a:blip r:embed="rId2">
            <a:extLst>
              <a:ext uri="{28A0092B-C50C-407E-A947-70E740481C1C}">
                <a14:useLocalDpi xmlns:a14="http://schemas.microsoft.com/office/drawing/2010/main" val="0"/>
              </a:ext>
            </a:extLst>
          </a:blip>
          <a:srcRect t="19502" b="43047"/>
          <a:stretch>
            <a:fillRect/>
          </a:stretch>
        </p:blipFill>
        <p:spPr bwMode="auto">
          <a:xfrm>
            <a:off x="-7938" y="0"/>
            <a:ext cx="12207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6A688539-DCE9-4A8B-8E88-94DEF235FEDD}"/>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4" name="Graphic 14">
            <a:extLst>
              <a:ext uri="{FF2B5EF4-FFF2-40B4-BE49-F238E27FC236}">
                <a16:creationId xmlns:a16="http://schemas.microsoft.com/office/drawing/2014/main" xmlns="" id="{10A3E5FD-B09B-4A34-9A39-62BE417F06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91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descr="Afbeelding met persoon, honkbal, dragen, oranje&#10;&#10;Automatisch gegenereerde beschrijving">
            <a:extLst>
              <a:ext uri="{FF2B5EF4-FFF2-40B4-BE49-F238E27FC236}">
                <a16:creationId xmlns:a16="http://schemas.microsoft.com/office/drawing/2014/main" xmlns="" id="{32C9D024-472F-49CE-BF5C-990B413743BD}"/>
              </a:ext>
            </a:extLst>
          </p:cNvPr>
          <p:cNvPicPr>
            <a:picLocks noChangeAspect="1"/>
          </p:cNvPicPr>
          <p:nvPr/>
        </p:nvPicPr>
        <p:blipFill>
          <a:blip r:embed="rId4">
            <a:extLst>
              <a:ext uri="{28A0092B-C50C-407E-A947-70E740481C1C}">
                <a14:useLocalDpi xmlns:a14="http://schemas.microsoft.com/office/drawing/2010/main" val="0"/>
              </a:ext>
            </a:extLst>
          </a:blip>
          <a:srcRect t="19502" b="43047"/>
          <a:stretch>
            <a:fillRect/>
          </a:stretch>
        </p:blipFill>
        <p:spPr bwMode="auto">
          <a:xfrm>
            <a:off x="-7938" y="0"/>
            <a:ext cx="12207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427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1_Aangepaste indeling">
    <p:spTree>
      <p:nvGrpSpPr>
        <p:cNvPr id="1" name=""/>
        <p:cNvGrpSpPr/>
        <p:nvPr/>
      </p:nvGrpSpPr>
      <p:grpSpPr>
        <a:xfrm>
          <a:off x="0" y="0"/>
          <a:ext cx="0" cy="0"/>
          <a:chOff x="0" y="0"/>
          <a:chExt cx="0" cy="0"/>
        </a:xfrm>
      </p:grpSpPr>
      <p:pic>
        <p:nvPicPr>
          <p:cNvPr id="2" name="Afbeelding 2" descr="Afbeelding met persoon, gebouw, binnen, staand&#10;&#10;Automatisch gegenereerde beschrijving">
            <a:extLst>
              <a:ext uri="{FF2B5EF4-FFF2-40B4-BE49-F238E27FC236}">
                <a16:creationId xmlns:a16="http://schemas.microsoft.com/office/drawing/2014/main" xmlns="" id="{E936101D-5131-4837-997A-A7D343EDC43B}"/>
              </a:ext>
            </a:extLst>
          </p:cNvPr>
          <p:cNvPicPr>
            <a:picLocks noChangeAspect="1"/>
          </p:cNvPicPr>
          <p:nvPr/>
        </p:nvPicPr>
        <p:blipFill>
          <a:blip r:embed="rId2">
            <a:extLst>
              <a:ext uri="{28A0092B-C50C-407E-A947-70E740481C1C}">
                <a14:useLocalDpi xmlns:a14="http://schemas.microsoft.com/office/drawing/2010/main" val="0"/>
              </a:ext>
            </a:extLst>
          </a:blip>
          <a:srcRect t="156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vorm 9">
            <a:extLst>
              <a:ext uri="{FF2B5EF4-FFF2-40B4-BE49-F238E27FC236}">
                <a16:creationId xmlns:a16="http://schemas.microsoft.com/office/drawing/2014/main" xmlns="" id="{14A7B8ED-8F5D-4809-B4D8-2A01DE8DDE56}"/>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4" name="Afbeelding 5" descr="Afbeelding met persoon, staand, binnen, man&#10;&#10;Automatisch gegenereerde beschrijving">
            <a:extLst>
              <a:ext uri="{FF2B5EF4-FFF2-40B4-BE49-F238E27FC236}">
                <a16:creationId xmlns:a16="http://schemas.microsoft.com/office/drawing/2014/main" xmlns="" id="{93823578-B2E8-4FEE-A49C-B4801DE881F0}"/>
              </a:ext>
            </a:extLst>
          </p:cNvPr>
          <p:cNvPicPr>
            <a:picLocks noChangeAspect="1"/>
          </p:cNvPicPr>
          <p:nvPr/>
        </p:nvPicPr>
        <p:blipFill>
          <a:blip r:embed="rId3">
            <a:extLst>
              <a:ext uri="{28A0092B-C50C-407E-A947-70E740481C1C}">
                <a14:useLocalDpi xmlns:a14="http://schemas.microsoft.com/office/drawing/2010/main" val="0"/>
              </a:ext>
            </a:extLst>
          </a:blip>
          <a:srcRect t="156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14">
            <a:extLst>
              <a:ext uri="{FF2B5EF4-FFF2-40B4-BE49-F238E27FC236}">
                <a16:creationId xmlns:a16="http://schemas.microsoft.com/office/drawing/2014/main" xmlns="" id="{CF4415C5-BF87-4FF4-B87E-BC98F5AD10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91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960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2_Aangepaste indeling">
    <p:spTree>
      <p:nvGrpSpPr>
        <p:cNvPr id="1" name=""/>
        <p:cNvGrpSpPr/>
        <p:nvPr/>
      </p:nvGrpSpPr>
      <p:grpSpPr>
        <a:xfrm>
          <a:off x="0" y="0"/>
          <a:ext cx="0" cy="0"/>
          <a:chOff x="0" y="0"/>
          <a:chExt cx="0" cy="0"/>
        </a:xfrm>
      </p:grpSpPr>
      <p:pic>
        <p:nvPicPr>
          <p:cNvPr id="2" name="Afbeelding 3" descr="Afbeelding met persoon, gebouw, binnen, man&#10;&#10;Automatisch gegenereerde beschrijving">
            <a:extLst>
              <a:ext uri="{FF2B5EF4-FFF2-40B4-BE49-F238E27FC236}">
                <a16:creationId xmlns:a16="http://schemas.microsoft.com/office/drawing/2014/main" xmlns="" id="{CC4BB320-C1A7-4701-95EE-9F69FC27CA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80841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6" descr="Afbeelding met persoon, binnen, kleding, vrouw&#10;&#10;Automatisch gegenereerde beschrijving">
            <a:extLst>
              <a:ext uri="{FF2B5EF4-FFF2-40B4-BE49-F238E27FC236}">
                <a16:creationId xmlns:a16="http://schemas.microsoft.com/office/drawing/2014/main" xmlns="" id="{907C8FBC-5371-4B64-B95E-B1040DC81E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70164"/>
            <a:ext cx="285591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8" descr="Afbeelding met persoon, donut, gebak, binnen&#10;&#10;Automatisch gegenereerde beschrijving">
            <a:extLst>
              <a:ext uri="{FF2B5EF4-FFF2-40B4-BE49-F238E27FC236}">
                <a16:creationId xmlns:a16="http://schemas.microsoft.com/office/drawing/2014/main" xmlns="" id="{758AD912-F955-4FF2-8D62-0830AAA9095A}"/>
              </a:ext>
            </a:extLst>
          </p:cNvPr>
          <p:cNvPicPr>
            <a:picLocks noChangeAspect="1"/>
          </p:cNvPicPr>
          <p:nvPr/>
        </p:nvPicPr>
        <p:blipFill>
          <a:blip r:embed="rId4">
            <a:extLst>
              <a:ext uri="{28A0092B-C50C-407E-A947-70E740481C1C}">
                <a14:useLocalDpi xmlns:a14="http://schemas.microsoft.com/office/drawing/2010/main" val="0"/>
              </a:ext>
            </a:extLst>
          </a:blip>
          <a:srcRect t="11545"/>
          <a:stretch>
            <a:fillRect/>
          </a:stretch>
        </p:blipFill>
        <p:spPr bwMode="auto">
          <a:xfrm>
            <a:off x="3808414" y="0"/>
            <a:ext cx="4403725"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11" descr="Afbeelding met binnen, plafond, persoon, vrouw&#10;&#10;Automatisch gegenereerde beschrijving">
            <a:extLst>
              <a:ext uri="{FF2B5EF4-FFF2-40B4-BE49-F238E27FC236}">
                <a16:creationId xmlns:a16="http://schemas.microsoft.com/office/drawing/2014/main" xmlns="" id="{A14A0B52-F9D0-4A88-A9C1-56085FC40CCC}"/>
              </a:ext>
            </a:extLst>
          </p:cNvPr>
          <p:cNvPicPr>
            <a:picLocks noChangeAspect="1"/>
          </p:cNvPicPr>
          <p:nvPr/>
        </p:nvPicPr>
        <p:blipFill>
          <a:blip r:embed="rId5">
            <a:extLst>
              <a:ext uri="{28A0092B-C50C-407E-A947-70E740481C1C}">
                <a14:useLocalDpi xmlns:a14="http://schemas.microsoft.com/office/drawing/2010/main" val="0"/>
              </a:ext>
            </a:extLst>
          </a:blip>
          <a:srcRect l="13422" t="986" r="12996" b="2"/>
          <a:stretch>
            <a:fillRect/>
          </a:stretch>
        </p:blipFill>
        <p:spPr bwMode="auto">
          <a:xfrm>
            <a:off x="8220076" y="0"/>
            <a:ext cx="3971925"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3" descr="Afbeelding met man, persoon, staand, vasthouden&#10;&#10;Automatisch gegenereerde beschrijving">
            <a:extLst>
              <a:ext uri="{FF2B5EF4-FFF2-40B4-BE49-F238E27FC236}">
                <a16:creationId xmlns:a16="http://schemas.microsoft.com/office/drawing/2014/main" xmlns="" id="{3E8E0F37-C3FE-4649-ABF4-389F60572396}"/>
              </a:ext>
            </a:extLst>
          </p:cNvPr>
          <p:cNvPicPr>
            <a:picLocks noChangeAspect="1"/>
          </p:cNvPicPr>
          <p:nvPr/>
        </p:nvPicPr>
        <p:blipFill>
          <a:blip r:embed="rId6">
            <a:extLst>
              <a:ext uri="{28A0092B-C50C-407E-A947-70E740481C1C}">
                <a14:useLocalDpi xmlns:a14="http://schemas.microsoft.com/office/drawing/2010/main" val="0"/>
              </a:ext>
            </a:extLst>
          </a:blip>
          <a:srcRect l="9566" r="6606"/>
          <a:stretch>
            <a:fillRect/>
          </a:stretch>
        </p:blipFill>
        <p:spPr bwMode="auto">
          <a:xfrm>
            <a:off x="2847975" y="2570164"/>
            <a:ext cx="5372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16" descr="Afbeelding met bank, persoon, buiten, houten&#10;&#10;Automatisch gegenereerde beschrijving">
            <a:extLst>
              <a:ext uri="{FF2B5EF4-FFF2-40B4-BE49-F238E27FC236}">
                <a16:creationId xmlns:a16="http://schemas.microsoft.com/office/drawing/2014/main" xmlns="" id="{E7B72600-5D49-4D52-8729-4FF1F9928593}"/>
              </a:ext>
            </a:extLst>
          </p:cNvPr>
          <p:cNvPicPr>
            <a:picLocks noChangeAspect="1"/>
          </p:cNvPicPr>
          <p:nvPr/>
        </p:nvPicPr>
        <p:blipFill>
          <a:blip r:embed="rId7">
            <a:extLst>
              <a:ext uri="{28A0092B-C50C-407E-A947-70E740481C1C}">
                <a14:useLocalDpi xmlns:a14="http://schemas.microsoft.com/office/drawing/2010/main" val="0"/>
              </a:ext>
            </a:extLst>
          </a:blip>
          <a:srcRect l="17245"/>
          <a:stretch>
            <a:fillRect/>
          </a:stretch>
        </p:blipFill>
        <p:spPr bwMode="auto">
          <a:xfrm>
            <a:off x="8220076" y="3565526"/>
            <a:ext cx="39719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echte verbindingslijn 26">
            <a:extLst>
              <a:ext uri="{FF2B5EF4-FFF2-40B4-BE49-F238E27FC236}">
                <a16:creationId xmlns:a16="http://schemas.microsoft.com/office/drawing/2014/main" xmlns="" id="{FCF1E11D-401B-4E13-97F8-47B95699BFF8}"/>
              </a:ext>
            </a:extLst>
          </p:cNvPr>
          <p:cNvCxnSpPr/>
          <p:nvPr/>
        </p:nvCxnSpPr>
        <p:spPr>
          <a:xfrm>
            <a:off x="-7937" y="2568575"/>
            <a:ext cx="82280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27">
            <a:extLst>
              <a:ext uri="{FF2B5EF4-FFF2-40B4-BE49-F238E27FC236}">
                <a16:creationId xmlns:a16="http://schemas.microsoft.com/office/drawing/2014/main" xmlns="" id="{B0EF5F3D-546B-4499-8B58-44A268A8AE13}"/>
              </a:ext>
            </a:extLst>
          </p:cNvPr>
          <p:cNvCxnSpPr>
            <a:cxnSpLocks/>
          </p:cNvCxnSpPr>
          <p:nvPr/>
        </p:nvCxnSpPr>
        <p:spPr>
          <a:xfrm>
            <a:off x="8220076" y="3563938"/>
            <a:ext cx="397192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29">
            <a:extLst>
              <a:ext uri="{FF2B5EF4-FFF2-40B4-BE49-F238E27FC236}">
                <a16:creationId xmlns:a16="http://schemas.microsoft.com/office/drawing/2014/main" xmlns="" id="{2E2C2A50-8ABB-4BEC-B783-5589E0232C86}"/>
              </a:ext>
            </a:extLst>
          </p:cNvPr>
          <p:cNvCxnSpPr>
            <a:cxnSpLocks/>
          </p:cNvCxnSpPr>
          <p:nvPr/>
        </p:nvCxnSpPr>
        <p:spPr>
          <a:xfrm flipV="1">
            <a:off x="8193088" y="0"/>
            <a:ext cx="0" cy="68532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32">
            <a:extLst>
              <a:ext uri="{FF2B5EF4-FFF2-40B4-BE49-F238E27FC236}">
                <a16:creationId xmlns:a16="http://schemas.microsoft.com/office/drawing/2014/main" xmlns="" id="{B8F8368B-0470-4323-94B8-5838DC5C571C}"/>
              </a:ext>
            </a:extLst>
          </p:cNvPr>
          <p:cNvCxnSpPr>
            <a:cxnSpLocks/>
          </p:cNvCxnSpPr>
          <p:nvPr/>
        </p:nvCxnSpPr>
        <p:spPr>
          <a:xfrm flipV="1">
            <a:off x="2855913" y="2568576"/>
            <a:ext cx="0" cy="42846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34">
            <a:extLst>
              <a:ext uri="{FF2B5EF4-FFF2-40B4-BE49-F238E27FC236}">
                <a16:creationId xmlns:a16="http://schemas.microsoft.com/office/drawing/2014/main" xmlns="" id="{1D22046C-2092-4BED-AF2E-BCE4608D2006}"/>
              </a:ext>
            </a:extLst>
          </p:cNvPr>
          <p:cNvCxnSpPr>
            <a:cxnSpLocks/>
          </p:cNvCxnSpPr>
          <p:nvPr/>
        </p:nvCxnSpPr>
        <p:spPr>
          <a:xfrm flipV="1">
            <a:off x="3800475" y="1"/>
            <a:ext cx="0" cy="25685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Vrije vorm: vorm 9">
            <a:extLst>
              <a:ext uri="{FF2B5EF4-FFF2-40B4-BE49-F238E27FC236}">
                <a16:creationId xmlns:a16="http://schemas.microsoft.com/office/drawing/2014/main" xmlns="" id="{D71C1BA3-7443-417C-B516-B00D6595C954}"/>
              </a:ext>
            </a:extLst>
          </p:cNvPr>
          <p:cNvSpPr/>
          <p:nvPr/>
        </p:nvSpPr>
        <p:spPr>
          <a:xfrm>
            <a:off x="-1588" y="5811839"/>
            <a:ext cx="12199938" cy="10493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109028 w 12209611"/>
              <a:gd name="connsiteY0" fmla="*/ 0 h 1734392"/>
              <a:gd name="connsiteX1" fmla="*/ 6112614 w 12209611"/>
              <a:gd name="connsiteY1" fmla="*/ 0 h 1734392"/>
              <a:gd name="connsiteX2" fmla="*/ 12209611 w 12209611"/>
              <a:gd name="connsiteY2" fmla="*/ 160973 h 1734392"/>
              <a:gd name="connsiteX3" fmla="*/ 12209611 w 12209611"/>
              <a:gd name="connsiteY3" fmla="*/ 708024 h 1734392"/>
              <a:gd name="connsiteX4" fmla="*/ 12204032 w 12209611"/>
              <a:gd name="connsiteY4" fmla="*/ 708024 h 1734392"/>
              <a:gd name="connsiteX5" fmla="*/ 12204032 w 12209611"/>
              <a:gd name="connsiteY5" fmla="*/ 1734392 h 1734392"/>
              <a:gd name="connsiteX6" fmla="*/ 0 w 12209611"/>
              <a:gd name="connsiteY6" fmla="*/ 1072655 h 1734392"/>
              <a:gd name="connsiteX7" fmla="*/ 12032 w 12209611"/>
              <a:gd name="connsiteY7" fmla="*/ 708024 h 1734392"/>
              <a:gd name="connsiteX8" fmla="*/ 12032 w 12209611"/>
              <a:gd name="connsiteY8" fmla="*/ 614719 h 1734392"/>
              <a:gd name="connsiteX9" fmla="*/ 12032 w 12209611"/>
              <a:gd name="connsiteY9" fmla="*/ 160973 h 1734392"/>
              <a:gd name="connsiteX10" fmla="*/ 6109028 w 12209611"/>
              <a:gd name="connsiteY10" fmla="*/ 0 h 1734392"/>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184691 w 12197579"/>
              <a:gd name="connsiteY6" fmla="*/ 1079941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098099 w 12198682"/>
              <a:gd name="connsiteY0" fmla="*/ 0 h 1734392"/>
              <a:gd name="connsiteX1" fmla="*/ 6101685 w 12198682"/>
              <a:gd name="connsiteY1" fmla="*/ 0 h 1734392"/>
              <a:gd name="connsiteX2" fmla="*/ 12198682 w 12198682"/>
              <a:gd name="connsiteY2" fmla="*/ 160973 h 1734392"/>
              <a:gd name="connsiteX3" fmla="*/ 12198682 w 12198682"/>
              <a:gd name="connsiteY3" fmla="*/ 708024 h 1734392"/>
              <a:gd name="connsiteX4" fmla="*/ 12193103 w 12198682"/>
              <a:gd name="connsiteY4" fmla="*/ 708024 h 1734392"/>
              <a:gd name="connsiteX5" fmla="*/ 12193103 w 12198682"/>
              <a:gd name="connsiteY5" fmla="*/ 1734392 h 1734392"/>
              <a:gd name="connsiteX6" fmla="*/ 0 w 12198682"/>
              <a:gd name="connsiteY6" fmla="*/ 1043510 h 1734392"/>
              <a:gd name="connsiteX7" fmla="*/ 1103 w 12198682"/>
              <a:gd name="connsiteY7" fmla="*/ 708024 h 1734392"/>
              <a:gd name="connsiteX8" fmla="*/ 1103 w 12198682"/>
              <a:gd name="connsiteY8" fmla="*/ 614719 h 1734392"/>
              <a:gd name="connsiteX9" fmla="*/ 1103 w 12198682"/>
              <a:gd name="connsiteY9" fmla="*/ 160973 h 1734392"/>
              <a:gd name="connsiteX10" fmla="*/ 6098099 w 12198682"/>
              <a:gd name="connsiteY10" fmla="*/ 0 h 1734392"/>
              <a:gd name="connsiteX0" fmla="*/ 6098099 w 12198682"/>
              <a:gd name="connsiteY0" fmla="*/ 0 h 1049503"/>
              <a:gd name="connsiteX1" fmla="*/ 6101685 w 12198682"/>
              <a:gd name="connsiteY1" fmla="*/ 0 h 1049503"/>
              <a:gd name="connsiteX2" fmla="*/ 12198682 w 12198682"/>
              <a:gd name="connsiteY2" fmla="*/ 160973 h 1049503"/>
              <a:gd name="connsiteX3" fmla="*/ 12198682 w 12198682"/>
              <a:gd name="connsiteY3" fmla="*/ 708024 h 1049503"/>
              <a:gd name="connsiteX4" fmla="*/ 12193103 w 12198682"/>
              <a:gd name="connsiteY4" fmla="*/ 708024 h 1049503"/>
              <a:gd name="connsiteX5" fmla="*/ 12196746 w 12198682"/>
              <a:gd name="connsiteY5" fmla="*/ 1049503 h 1049503"/>
              <a:gd name="connsiteX6" fmla="*/ 0 w 12198682"/>
              <a:gd name="connsiteY6" fmla="*/ 1043510 h 1049503"/>
              <a:gd name="connsiteX7" fmla="*/ 1103 w 12198682"/>
              <a:gd name="connsiteY7" fmla="*/ 708024 h 1049503"/>
              <a:gd name="connsiteX8" fmla="*/ 1103 w 12198682"/>
              <a:gd name="connsiteY8" fmla="*/ 614719 h 1049503"/>
              <a:gd name="connsiteX9" fmla="*/ 1103 w 12198682"/>
              <a:gd name="connsiteY9" fmla="*/ 160973 h 1049503"/>
              <a:gd name="connsiteX10" fmla="*/ 6098099 w 12198682"/>
              <a:gd name="connsiteY10" fmla="*/ 0 h 104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8682" h="1049503">
                <a:moveTo>
                  <a:pt x="6098099" y="0"/>
                </a:moveTo>
                <a:lnTo>
                  <a:pt x="6101685" y="0"/>
                </a:lnTo>
                <a:cubicBezTo>
                  <a:pt x="8241660" y="0"/>
                  <a:pt x="10294378" y="56864"/>
                  <a:pt x="12198682" y="160973"/>
                </a:cubicBezTo>
                <a:lnTo>
                  <a:pt x="12198682" y="708024"/>
                </a:lnTo>
                <a:lnTo>
                  <a:pt x="12193103" y="708024"/>
                </a:lnTo>
                <a:cubicBezTo>
                  <a:pt x="12194317" y="821850"/>
                  <a:pt x="12195532" y="935677"/>
                  <a:pt x="12196746" y="1049503"/>
                </a:cubicBezTo>
                <a:lnTo>
                  <a:pt x="0" y="1043510"/>
                </a:lnTo>
                <a:cubicBezTo>
                  <a:pt x="368" y="931681"/>
                  <a:pt x="735" y="819853"/>
                  <a:pt x="1103" y="708024"/>
                </a:cubicBezTo>
                <a:lnTo>
                  <a:pt x="1103" y="614719"/>
                </a:lnTo>
                <a:lnTo>
                  <a:pt x="1103" y="160973"/>
                </a:lnTo>
                <a:cubicBezTo>
                  <a:pt x="1905406" y="56864"/>
                  <a:pt x="3958124" y="0"/>
                  <a:pt x="609809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14" name="Afbeelding 20" descr="Afbeelding met persoon, man, vasthouden, staand&#10;&#10;Automatisch gegenereerde beschrijving">
            <a:extLst>
              <a:ext uri="{FF2B5EF4-FFF2-40B4-BE49-F238E27FC236}">
                <a16:creationId xmlns:a16="http://schemas.microsoft.com/office/drawing/2014/main" xmlns="" id="{9E4B1DDC-5C5F-4323-AA6A-77DB2203C2FB}"/>
              </a:ext>
            </a:extLst>
          </p:cNvPr>
          <p:cNvPicPr>
            <a:picLocks noChangeAspect="1"/>
          </p:cNvPicPr>
          <p:nvPr/>
        </p:nvPicPr>
        <p:blipFill>
          <a:blip r:embed="rId8">
            <a:extLst>
              <a:ext uri="{28A0092B-C50C-407E-A947-70E740481C1C}">
                <a14:useLocalDpi xmlns:a14="http://schemas.microsoft.com/office/drawing/2010/main" val="0"/>
              </a:ext>
            </a:extLst>
          </a:blip>
          <a:srcRect l="17369"/>
          <a:stretch>
            <a:fillRect/>
          </a:stretch>
        </p:blipFill>
        <p:spPr bwMode="auto">
          <a:xfrm>
            <a:off x="8220075" y="3567114"/>
            <a:ext cx="39639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22" descr="Afbeelding met persoon, staand, vrouw, kleding&#10;&#10;Automatisch gegenereerde beschrijving">
            <a:extLst>
              <a:ext uri="{FF2B5EF4-FFF2-40B4-BE49-F238E27FC236}">
                <a16:creationId xmlns:a16="http://schemas.microsoft.com/office/drawing/2014/main" xmlns="" id="{829E1AF1-ABE0-4D2B-8734-7D18203E938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 y="2573338"/>
            <a:ext cx="285591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24" descr="Afbeelding met man, persoon, dragen, staand&#10;&#10;Automatisch gegenereerde beschrijving">
            <a:extLst>
              <a:ext uri="{FF2B5EF4-FFF2-40B4-BE49-F238E27FC236}">
                <a16:creationId xmlns:a16="http://schemas.microsoft.com/office/drawing/2014/main" xmlns="" id="{CAC06EFB-777E-4950-87EF-C176F8CB4772}"/>
              </a:ext>
            </a:extLst>
          </p:cNvPr>
          <p:cNvPicPr>
            <a:picLocks noChangeAspect="1"/>
          </p:cNvPicPr>
          <p:nvPr/>
        </p:nvPicPr>
        <p:blipFill>
          <a:blip r:embed="rId10">
            <a:extLst>
              <a:ext uri="{28A0092B-C50C-407E-A947-70E740481C1C}">
                <a14:useLocalDpi xmlns:a14="http://schemas.microsoft.com/office/drawing/2010/main" val="0"/>
              </a:ext>
            </a:extLst>
          </a:blip>
          <a:srcRect l="9561" r="6624"/>
          <a:stretch>
            <a:fillRect/>
          </a:stretch>
        </p:blipFill>
        <p:spPr bwMode="auto">
          <a:xfrm>
            <a:off x="2840038" y="2568576"/>
            <a:ext cx="53721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4">
            <a:extLst>
              <a:ext uri="{FF2B5EF4-FFF2-40B4-BE49-F238E27FC236}">
                <a16:creationId xmlns:a16="http://schemas.microsoft.com/office/drawing/2014/main" xmlns="" id="{C192A535-EACF-4022-B7C9-362E72CFBD9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7400" y="6054725"/>
            <a:ext cx="18859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6015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0-#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0-#ppt_h/2"/>
                                          </p:val>
                                        </p:tav>
                                        <p:tav tm="100000">
                                          <p:val>
                                            <p:strVal val="#ppt_y"/>
                                          </p:val>
                                        </p:tav>
                                      </p:tavLst>
                                    </p:anim>
                                  </p:childTnLst>
                                </p:cTn>
                              </p:par>
                              <p:par>
                                <p:cTn id="53" presetID="2" presetClass="entr" presetSubtype="2" decel="10000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1+#ppt_w/2"/>
                                          </p:val>
                                        </p:tav>
                                        <p:tav tm="100000">
                                          <p:val>
                                            <p:strVal val="#ppt_x"/>
                                          </p:val>
                                        </p:tav>
                                      </p:tavLst>
                                    </p:anim>
                                    <p:anim calcmode="lin" valueType="num">
                                      <p:cBhvr additive="base">
                                        <p:cTn id="56" dur="500" fill="hold"/>
                                        <p:tgtEl>
                                          <p:spTgt spid="5"/>
                                        </p:tgtEl>
                                        <p:attrNameLst>
                                          <p:attrName>ppt_y</p:attrName>
                                        </p:attrNameLst>
                                      </p:cBhvr>
                                      <p:tavLst>
                                        <p:tav tm="0">
                                          <p:val>
                                            <p:strVal val="#ppt_y"/>
                                          </p:val>
                                        </p:tav>
                                        <p:tav tm="100000">
                                          <p:val>
                                            <p:strVal val="#ppt_y"/>
                                          </p:val>
                                        </p:tav>
                                      </p:tavLst>
                                    </p:anim>
                                  </p:childTnLst>
                                </p:cTn>
                              </p:par>
                              <p:par>
                                <p:cTn id="57" presetID="22" presetClass="entr" presetSubtype="8" fill="hold"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3_Aangepaste indeling">
    <p:spTree>
      <p:nvGrpSpPr>
        <p:cNvPr id="1" name=""/>
        <p:cNvGrpSpPr/>
        <p:nvPr/>
      </p:nvGrpSpPr>
      <p:grpSpPr>
        <a:xfrm>
          <a:off x="0" y="0"/>
          <a:ext cx="0" cy="0"/>
          <a:chOff x="0" y="0"/>
          <a:chExt cx="0" cy="0"/>
        </a:xfrm>
      </p:grpSpPr>
      <p:sp>
        <p:nvSpPr>
          <p:cNvPr id="8" name="Vrije vorm: vorm 9">
            <a:extLst>
              <a:ext uri="{FF2B5EF4-FFF2-40B4-BE49-F238E27FC236}">
                <a16:creationId xmlns:a16="http://schemas.microsoft.com/office/drawing/2014/main" xmlns="" id="{89B40F7A-3E88-4101-B60B-AFE3B6212661}"/>
              </a:ext>
            </a:extLst>
          </p:cNvPr>
          <p:cNvSpPr/>
          <p:nvPr/>
        </p:nvSpPr>
        <p:spPr>
          <a:xfrm>
            <a:off x="-1588" y="5811839"/>
            <a:ext cx="12199938" cy="10493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109028 w 12209611"/>
              <a:gd name="connsiteY0" fmla="*/ 0 h 1734392"/>
              <a:gd name="connsiteX1" fmla="*/ 6112614 w 12209611"/>
              <a:gd name="connsiteY1" fmla="*/ 0 h 1734392"/>
              <a:gd name="connsiteX2" fmla="*/ 12209611 w 12209611"/>
              <a:gd name="connsiteY2" fmla="*/ 160973 h 1734392"/>
              <a:gd name="connsiteX3" fmla="*/ 12209611 w 12209611"/>
              <a:gd name="connsiteY3" fmla="*/ 708024 h 1734392"/>
              <a:gd name="connsiteX4" fmla="*/ 12204032 w 12209611"/>
              <a:gd name="connsiteY4" fmla="*/ 708024 h 1734392"/>
              <a:gd name="connsiteX5" fmla="*/ 12204032 w 12209611"/>
              <a:gd name="connsiteY5" fmla="*/ 1734392 h 1734392"/>
              <a:gd name="connsiteX6" fmla="*/ 0 w 12209611"/>
              <a:gd name="connsiteY6" fmla="*/ 1072655 h 1734392"/>
              <a:gd name="connsiteX7" fmla="*/ 12032 w 12209611"/>
              <a:gd name="connsiteY7" fmla="*/ 708024 h 1734392"/>
              <a:gd name="connsiteX8" fmla="*/ 12032 w 12209611"/>
              <a:gd name="connsiteY8" fmla="*/ 614719 h 1734392"/>
              <a:gd name="connsiteX9" fmla="*/ 12032 w 12209611"/>
              <a:gd name="connsiteY9" fmla="*/ 160973 h 1734392"/>
              <a:gd name="connsiteX10" fmla="*/ 6109028 w 12209611"/>
              <a:gd name="connsiteY10" fmla="*/ 0 h 1734392"/>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184691 w 12197579"/>
              <a:gd name="connsiteY6" fmla="*/ 1079941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098099 w 12198682"/>
              <a:gd name="connsiteY0" fmla="*/ 0 h 1734392"/>
              <a:gd name="connsiteX1" fmla="*/ 6101685 w 12198682"/>
              <a:gd name="connsiteY1" fmla="*/ 0 h 1734392"/>
              <a:gd name="connsiteX2" fmla="*/ 12198682 w 12198682"/>
              <a:gd name="connsiteY2" fmla="*/ 160973 h 1734392"/>
              <a:gd name="connsiteX3" fmla="*/ 12198682 w 12198682"/>
              <a:gd name="connsiteY3" fmla="*/ 708024 h 1734392"/>
              <a:gd name="connsiteX4" fmla="*/ 12193103 w 12198682"/>
              <a:gd name="connsiteY4" fmla="*/ 708024 h 1734392"/>
              <a:gd name="connsiteX5" fmla="*/ 12193103 w 12198682"/>
              <a:gd name="connsiteY5" fmla="*/ 1734392 h 1734392"/>
              <a:gd name="connsiteX6" fmla="*/ 0 w 12198682"/>
              <a:gd name="connsiteY6" fmla="*/ 1043510 h 1734392"/>
              <a:gd name="connsiteX7" fmla="*/ 1103 w 12198682"/>
              <a:gd name="connsiteY7" fmla="*/ 708024 h 1734392"/>
              <a:gd name="connsiteX8" fmla="*/ 1103 w 12198682"/>
              <a:gd name="connsiteY8" fmla="*/ 614719 h 1734392"/>
              <a:gd name="connsiteX9" fmla="*/ 1103 w 12198682"/>
              <a:gd name="connsiteY9" fmla="*/ 160973 h 1734392"/>
              <a:gd name="connsiteX10" fmla="*/ 6098099 w 12198682"/>
              <a:gd name="connsiteY10" fmla="*/ 0 h 1734392"/>
              <a:gd name="connsiteX0" fmla="*/ 6098099 w 12198682"/>
              <a:gd name="connsiteY0" fmla="*/ 0 h 1049503"/>
              <a:gd name="connsiteX1" fmla="*/ 6101685 w 12198682"/>
              <a:gd name="connsiteY1" fmla="*/ 0 h 1049503"/>
              <a:gd name="connsiteX2" fmla="*/ 12198682 w 12198682"/>
              <a:gd name="connsiteY2" fmla="*/ 160973 h 1049503"/>
              <a:gd name="connsiteX3" fmla="*/ 12198682 w 12198682"/>
              <a:gd name="connsiteY3" fmla="*/ 708024 h 1049503"/>
              <a:gd name="connsiteX4" fmla="*/ 12193103 w 12198682"/>
              <a:gd name="connsiteY4" fmla="*/ 708024 h 1049503"/>
              <a:gd name="connsiteX5" fmla="*/ 12196746 w 12198682"/>
              <a:gd name="connsiteY5" fmla="*/ 1049503 h 1049503"/>
              <a:gd name="connsiteX6" fmla="*/ 0 w 12198682"/>
              <a:gd name="connsiteY6" fmla="*/ 1043510 h 1049503"/>
              <a:gd name="connsiteX7" fmla="*/ 1103 w 12198682"/>
              <a:gd name="connsiteY7" fmla="*/ 708024 h 1049503"/>
              <a:gd name="connsiteX8" fmla="*/ 1103 w 12198682"/>
              <a:gd name="connsiteY8" fmla="*/ 614719 h 1049503"/>
              <a:gd name="connsiteX9" fmla="*/ 1103 w 12198682"/>
              <a:gd name="connsiteY9" fmla="*/ 160973 h 1049503"/>
              <a:gd name="connsiteX10" fmla="*/ 6098099 w 12198682"/>
              <a:gd name="connsiteY10" fmla="*/ 0 h 104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8682" h="1049503">
                <a:moveTo>
                  <a:pt x="6098099" y="0"/>
                </a:moveTo>
                <a:lnTo>
                  <a:pt x="6101685" y="0"/>
                </a:lnTo>
                <a:cubicBezTo>
                  <a:pt x="8241660" y="0"/>
                  <a:pt x="10294378" y="56864"/>
                  <a:pt x="12198682" y="160973"/>
                </a:cubicBezTo>
                <a:lnTo>
                  <a:pt x="12198682" y="708024"/>
                </a:lnTo>
                <a:lnTo>
                  <a:pt x="12193103" y="708024"/>
                </a:lnTo>
                <a:cubicBezTo>
                  <a:pt x="12194317" y="821850"/>
                  <a:pt x="12195532" y="935677"/>
                  <a:pt x="12196746" y="1049503"/>
                </a:cubicBezTo>
                <a:lnTo>
                  <a:pt x="0" y="1043510"/>
                </a:lnTo>
                <a:cubicBezTo>
                  <a:pt x="368" y="931681"/>
                  <a:pt x="735" y="819853"/>
                  <a:pt x="1103" y="708024"/>
                </a:cubicBezTo>
                <a:lnTo>
                  <a:pt x="1103" y="614719"/>
                </a:lnTo>
                <a:lnTo>
                  <a:pt x="1103" y="160973"/>
                </a:lnTo>
                <a:cubicBezTo>
                  <a:pt x="1905406" y="56864"/>
                  <a:pt x="3958124" y="0"/>
                  <a:pt x="609809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9" name="Graphic 14">
            <a:extLst>
              <a:ext uri="{FF2B5EF4-FFF2-40B4-BE49-F238E27FC236}">
                <a16:creationId xmlns:a16="http://schemas.microsoft.com/office/drawing/2014/main" xmlns="" id="{0E9A2527-E125-418E-BBEC-24350E4A3F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3025" y="6054725"/>
            <a:ext cx="18859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afbeelding 2"/>
          <p:cNvSpPr>
            <a:spLocks noGrp="1"/>
          </p:cNvSpPr>
          <p:nvPr>
            <p:ph type="pic" sz="quarter" idx="10"/>
          </p:nvPr>
        </p:nvSpPr>
        <p:spPr>
          <a:xfrm>
            <a:off x="-7938" y="-21266"/>
            <a:ext cx="3781426" cy="2560638"/>
          </a:xfr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0" name="Tijdelijke aanduiding voor afbeelding 2"/>
          <p:cNvSpPr>
            <a:spLocks noGrp="1"/>
          </p:cNvSpPr>
          <p:nvPr>
            <p:ph type="pic" sz="quarter" idx="11"/>
          </p:nvPr>
        </p:nvSpPr>
        <p:spPr>
          <a:xfrm>
            <a:off x="3852299" y="-21266"/>
            <a:ext cx="4314685" cy="2560638"/>
          </a:xfr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2" name="Tijdelijke aanduiding voor afbeelding 2"/>
          <p:cNvSpPr>
            <a:spLocks noGrp="1"/>
          </p:cNvSpPr>
          <p:nvPr>
            <p:ph type="pic" sz="quarter" idx="12"/>
          </p:nvPr>
        </p:nvSpPr>
        <p:spPr>
          <a:xfrm>
            <a:off x="8247805" y="0"/>
            <a:ext cx="3956835" cy="3521128"/>
          </a:xfr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4" name="Tijdelijke aanduiding voor afbeelding 2"/>
          <p:cNvSpPr>
            <a:spLocks noGrp="1"/>
          </p:cNvSpPr>
          <p:nvPr>
            <p:ph type="pic" sz="quarter" idx="13"/>
          </p:nvPr>
        </p:nvSpPr>
        <p:spPr>
          <a:xfrm>
            <a:off x="8247805" y="3606201"/>
            <a:ext cx="3956835" cy="2369296"/>
          </a:xfrm>
          <a:custGeom>
            <a:avLst/>
            <a:gdLst>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0 w 3956835"/>
              <a:gd name="connsiteY4" fmla="*/ 2369296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95693 w 3956835"/>
              <a:gd name="connsiteY4" fmla="*/ 1678180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835" h="2369296">
                <a:moveTo>
                  <a:pt x="0" y="0"/>
                </a:moveTo>
                <a:lnTo>
                  <a:pt x="3956835" y="0"/>
                </a:lnTo>
                <a:lnTo>
                  <a:pt x="3956835" y="0"/>
                </a:lnTo>
                <a:lnTo>
                  <a:pt x="3956835" y="2369296"/>
                </a:lnTo>
                <a:cubicBezTo>
                  <a:pt x="2527134" y="2285122"/>
                  <a:pt x="1299364" y="2254287"/>
                  <a:pt x="10633" y="2231073"/>
                </a:cubicBezTo>
                <a:cubicBezTo>
                  <a:pt x="7089" y="1487382"/>
                  <a:pt x="3544" y="743691"/>
                  <a:pt x="0" y="0"/>
                </a:cubicBezTo>
                <a:close/>
              </a:path>
            </a:pathLst>
          </a:custGeo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6" name="Tijdelijke aanduiding voor afbeelding 2"/>
          <p:cNvSpPr>
            <a:spLocks noGrp="1"/>
          </p:cNvSpPr>
          <p:nvPr>
            <p:ph type="pic" sz="quarter" idx="14"/>
          </p:nvPr>
        </p:nvSpPr>
        <p:spPr>
          <a:xfrm>
            <a:off x="2897198" y="2617893"/>
            <a:ext cx="5259617" cy="3237818"/>
          </a:xfrm>
          <a:custGeom>
            <a:avLst/>
            <a:gdLst>
              <a:gd name="connsiteX0" fmla="*/ 0 w 5259617"/>
              <a:gd name="connsiteY0" fmla="*/ 0 h 3230198"/>
              <a:gd name="connsiteX1" fmla="*/ 5259617 w 5259617"/>
              <a:gd name="connsiteY1" fmla="*/ 0 h 3230198"/>
              <a:gd name="connsiteX2" fmla="*/ 5259617 w 5259617"/>
              <a:gd name="connsiteY2" fmla="*/ 0 h 3230198"/>
              <a:gd name="connsiteX3" fmla="*/ 5259617 w 5259617"/>
              <a:gd name="connsiteY3" fmla="*/ 3230198 h 3230198"/>
              <a:gd name="connsiteX4" fmla="*/ 0 w 5259617"/>
              <a:gd name="connsiteY4" fmla="*/ 3230198 h 3230198"/>
              <a:gd name="connsiteX5" fmla="*/ 0 w 5259617"/>
              <a:gd name="connsiteY5" fmla="*/ 0 h 3230198"/>
              <a:gd name="connsiteX6" fmla="*/ 0 w 5259617"/>
              <a:gd name="connsiteY6" fmla="*/ 0 h 3230198"/>
              <a:gd name="connsiteX0" fmla="*/ 0 w 5259617"/>
              <a:gd name="connsiteY0" fmla="*/ 0 h 3230198"/>
              <a:gd name="connsiteX1" fmla="*/ 5259617 w 5259617"/>
              <a:gd name="connsiteY1" fmla="*/ 0 h 3230198"/>
              <a:gd name="connsiteX2" fmla="*/ 5259617 w 5259617"/>
              <a:gd name="connsiteY2" fmla="*/ 0 h 3230198"/>
              <a:gd name="connsiteX3" fmla="*/ 5259617 w 5259617"/>
              <a:gd name="connsiteY3" fmla="*/ 3230198 h 3230198"/>
              <a:gd name="connsiteX4" fmla="*/ 0 w 5259617"/>
              <a:gd name="connsiteY4" fmla="*/ 3230198 h 3230198"/>
              <a:gd name="connsiteX5" fmla="*/ 0 w 5259617"/>
              <a:gd name="connsiteY5" fmla="*/ 0 h 3230198"/>
              <a:gd name="connsiteX6" fmla="*/ 0 w 5259617"/>
              <a:gd name="connsiteY6" fmla="*/ 0 h 3230198"/>
              <a:gd name="connsiteX0" fmla="*/ 0 w 5259617"/>
              <a:gd name="connsiteY0" fmla="*/ 0 h 3230198"/>
              <a:gd name="connsiteX1" fmla="*/ 5259617 w 5259617"/>
              <a:gd name="connsiteY1" fmla="*/ 0 h 3230198"/>
              <a:gd name="connsiteX2" fmla="*/ 5259617 w 5259617"/>
              <a:gd name="connsiteY2" fmla="*/ 0 h 3230198"/>
              <a:gd name="connsiteX3" fmla="*/ 5259617 w 5259617"/>
              <a:gd name="connsiteY3" fmla="*/ 3230198 h 3230198"/>
              <a:gd name="connsiteX4" fmla="*/ 0 w 5259617"/>
              <a:gd name="connsiteY4" fmla="*/ 3230198 h 3230198"/>
              <a:gd name="connsiteX5" fmla="*/ 0 w 5259617"/>
              <a:gd name="connsiteY5" fmla="*/ 0 h 3230198"/>
              <a:gd name="connsiteX6" fmla="*/ 0 w 5259617"/>
              <a:gd name="connsiteY6" fmla="*/ 0 h 3230198"/>
              <a:gd name="connsiteX0" fmla="*/ 0 w 5259617"/>
              <a:gd name="connsiteY0" fmla="*/ 0 h 3231260"/>
              <a:gd name="connsiteX1" fmla="*/ 5259617 w 5259617"/>
              <a:gd name="connsiteY1" fmla="*/ 0 h 3231260"/>
              <a:gd name="connsiteX2" fmla="*/ 5259617 w 5259617"/>
              <a:gd name="connsiteY2" fmla="*/ 0 h 3231260"/>
              <a:gd name="connsiteX3" fmla="*/ 5259617 w 5259617"/>
              <a:gd name="connsiteY3" fmla="*/ 3230198 h 3231260"/>
              <a:gd name="connsiteX4" fmla="*/ 0 w 5259617"/>
              <a:gd name="connsiteY4" fmla="*/ 3230198 h 3231260"/>
              <a:gd name="connsiteX5" fmla="*/ 0 w 5259617"/>
              <a:gd name="connsiteY5" fmla="*/ 0 h 3231260"/>
              <a:gd name="connsiteX6" fmla="*/ 0 w 5259617"/>
              <a:gd name="connsiteY6" fmla="*/ 0 h 3231260"/>
              <a:gd name="connsiteX0" fmla="*/ 0 w 5259617"/>
              <a:gd name="connsiteY0" fmla="*/ 0 h 3232840"/>
              <a:gd name="connsiteX1" fmla="*/ 5259617 w 5259617"/>
              <a:gd name="connsiteY1" fmla="*/ 0 h 3232840"/>
              <a:gd name="connsiteX2" fmla="*/ 5259617 w 5259617"/>
              <a:gd name="connsiteY2" fmla="*/ 0 h 3232840"/>
              <a:gd name="connsiteX3" fmla="*/ 5259617 w 5259617"/>
              <a:gd name="connsiteY3" fmla="*/ 3230198 h 3232840"/>
              <a:gd name="connsiteX4" fmla="*/ 0 w 5259617"/>
              <a:gd name="connsiteY4" fmla="*/ 3230198 h 3232840"/>
              <a:gd name="connsiteX5" fmla="*/ 0 w 5259617"/>
              <a:gd name="connsiteY5" fmla="*/ 0 h 3232840"/>
              <a:gd name="connsiteX6" fmla="*/ 0 w 5259617"/>
              <a:gd name="connsiteY6" fmla="*/ 0 h 3232840"/>
              <a:gd name="connsiteX0" fmla="*/ 0 w 5259617"/>
              <a:gd name="connsiteY0" fmla="*/ 0 h 3232492"/>
              <a:gd name="connsiteX1" fmla="*/ 5259617 w 5259617"/>
              <a:gd name="connsiteY1" fmla="*/ 0 h 3232492"/>
              <a:gd name="connsiteX2" fmla="*/ 5259617 w 5259617"/>
              <a:gd name="connsiteY2" fmla="*/ 0 h 3232492"/>
              <a:gd name="connsiteX3" fmla="*/ 5259617 w 5259617"/>
              <a:gd name="connsiteY3" fmla="*/ 3211148 h 3232492"/>
              <a:gd name="connsiteX4" fmla="*/ 0 w 5259617"/>
              <a:gd name="connsiteY4" fmla="*/ 3230198 h 3232492"/>
              <a:gd name="connsiteX5" fmla="*/ 0 w 5259617"/>
              <a:gd name="connsiteY5" fmla="*/ 0 h 3232492"/>
              <a:gd name="connsiteX6" fmla="*/ 0 w 5259617"/>
              <a:gd name="connsiteY6" fmla="*/ 0 h 3232492"/>
              <a:gd name="connsiteX0" fmla="*/ 0 w 5259617"/>
              <a:gd name="connsiteY0" fmla="*/ 0 h 3233501"/>
              <a:gd name="connsiteX1" fmla="*/ 5259617 w 5259617"/>
              <a:gd name="connsiteY1" fmla="*/ 0 h 3233501"/>
              <a:gd name="connsiteX2" fmla="*/ 5259617 w 5259617"/>
              <a:gd name="connsiteY2" fmla="*/ 0 h 3233501"/>
              <a:gd name="connsiteX3" fmla="*/ 5259617 w 5259617"/>
              <a:gd name="connsiteY3" fmla="*/ 3211148 h 3233501"/>
              <a:gd name="connsiteX4" fmla="*/ 0 w 5259617"/>
              <a:gd name="connsiteY4" fmla="*/ 3230198 h 3233501"/>
              <a:gd name="connsiteX5" fmla="*/ 0 w 5259617"/>
              <a:gd name="connsiteY5" fmla="*/ 0 h 3233501"/>
              <a:gd name="connsiteX6" fmla="*/ 0 w 5259617"/>
              <a:gd name="connsiteY6" fmla="*/ 0 h 3233501"/>
              <a:gd name="connsiteX0" fmla="*/ 0 w 5259617"/>
              <a:gd name="connsiteY0" fmla="*/ 0 h 3240889"/>
              <a:gd name="connsiteX1" fmla="*/ 5259617 w 5259617"/>
              <a:gd name="connsiteY1" fmla="*/ 0 h 3240889"/>
              <a:gd name="connsiteX2" fmla="*/ 5259617 w 5259617"/>
              <a:gd name="connsiteY2" fmla="*/ 0 h 3240889"/>
              <a:gd name="connsiteX3" fmla="*/ 5259617 w 5259617"/>
              <a:gd name="connsiteY3" fmla="*/ 3211148 h 3240889"/>
              <a:gd name="connsiteX4" fmla="*/ 0 w 5259617"/>
              <a:gd name="connsiteY4" fmla="*/ 3237818 h 3240889"/>
              <a:gd name="connsiteX5" fmla="*/ 0 w 5259617"/>
              <a:gd name="connsiteY5" fmla="*/ 0 h 3240889"/>
              <a:gd name="connsiteX6" fmla="*/ 0 w 5259617"/>
              <a:gd name="connsiteY6" fmla="*/ 0 h 3240889"/>
              <a:gd name="connsiteX0" fmla="*/ 0 w 5259617"/>
              <a:gd name="connsiteY0" fmla="*/ 0 h 3237818"/>
              <a:gd name="connsiteX1" fmla="*/ 5259617 w 5259617"/>
              <a:gd name="connsiteY1" fmla="*/ 0 h 3237818"/>
              <a:gd name="connsiteX2" fmla="*/ 5259617 w 5259617"/>
              <a:gd name="connsiteY2" fmla="*/ 0 h 3237818"/>
              <a:gd name="connsiteX3" fmla="*/ 5259617 w 5259617"/>
              <a:gd name="connsiteY3" fmla="*/ 3211148 h 3237818"/>
              <a:gd name="connsiteX4" fmla="*/ 0 w 5259617"/>
              <a:gd name="connsiteY4" fmla="*/ 3237818 h 3237818"/>
              <a:gd name="connsiteX5" fmla="*/ 0 w 5259617"/>
              <a:gd name="connsiteY5" fmla="*/ 0 h 3237818"/>
              <a:gd name="connsiteX6" fmla="*/ 0 w 5259617"/>
              <a:gd name="connsiteY6" fmla="*/ 0 h 32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9617" h="3237818">
                <a:moveTo>
                  <a:pt x="0" y="0"/>
                </a:moveTo>
                <a:lnTo>
                  <a:pt x="5259617" y="0"/>
                </a:lnTo>
                <a:lnTo>
                  <a:pt x="5259617" y="0"/>
                </a:lnTo>
                <a:lnTo>
                  <a:pt x="5259617" y="3211148"/>
                </a:lnTo>
                <a:cubicBezTo>
                  <a:pt x="2351981" y="3161175"/>
                  <a:pt x="1430597" y="3209553"/>
                  <a:pt x="0" y="3237818"/>
                </a:cubicBezTo>
                <a:lnTo>
                  <a:pt x="0" y="0"/>
                </a:lnTo>
                <a:lnTo>
                  <a:pt x="0" y="0"/>
                </a:lnTo>
                <a:close/>
              </a:path>
            </a:pathLst>
          </a:custGeo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9" name="Tijdelijke aanduiding voor afbeelding 2"/>
          <p:cNvSpPr>
            <a:spLocks noGrp="1"/>
          </p:cNvSpPr>
          <p:nvPr>
            <p:ph type="pic" sz="quarter" idx="15"/>
          </p:nvPr>
        </p:nvSpPr>
        <p:spPr>
          <a:xfrm>
            <a:off x="-8152" y="2617893"/>
            <a:ext cx="2821946" cy="3357601"/>
          </a:xfrm>
          <a:custGeom>
            <a:avLst/>
            <a:gdLst>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357601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5127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5127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5127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3984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39845 h 3357601"/>
              <a:gd name="connsiteX4" fmla="*/ 0 w 2821946"/>
              <a:gd name="connsiteY4" fmla="*/ 3357601 h 3357601"/>
              <a:gd name="connsiteX5" fmla="*/ 0 w 2821946"/>
              <a:gd name="connsiteY5" fmla="*/ 0 h 3357601"/>
              <a:gd name="connsiteX6" fmla="*/ 0 w 2821946"/>
              <a:gd name="connsiteY6" fmla="*/ 0 h 33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946" h="3357601">
                <a:moveTo>
                  <a:pt x="0" y="0"/>
                </a:moveTo>
                <a:lnTo>
                  <a:pt x="2821946" y="0"/>
                </a:lnTo>
                <a:lnTo>
                  <a:pt x="2821946" y="0"/>
                </a:lnTo>
                <a:lnTo>
                  <a:pt x="2821946" y="3239845"/>
                </a:lnTo>
                <a:cubicBezTo>
                  <a:pt x="1574016" y="3263237"/>
                  <a:pt x="940649" y="3322159"/>
                  <a:pt x="0" y="3357601"/>
                </a:cubicBezTo>
                <a:lnTo>
                  <a:pt x="0" y="0"/>
                </a:lnTo>
                <a:lnTo>
                  <a:pt x="0" y="0"/>
                </a:lnTo>
                <a:close/>
              </a:path>
            </a:pathLst>
          </a:custGeo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Tree>
    <p:extLst>
      <p:ext uri="{BB962C8B-B14F-4D97-AF65-F5344CB8AC3E}">
        <p14:creationId xmlns:p14="http://schemas.microsoft.com/office/powerpoint/2010/main" val="261486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4_Aangepaste indeling">
    <p:spTree>
      <p:nvGrpSpPr>
        <p:cNvPr id="1" name=""/>
        <p:cNvGrpSpPr/>
        <p:nvPr/>
      </p:nvGrpSpPr>
      <p:grpSpPr>
        <a:xfrm>
          <a:off x="0" y="0"/>
          <a:ext cx="0" cy="0"/>
          <a:chOff x="0" y="0"/>
          <a:chExt cx="0" cy="0"/>
        </a:xfrm>
      </p:grpSpPr>
      <p:sp>
        <p:nvSpPr>
          <p:cNvPr id="3" name="Vrije vorm: vorm 11">
            <a:extLst>
              <a:ext uri="{FF2B5EF4-FFF2-40B4-BE49-F238E27FC236}">
                <a16:creationId xmlns:a16="http://schemas.microsoft.com/office/drawing/2014/main" xmlns="" id="{337E72C2-01B6-45F3-A819-CD09D29F8DAC}"/>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5" name="Graphic 12">
            <a:extLst>
              <a:ext uri="{FF2B5EF4-FFF2-40B4-BE49-F238E27FC236}">
                <a16:creationId xmlns:a16="http://schemas.microsoft.com/office/drawing/2014/main" xmlns="" id="{E7D56BE1-926C-4CF6-B2B4-9683BF608B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afbeelding 3"/>
          <p:cNvSpPr>
            <a:spLocks noGrp="1"/>
          </p:cNvSpPr>
          <p:nvPr>
            <p:ph type="pic" sz="quarter" idx="10"/>
          </p:nvPr>
        </p:nvSpPr>
        <p:spPr>
          <a:xfrm>
            <a:off x="-1588" y="2"/>
            <a:ext cx="12193588" cy="5315661"/>
          </a:xfrm>
          <a:custGeom>
            <a:avLst/>
            <a:gdLst>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6032573"/>
              <a:gd name="connsiteX1" fmla="*/ 12193588 w 12193588"/>
              <a:gd name="connsiteY1" fmla="*/ 0 h 6032573"/>
              <a:gd name="connsiteX2" fmla="*/ 12193588 w 12193588"/>
              <a:gd name="connsiteY2" fmla="*/ 0 h 6032573"/>
              <a:gd name="connsiteX3" fmla="*/ 12193588 w 12193588"/>
              <a:gd name="connsiteY3" fmla="*/ 5978525 h 6032573"/>
              <a:gd name="connsiteX4" fmla="*/ 0 w 12193588"/>
              <a:gd name="connsiteY4" fmla="*/ 6032573 h 6032573"/>
              <a:gd name="connsiteX5" fmla="*/ 0 w 12193588"/>
              <a:gd name="connsiteY5" fmla="*/ 0 h 6032573"/>
              <a:gd name="connsiteX0" fmla="*/ 0 w 12193588"/>
              <a:gd name="connsiteY0" fmla="*/ 0 h 6032573"/>
              <a:gd name="connsiteX1" fmla="*/ 12193588 w 12193588"/>
              <a:gd name="connsiteY1" fmla="*/ 0 h 6032573"/>
              <a:gd name="connsiteX2" fmla="*/ 12193588 w 12193588"/>
              <a:gd name="connsiteY2" fmla="*/ 0 h 6032573"/>
              <a:gd name="connsiteX3" fmla="*/ 12193588 w 12193588"/>
              <a:gd name="connsiteY3" fmla="*/ 6032573 h 6032573"/>
              <a:gd name="connsiteX4" fmla="*/ 0 w 12193588"/>
              <a:gd name="connsiteY4" fmla="*/ 6032573 h 6032573"/>
              <a:gd name="connsiteX5" fmla="*/ 0 w 12193588"/>
              <a:gd name="connsiteY5" fmla="*/ 0 h 603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588" h="6032573">
                <a:moveTo>
                  <a:pt x="0" y="0"/>
                </a:moveTo>
                <a:lnTo>
                  <a:pt x="12193588" y="0"/>
                </a:lnTo>
                <a:lnTo>
                  <a:pt x="12193588" y="0"/>
                </a:lnTo>
                <a:lnTo>
                  <a:pt x="12193588" y="6032573"/>
                </a:lnTo>
                <a:cubicBezTo>
                  <a:pt x="9336758" y="5877298"/>
                  <a:pt x="4918543" y="5747901"/>
                  <a:pt x="0" y="6032573"/>
                </a:cubicBezTo>
                <a:lnTo>
                  <a:pt x="0" y="0"/>
                </a:lnTo>
                <a:close/>
              </a:path>
            </a:pathLst>
          </a:custGeom>
          <a:solidFill>
            <a:schemeClr val="bg1">
              <a:lumMod val="95000"/>
            </a:schemeClr>
          </a:solidFill>
        </p:spPr>
        <p:txBody>
          <a:bodyPr rtlCol="0" anchor="ctr">
            <a:noAutofit/>
          </a:bodyPr>
          <a:lstStyle>
            <a:lvl1pPr algn="ctr">
              <a:defRPr sz="1800"/>
            </a:lvl1pPr>
          </a:lstStyle>
          <a:p>
            <a:pPr lvl="0"/>
            <a:r>
              <a:rPr lang="en-US" noProof="0"/>
              <a:t>Click icon to add picture</a:t>
            </a:r>
            <a:endParaRPr lang="nl-BE" noProof="0"/>
          </a:p>
        </p:txBody>
      </p:sp>
    </p:spTree>
    <p:extLst>
      <p:ext uri="{BB962C8B-B14F-4D97-AF65-F5344CB8AC3E}">
        <p14:creationId xmlns:p14="http://schemas.microsoft.com/office/powerpoint/2010/main" val="11712305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_Aangepaste indeling">
    <p:spTree>
      <p:nvGrpSpPr>
        <p:cNvPr id="1" name=""/>
        <p:cNvGrpSpPr/>
        <p:nvPr/>
      </p:nvGrpSpPr>
      <p:grpSpPr>
        <a:xfrm>
          <a:off x="0" y="0"/>
          <a:ext cx="0" cy="0"/>
          <a:chOff x="0" y="0"/>
          <a:chExt cx="0" cy="0"/>
        </a:xfrm>
      </p:grpSpPr>
      <p:pic>
        <p:nvPicPr>
          <p:cNvPr id="2" name="Afbeelding 3" descr="Afbeelding met persoon, gebouw, binnen, man&#10;&#10;Automatisch gegenereerde beschrijving">
            <a:extLst>
              <a:ext uri="{FF2B5EF4-FFF2-40B4-BE49-F238E27FC236}">
                <a16:creationId xmlns:a16="http://schemas.microsoft.com/office/drawing/2014/main" xmlns="" id="{CC4BB320-C1A7-4701-95EE-9F69FC27CA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0841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6" descr="Afbeelding met persoon, binnen, kleding, vrouw&#10;&#10;Automatisch gegenereerde beschrijving">
            <a:extLst>
              <a:ext uri="{FF2B5EF4-FFF2-40B4-BE49-F238E27FC236}">
                <a16:creationId xmlns:a16="http://schemas.microsoft.com/office/drawing/2014/main" xmlns="" id="{907C8FBC-5371-4B64-B95E-B1040DC81E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70163"/>
            <a:ext cx="285591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8" descr="Afbeelding met persoon, donut, gebak, binnen&#10;&#10;Automatisch gegenereerde beschrijving">
            <a:extLst>
              <a:ext uri="{FF2B5EF4-FFF2-40B4-BE49-F238E27FC236}">
                <a16:creationId xmlns:a16="http://schemas.microsoft.com/office/drawing/2014/main" xmlns="" id="{758AD912-F955-4FF2-8D62-0830AAA9095A}"/>
              </a:ext>
            </a:extLst>
          </p:cNvPr>
          <p:cNvPicPr>
            <a:picLocks noChangeAspect="1"/>
          </p:cNvPicPr>
          <p:nvPr/>
        </p:nvPicPr>
        <p:blipFill>
          <a:blip r:embed="rId4">
            <a:extLst>
              <a:ext uri="{28A0092B-C50C-407E-A947-70E740481C1C}">
                <a14:useLocalDpi xmlns:a14="http://schemas.microsoft.com/office/drawing/2010/main" val="0"/>
              </a:ext>
            </a:extLst>
          </a:blip>
          <a:srcRect t="11545"/>
          <a:stretch>
            <a:fillRect/>
          </a:stretch>
        </p:blipFill>
        <p:spPr bwMode="auto">
          <a:xfrm>
            <a:off x="3808413" y="0"/>
            <a:ext cx="4403725"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11" descr="Afbeelding met binnen, plafond, persoon, vrouw&#10;&#10;Automatisch gegenereerde beschrijving">
            <a:extLst>
              <a:ext uri="{FF2B5EF4-FFF2-40B4-BE49-F238E27FC236}">
                <a16:creationId xmlns:a16="http://schemas.microsoft.com/office/drawing/2014/main" xmlns="" id="{A14A0B52-F9D0-4A88-A9C1-56085FC40CCC}"/>
              </a:ext>
            </a:extLst>
          </p:cNvPr>
          <p:cNvPicPr>
            <a:picLocks noChangeAspect="1"/>
          </p:cNvPicPr>
          <p:nvPr/>
        </p:nvPicPr>
        <p:blipFill>
          <a:blip r:embed="rId5">
            <a:extLst>
              <a:ext uri="{28A0092B-C50C-407E-A947-70E740481C1C}">
                <a14:useLocalDpi xmlns:a14="http://schemas.microsoft.com/office/drawing/2010/main" val="0"/>
              </a:ext>
            </a:extLst>
          </a:blip>
          <a:srcRect l="13422" t="986" r="12996" b="2"/>
          <a:stretch>
            <a:fillRect/>
          </a:stretch>
        </p:blipFill>
        <p:spPr bwMode="auto">
          <a:xfrm>
            <a:off x="8220075" y="0"/>
            <a:ext cx="3971925"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3" descr="Afbeelding met man, persoon, staand, vasthouden&#10;&#10;Automatisch gegenereerde beschrijving">
            <a:extLst>
              <a:ext uri="{FF2B5EF4-FFF2-40B4-BE49-F238E27FC236}">
                <a16:creationId xmlns:a16="http://schemas.microsoft.com/office/drawing/2014/main" xmlns="" id="{3E8E0F37-C3FE-4649-ABF4-389F60572396}"/>
              </a:ext>
            </a:extLst>
          </p:cNvPr>
          <p:cNvPicPr>
            <a:picLocks noChangeAspect="1"/>
          </p:cNvPicPr>
          <p:nvPr/>
        </p:nvPicPr>
        <p:blipFill>
          <a:blip r:embed="rId6">
            <a:extLst>
              <a:ext uri="{28A0092B-C50C-407E-A947-70E740481C1C}">
                <a14:useLocalDpi xmlns:a14="http://schemas.microsoft.com/office/drawing/2010/main" val="0"/>
              </a:ext>
            </a:extLst>
          </a:blip>
          <a:srcRect l="9566" r="6606"/>
          <a:stretch>
            <a:fillRect/>
          </a:stretch>
        </p:blipFill>
        <p:spPr bwMode="auto">
          <a:xfrm>
            <a:off x="2847975" y="2570163"/>
            <a:ext cx="5372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16" descr="Afbeelding met bank, persoon, buiten, houten&#10;&#10;Automatisch gegenereerde beschrijving">
            <a:extLst>
              <a:ext uri="{FF2B5EF4-FFF2-40B4-BE49-F238E27FC236}">
                <a16:creationId xmlns:a16="http://schemas.microsoft.com/office/drawing/2014/main" xmlns="" id="{E7B72600-5D49-4D52-8729-4FF1F9928593}"/>
              </a:ext>
            </a:extLst>
          </p:cNvPr>
          <p:cNvPicPr>
            <a:picLocks noChangeAspect="1"/>
          </p:cNvPicPr>
          <p:nvPr/>
        </p:nvPicPr>
        <p:blipFill>
          <a:blip r:embed="rId7">
            <a:extLst>
              <a:ext uri="{28A0092B-C50C-407E-A947-70E740481C1C}">
                <a14:useLocalDpi xmlns:a14="http://schemas.microsoft.com/office/drawing/2010/main" val="0"/>
              </a:ext>
            </a:extLst>
          </a:blip>
          <a:srcRect l="17245"/>
          <a:stretch>
            <a:fillRect/>
          </a:stretch>
        </p:blipFill>
        <p:spPr bwMode="auto">
          <a:xfrm>
            <a:off x="8220075" y="3565525"/>
            <a:ext cx="39719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echte verbindingslijn 26">
            <a:extLst>
              <a:ext uri="{FF2B5EF4-FFF2-40B4-BE49-F238E27FC236}">
                <a16:creationId xmlns:a16="http://schemas.microsoft.com/office/drawing/2014/main" xmlns="" id="{FCF1E11D-401B-4E13-97F8-47B95699BFF8}"/>
              </a:ext>
            </a:extLst>
          </p:cNvPr>
          <p:cNvCxnSpPr/>
          <p:nvPr/>
        </p:nvCxnSpPr>
        <p:spPr>
          <a:xfrm>
            <a:off x="-7938" y="2568575"/>
            <a:ext cx="82280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27">
            <a:extLst>
              <a:ext uri="{FF2B5EF4-FFF2-40B4-BE49-F238E27FC236}">
                <a16:creationId xmlns:a16="http://schemas.microsoft.com/office/drawing/2014/main" xmlns="" id="{B0EF5F3D-546B-4499-8B58-44A268A8AE13}"/>
              </a:ext>
            </a:extLst>
          </p:cNvPr>
          <p:cNvCxnSpPr>
            <a:cxnSpLocks/>
          </p:cNvCxnSpPr>
          <p:nvPr/>
        </p:nvCxnSpPr>
        <p:spPr>
          <a:xfrm>
            <a:off x="8220075" y="3563938"/>
            <a:ext cx="397192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29">
            <a:extLst>
              <a:ext uri="{FF2B5EF4-FFF2-40B4-BE49-F238E27FC236}">
                <a16:creationId xmlns:a16="http://schemas.microsoft.com/office/drawing/2014/main" xmlns="" id="{2E2C2A50-8ABB-4BEC-B783-5589E0232C86}"/>
              </a:ext>
            </a:extLst>
          </p:cNvPr>
          <p:cNvCxnSpPr>
            <a:cxnSpLocks/>
          </p:cNvCxnSpPr>
          <p:nvPr/>
        </p:nvCxnSpPr>
        <p:spPr>
          <a:xfrm flipV="1">
            <a:off x="8193088" y="0"/>
            <a:ext cx="0" cy="68532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32">
            <a:extLst>
              <a:ext uri="{FF2B5EF4-FFF2-40B4-BE49-F238E27FC236}">
                <a16:creationId xmlns:a16="http://schemas.microsoft.com/office/drawing/2014/main" xmlns="" id="{B8F8368B-0470-4323-94B8-5838DC5C571C}"/>
              </a:ext>
            </a:extLst>
          </p:cNvPr>
          <p:cNvCxnSpPr>
            <a:cxnSpLocks/>
          </p:cNvCxnSpPr>
          <p:nvPr/>
        </p:nvCxnSpPr>
        <p:spPr>
          <a:xfrm flipV="1">
            <a:off x="2855913" y="2568575"/>
            <a:ext cx="0" cy="42846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34">
            <a:extLst>
              <a:ext uri="{FF2B5EF4-FFF2-40B4-BE49-F238E27FC236}">
                <a16:creationId xmlns:a16="http://schemas.microsoft.com/office/drawing/2014/main" xmlns="" id="{1D22046C-2092-4BED-AF2E-BCE4608D2006}"/>
              </a:ext>
            </a:extLst>
          </p:cNvPr>
          <p:cNvCxnSpPr>
            <a:cxnSpLocks/>
          </p:cNvCxnSpPr>
          <p:nvPr/>
        </p:nvCxnSpPr>
        <p:spPr>
          <a:xfrm flipV="1">
            <a:off x="3800475" y="0"/>
            <a:ext cx="0" cy="25685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Vrije vorm: vorm 9">
            <a:extLst>
              <a:ext uri="{FF2B5EF4-FFF2-40B4-BE49-F238E27FC236}">
                <a16:creationId xmlns:a16="http://schemas.microsoft.com/office/drawing/2014/main" xmlns="" id="{D71C1BA3-7443-417C-B516-B00D6595C954}"/>
              </a:ext>
            </a:extLst>
          </p:cNvPr>
          <p:cNvSpPr/>
          <p:nvPr/>
        </p:nvSpPr>
        <p:spPr>
          <a:xfrm>
            <a:off x="-1588" y="5811838"/>
            <a:ext cx="12199938" cy="10493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109028 w 12209611"/>
              <a:gd name="connsiteY0" fmla="*/ 0 h 1734392"/>
              <a:gd name="connsiteX1" fmla="*/ 6112614 w 12209611"/>
              <a:gd name="connsiteY1" fmla="*/ 0 h 1734392"/>
              <a:gd name="connsiteX2" fmla="*/ 12209611 w 12209611"/>
              <a:gd name="connsiteY2" fmla="*/ 160973 h 1734392"/>
              <a:gd name="connsiteX3" fmla="*/ 12209611 w 12209611"/>
              <a:gd name="connsiteY3" fmla="*/ 708024 h 1734392"/>
              <a:gd name="connsiteX4" fmla="*/ 12204032 w 12209611"/>
              <a:gd name="connsiteY4" fmla="*/ 708024 h 1734392"/>
              <a:gd name="connsiteX5" fmla="*/ 12204032 w 12209611"/>
              <a:gd name="connsiteY5" fmla="*/ 1734392 h 1734392"/>
              <a:gd name="connsiteX6" fmla="*/ 0 w 12209611"/>
              <a:gd name="connsiteY6" fmla="*/ 1072655 h 1734392"/>
              <a:gd name="connsiteX7" fmla="*/ 12032 w 12209611"/>
              <a:gd name="connsiteY7" fmla="*/ 708024 h 1734392"/>
              <a:gd name="connsiteX8" fmla="*/ 12032 w 12209611"/>
              <a:gd name="connsiteY8" fmla="*/ 614719 h 1734392"/>
              <a:gd name="connsiteX9" fmla="*/ 12032 w 12209611"/>
              <a:gd name="connsiteY9" fmla="*/ 160973 h 1734392"/>
              <a:gd name="connsiteX10" fmla="*/ 6109028 w 12209611"/>
              <a:gd name="connsiteY10" fmla="*/ 0 h 1734392"/>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184691 w 12197579"/>
              <a:gd name="connsiteY6" fmla="*/ 1079941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098099 w 12198682"/>
              <a:gd name="connsiteY0" fmla="*/ 0 h 1734392"/>
              <a:gd name="connsiteX1" fmla="*/ 6101685 w 12198682"/>
              <a:gd name="connsiteY1" fmla="*/ 0 h 1734392"/>
              <a:gd name="connsiteX2" fmla="*/ 12198682 w 12198682"/>
              <a:gd name="connsiteY2" fmla="*/ 160973 h 1734392"/>
              <a:gd name="connsiteX3" fmla="*/ 12198682 w 12198682"/>
              <a:gd name="connsiteY3" fmla="*/ 708024 h 1734392"/>
              <a:gd name="connsiteX4" fmla="*/ 12193103 w 12198682"/>
              <a:gd name="connsiteY4" fmla="*/ 708024 h 1734392"/>
              <a:gd name="connsiteX5" fmla="*/ 12193103 w 12198682"/>
              <a:gd name="connsiteY5" fmla="*/ 1734392 h 1734392"/>
              <a:gd name="connsiteX6" fmla="*/ 0 w 12198682"/>
              <a:gd name="connsiteY6" fmla="*/ 1043510 h 1734392"/>
              <a:gd name="connsiteX7" fmla="*/ 1103 w 12198682"/>
              <a:gd name="connsiteY7" fmla="*/ 708024 h 1734392"/>
              <a:gd name="connsiteX8" fmla="*/ 1103 w 12198682"/>
              <a:gd name="connsiteY8" fmla="*/ 614719 h 1734392"/>
              <a:gd name="connsiteX9" fmla="*/ 1103 w 12198682"/>
              <a:gd name="connsiteY9" fmla="*/ 160973 h 1734392"/>
              <a:gd name="connsiteX10" fmla="*/ 6098099 w 12198682"/>
              <a:gd name="connsiteY10" fmla="*/ 0 h 1734392"/>
              <a:gd name="connsiteX0" fmla="*/ 6098099 w 12198682"/>
              <a:gd name="connsiteY0" fmla="*/ 0 h 1049503"/>
              <a:gd name="connsiteX1" fmla="*/ 6101685 w 12198682"/>
              <a:gd name="connsiteY1" fmla="*/ 0 h 1049503"/>
              <a:gd name="connsiteX2" fmla="*/ 12198682 w 12198682"/>
              <a:gd name="connsiteY2" fmla="*/ 160973 h 1049503"/>
              <a:gd name="connsiteX3" fmla="*/ 12198682 w 12198682"/>
              <a:gd name="connsiteY3" fmla="*/ 708024 h 1049503"/>
              <a:gd name="connsiteX4" fmla="*/ 12193103 w 12198682"/>
              <a:gd name="connsiteY4" fmla="*/ 708024 h 1049503"/>
              <a:gd name="connsiteX5" fmla="*/ 12196746 w 12198682"/>
              <a:gd name="connsiteY5" fmla="*/ 1049503 h 1049503"/>
              <a:gd name="connsiteX6" fmla="*/ 0 w 12198682"/>
              <a:gd name="connsiteY6" fmla="*/ 1043510 h 1049503"/>
              <a:gd name="connsiteX7" fmla="*/ 1103 w 12198682"/>
              <a:gd name="connsiteY7" fmla="*/ 708024 h 1049503"/>
              <a:gd name="connsiteX8" fmla="*/ 1103 w 12198682"/>
              <a:gd name="connsiteY8" fmla="*/ 614719 h 1049503"/>
              <a:gd name="connsiteX9" fmla="*/ 1103 w 12198682"/>
              <a:gd name="connsiteY9" fmla="*/ 160973 h 1049503"/>
              <a:gd name="connsiteX10" fmla="*/ 6098099 w 12198682"/>
              <a:gd name="connsiteY10" fmla="*/ 0 h 104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8682" h="1049503">
                <a:moveTo>
                  <a:pt x="6098099" y="0"/>
                </a:moveTo>
                <a:lnTo>
                  <a:pt x="6101685" y="0"/>
                </a:lnTo>
                <a:cubicBezTo>
                  <a:pt x="8241660" y="0"/>
                  <a:pt x="10294378" y="56864"/>
                  <a:pt x="12198682" y="160973"/>
                </a:cubicBezTo>
                <a:lnTo>
                  <a:pt x="12198682" y="708024"/>
                </a:lnTo>
                <a:lnTo>
                  <a:pt x="12193103" y="708024"/>
                </a:lnTo>
                <a:cubicBezTo>
                  <a:pt x="12194317" y="821850"/>
                  <a:pt x="12195532" y="935677"/>
                  <a:pt x="12196746" y="1049503"/>
                </a:cubicBezTo>
                <a:lnTo>
                  <a:pt x="0" y="1043510"/>
                </a:lnTo>
                <a:cubicBezTo>
                  <a:pt x="368" y="931681"/>
                  <a:pt x="735" y="819853"/>
                  <a:pt x="1103" y="708024"/>
                </a:cubicBezTo>
                <a:lnTo>
                  <a:pt x="1103" y="614719"/>
                </a:lnTo>
                <a:lnTo>
                  <a:pt x="1103" y="160973"/>
                </a:lnTo>
                <a:cubicBezTo>
                  <a:pt x="1905406" y="56864"/>
                  <a:pt x="3958124" y="0"/>
                  <a:pt x="609809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14" name="Afbeelding 20" descr="Afbeelding met persoon, man, vasthouden, staand&#10;&#10;Automatisch gegenereerde beschrijving">
            <a:extLst>
              <a:ext uri="{FF2B5EF4-FFF2-40B4-BE49-F238E27FC236}">
                <a16:creationId xmlns:a16="http://schemas.microsoft.com/office/drawing/2014/main" xmlns="" id="{9E4B1DDC-5C5F-4323-AA6A-77DB2203C2FB}"/>
              </a:ext>
            </a:extLst>
          </p:cNvPr>
          <p:cNvPicPr>
            <a:picLocks noChangeAspect="1"/>
          </p:cNvPicPr>
          <p:nvPr/>
        </p:nvPicPr>
        <p:blipFill>
          <a:blip r:embed="rId8">
            <a:extLst>
              <a:ext uri="{28A0092B-C50C-407E-A947-70E740481C1C}">
                <a14:useLocalDpi xmlns:a14="http://schemas.microsoft.com/office/drawing/2010/main" val="0"/>
              </a:ext>
            </a:extLst>
          </a:blip>
          <a:srcRect l="17369"/>
          <a:stretch>
            <a:fillRect/>
          </a:stretch>
        </p:blipFill>
        <p:spPr bwMode="auto">
          <a:xfrm>
            <a:off x="8220075" y="3567113"/>
            <a:ext cx="39639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22" descr="Afbeelding met persoon, staand, vrouw, kleding&#10;&#10;Automatisch gegenereerde beschrijving">
            <a:extLst>
              <a:ext uri="{FF2B5EF4-FFF2-40B4-BE49-F238E27FC236}">
                <a16:creationId xmlns:a16="http://schemas.microsoft.com/office/drawing/2014/main" xmlns="" id="{829E1AF1-ABE0-4D2B-8734-7D18203E938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8" y="2573338"/>
            <a:ext cx="285591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24" descr="Afbeelding met man, persoon, dragen, staand&#10;&#10;Automatisch gegenereerde beschrijving">
            <a:extLst>
              <a:ext uri="{FF2B5EF4-FFF2-40B4-BE49-F238E27FC236}">
                <a16:creationId xmlns:a16="http://schemas.microsoft.com/office/drawing/2014/main" xmlns="" id="{CAC06EFB-777E-4950-87EF-C176F8CB4772}"/>
              </a:ext>
            </a:extLst>
          </p:cNvPr>
          <p:cNvPicPr>
            <a:picLocks noChangeAspect="1"/>
          </p:cNvPicPr>
          <p:nvPr/>
        </p:nvPicPr>
        <p:blipFill>
          <a:blip r:embed="rId10">
            <a:extLst>
              <a:ext uri="{28A0092B-C50C-407E-A947-70E740481C1C}">
                <a14:useLocalDpi xmlns:a14="http://schemas.microsoft.com/office/drawing/2010/main" val="0"/>
              </a:ext>
            </a:extLst>
          </a:blip>
          <a:srcRect l="9561" r="6624"/>
          <a:stretch>
            <a:fillRect/>
          </a:stretch>
        </p:blipFill>
        <p:spPr bwMode="auto">
          <a:xfrm>
            <a:off x="2840038" y="2568575"/>
            <a:ext cx="53721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4">
            <a:extLst>
              <a:ext uri="{FF2B5EF4-FFF2-40B4-BE49-F238E27FC236}">
                <a16:creationId xmlns:a16="http://schemas.microsoft.com/office/drawing/2014/main" xmlns="" id="{C192A535-EACF-4022-B7C9-362E72CFBD9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7400" y="6054725"/>
            <a:ext cx="18859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120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0-#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0-#ppt_h/2"/>
                                          </p:val>
                                        </p:tav>
                                        <p:tav tm="100000">
                                          <p:val>
                                            <p:strVal val="#ppt_y"/>
                                          </p:val>
                                        </p:tav>
                                      </p:tavLst>
                                    </p:anim>
                                  </p:childTnLst>
                                </p:cTn>
                              </p:par>
                              <p:par>
                                <p:cTn id="53" presetID="2" presetClass="entr" presetSubtype="2" decel="10000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1+#ppt_w/2"/>
                                          </p:val>
                                        </p:tav>
                                        <p:tav tm="100000">
                                          <p:val>
                                            <p:strVal val="#ppt_x"/>
                                          </p:val>
                                        </p:tav>
                                      </p:tavLst>
                                    </p:anim>
                                    <p:anim calcmode="lin" valueType="num">
                                      <p:cBhvr additive="base">
                                        <p:cTn id="56" dur="500" fill="hold"/>
                                        <p:tgtEl>
                                          <p:spTgt spid="5"/>
                                        </p:tgtEl>
                                        <p:attrNameLst>
                                          <p:attrName>ppt_y</p:attrName>
                                        </p:attrNameLst>
                                      </p:cBhvr>
                                      <p:tavLst>
                                        <p:tav tm="0">
                                          <p:val>
                                            <p:strVal val="#ppt_y"/>
                                          </p:val>
                                        </p:tav>
                                        <p:tav tm="100000">
                                          <p:val>
                                            <p:strVal val="#ppt_y"/>
                                          </p:val>
                                        </p:tav>
                                      </p:tavLst>
                                    </p:anim>
                                  </p:childTnLst>
                                </p:cTn>
                              </p:par>
                              <p:par>
                                <p:cTn id="57" presetID="22" presetClass="entr" presetSubtype="8" fill="hold"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6_Aangepaste indeling">
    <p:spTree>
      <p:nvGrpSpPr>
        <p:cNvPr id="1" name=""/>
        <p:cNvGrpSpPr/>
        <p:nvPr/>
      </p:nvGrpSpPr>
      <p:grpSpPr>
        <a:xfrm>
          <a:off x="0" y="0"/>
          <a:ext cx="0" cy="0"/>
          <a:chOff x="0" y="0"/>
          <a:chExt cx="0" cy="0"/>
        </a:xfrm>
      </p:grpSpPr>
      <p:sp>
        <p:nvSpPr>
          <p:cNvPr id="6" name="Vrije vorm: vorm 11">
            <a:extLst>
              <a:ext uri="{FF2B5EF4-FFF2-40B4-BE49-F238E27FC236}">
                <a16:creationId xmlns:a16="http://schemas.microsoft.com/office/drawing/2014/main" xmlns="" id="{A7818880-A955-4AAA-98F5-7D13238C4FB7}"/>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7" name="Graphic 12">
            <a:extLst>
              <a:ext uri="{FF2B5EF4-FFF2-40B4-BE49-F238E27FC236}">
                <a16:creationId xmlns:a16="http://schemas.microsoft.com/office/drawing/2014/main" xmlns="" id="{8575078D-1320-4A4F-B8C3-C7DAC1A35B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afbeelding 3"/>
          <p:cNvSpPr>
            <a:spLocks noGrp="1"/>
          </p:cNvSpPr>
          <p:nvPr>
            <p:ph type="pic" sz="quarter" idx="10"/>
          </p:nvPr>
        </p:nvSpPr>
        <p:spPr>
          <a:xfrm>
            <a:off x="-1587" y="3"/>
            <a:ext cx="12203113" cy="5315661"/>
          </a:xfrm>
          <a:custGeom>
            <a:avLst/>
            <a:gdLst>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5978525"/>
              <a:gd name="connsiteX1" fmla="*/ 12193588 w 12193588"/>
              <a:gd name="connsiteY1" fmla="*/ 0 h 5978525"/>
              <a:gd name="connsiteX2" fmla="*/ 12193588 w 12193588"/>
              <a:gd name="connsiteY2" fmla="*/ 0 h 5978525"/>
              <a:gd name="connsiteX3" fmla="*/ 12193588 w 12193588"/>
              <a:gd name="connsiteY3" fmla="*/ 5978525 h 5978525"/>
              <a:gd name="connsiteX4" fmla="*/ 0 w 12193588"/>
              <a:gd name="connsiteY4" fmla="*/ 5978525 h 5978525"/>
              <a:gd name="connsiteX5" fmla="*/ 0 w 12193588"/>
              <a:gd name="connsiteY5" fmla="*/ 0 h 5978525"/>
              <a:gd name="connsiteX0" fmla="*/ 0 w 12193588"/>
              <a:gd name="connsiteY0" fmla="*/ 0 h 6010954"/>
              <a:gd name="connsiteX1" fmla="*/ 12193588 w 12193588"/>
              <a:gd name="connsiteY1" fmla="*/ 0 h 6010954"/>
              <a:gd name="connsiteX2" fmla="*/ 12193588 w 12193588"/>
              <a:gd name="connsiteY2" fmla="*/ 0 h 6010954"/>
              <a:gd name="connsiteX3" fmla="*/ 12193588 w 12193588"/>
              <a:gd name="connsiteY3" fmla="*/ 5978525 h 6010954"/>
              <a:gd name="connsiteX4" fmla="*/ 0 w 12193588"/>
              <a:gd name="connsiteY4" fmla="*/ 6010954 h 6010954"/>
              <a:gd name="connsiteX5" fmla="*/ 0 w 12193588"/>
              <a:gd name="connsiteY5" fmla="*/ 0 h 6010954"/>
              <a:gd name="connsiteX0" fmla="*/ 0 w 12193588"/>
              <a:gd name="connsiteY0" fmla="*/ 0 h 6021764"/>
              <a:gd name="connsiteX1" fmla="*/ 12193588 w 12193588"/>
              <a:gd name="connsiteY1" fmla="*/ 0 h 6021764"/>
              <a:gd name="connsiteX2" fmla="*/ 12193588 w 12193588"/>
              <a:gd name="connsiteY2" fmla="*/ 0 h 6021764"/>
              <a:gd name="connsiteX3" fmla="*/ 12184063 w 12193588"/>
              <a:gd name="connsiteY3" fmla="*/ 6021764 h 6021764"/>
              <a:gd name="connsiteX4" fmla="*/ 0 w 12193588"/>
              <a:gd name="connsiteY4" fmla="*/ 6010954 h 6021764"/>
              <a:gd name="connsiteX5" fmla="*/ 0 w 12193588"/>
              <a:gd name="connsiteY5" fmla="*/ 0 h 6021764"/>
              <a:gd name="connsiteX0" fmla="*/ 0 w 12203113"/>
              <a:gd name="connsiteY0" fmla="*/ 0 h 6032574"/>
              <a:gd name="connsiteX1" fmla="*/ 12193588 w 12203113"/>
              <a:gd name="connsiteY1" fmla="*/ 0 h 6032574"/>
              <a:gd name="connsiteX2" fmla="*/ 12193588 w 12203113"/>
              <a:gd name="connsiteY2" fmla="*/ 0 h 6032574"/>
              <a:gd name="connsiteX3" fmla="*/ 12203113 w 12203113"/>
              <a:gd name="connsiteY3" fmla="*/ 6032574 h 6032574"/>
              <a:gd name="connsiteX4" fmla="*/ 0 w 12203113"/>
              <a:gd name="connsiteY4" fmla="*/ 6010954 h 6032574"/>
              <a:gd name="connsiteX5" fmla="*/ 0 w 12203113"/>
              <a:gd name="connsiteY5" fmla="*/ 0 h 603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3113" h="6032574">
                <a:moveTo>
                  <a:pt x="0" y="0"/>
                </a:moveTo>
                <a:lnTo>
                  <a:pt x="12193588" y="0"/>
                </a:lnTo>
                <a:lnTo>
                  <a:pt x="12193588" y="0"/>
                </a:lnTo>
                <a:lnTo>
                  <a:pt x="12203113" y="6032574"/>
                </a:lnTo>
                <a:cubicBezTo>
                  <a:pt x="9346283" y="5877299"/>
                  <a:pt x="4918543" y="5726282"/>
                  <a:pt x="0" y="6010954"/>
                </a:cubicBezTo>
                <a:lnTo>
                  <a:pt x="0" y="0"/>
                </a:lnTo>
                <a:close/>
              </a:path>
            </a:pathLst>
          </a:custGeom>
          <a:solidFill>
            <a:schemeClr val="bg1">
              <a:lumMod val="95000"/>
            </a:schemeClr>
          </a:solidFill>
        </p:spPr>
        <p:txBody>
          <a:bodyPr rtlCol="0" anchor="ctr">
            <a:noAutofit/>
          </a:bodyPr>
          <a:lstStyle>
            <a:lvl1pPr algn="ctr">
              <a:defRPr sz="1800"/>
            </a:lvl1pPr>
          </a:lstStyle>
          <a:p>
            <a:pPr lvl="0"/>
            <a:r>
              <a:rPr lang="en-US" noProof="0"/>
              <a:t>Click icon to add picture</a:t>
            </a:r>
            <a:endParaRPr lang="nl-BE" noProof="0"/>
          </a:p>
        </p:txBody>
      </p:sp>
      <p:sp>
        <p:nvSpPr>
          <p:cNvPr id="5" name="Titel 5"/>
          <p:cNvSpPr>
            <a:spLocks noGrp="1"/>
          </p:cNvSpPr>
          <p:nvPr>
            <p:ph type="title"/>
          </p:nvPr>
        </p:nvSpPr>
        <p:spPr>
          <a:xfrm>
            <a:off x="6410324" y="1734523"/>
            <a:ext cx="5781676" cy="1834770"/>
          </a:xfrm>
          <a:solidFill>
            <a:schemeClr val="bg1">
              <a:alpha val="50000"/>
            </a:schemeClr>
          </a:solidFill>
        </p:spPr>
        <p:txBody>
          <a:bodyPr lIns="72000" tIns="360000" rIns="540000" bIns="360000">
            <a:spAutoFit/>
          </a:bodyPr>
          <a:lstStyle>
            <a:lvl1pPr algn="r">
              <a:defRPr/>
            </a:lvl1pPr>
          </a:lstStyle>
          <a:p>
            <a:r>
              <a:rPr lang="en-US"/>
              <a:t>Click to edit Master title style</a:t>
            </a:r>
            <a:endParaRPr lang="nl-BE" dirty="0"/>
          </a:p>
        </p:txBody>
      </p:sp>
    </p:spTree>
    <p:extLst>
      <p:ext uri="{BB962C8B-B14F-4D97-AF65-F5344CB8AC3E}">
        <p14:creationId xmlns:p14="http://schemas.microsoft.com/office/powerpoint/2010/main" val="33843159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5_Aangepaste indeling">
    <p:spTree>
      <p:nvGrpSpPr>
        <p:cNvPr id="1" name=""/>
        <p:cNvGrpSpPr/>
        <p:nvPr/>
      </p:nvGrpSpPr>
      <p:grpSpPr>
        <a:xfrm>
          <a:off x="0" y="0"/>
          <a:ext cx="0" cy="0"/>
          <a:chOff x="0" y="0"/>
          <a:chExt cx="0" cy="0"/>
        </a:xfrm>
      </p:grpSpPr>
      <p:sp>
        <p:nvSpPr>
          <p:cNvPr id="5" name="Vrije vorm: vorm 11">
            <a:extLst>
              <a:ext uri="{FF2B5EF4-FFF2-40B4-BE49-F238E27FC236}">
                <a16:creationId xmlns:a16="http://schemas.microsoft.com/office/drawing/2014/main" xmlns="" id="{6E530C10-3F4E-43C2-887B-D09BD037B855}"/>
              </a:ext>
            </a:extLst>
          </p:cNvPr>
          <p:cNvSpPr/>
          <p:nvPr/>
        </p:nvSpPr>
        <p:spPr>
          <a:xfrm>
            <a:off x="0" y="5122864"/>
            <a:ext cx="12198350" cy="17351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7579" h="1734392">
                <a:moveTo>
                  <a:pt x="6096996" y="0"/>
                </a:moveTo>
                <a:lnTo>
                  <a:pt x="6100582" y="0"/>
                </a:lnTo>
                <a:cubicBezTo>
                  <a:pt x="8240557" y="0"/>
                  <a:pt x="10293275" y="56864"/>
                  <a:pt x="12197579" y="160973"/>
                </a:cubicBezTo>
                <a:lnTo>
                  <a:pt x="12197579" y="708024"/>
                </a:lnTo>
                <a:lnTo>
                  <a:pt x="12192000" y="708024"/>
                </a:lnTo>
                <a:lnTo>
                  <a:pt x="12192000" y="1734392"/>
                </a:lnTo>
                <a:lnTo>
                  <a:pt x="0" y="1734392"/>
                </a:lnTo>
                <a:lnTo>
                  <a:pt x="0" y="708024"/>
                </a:lnTo>
                <a:lnTo>
                  <a:pt x="0" y="614719"/>
                </a:lnTo>
                <a:lnTo>
                  <a:pt x="0" y="160973"/>
                </a:lnTo>
                <a:cubicBezTo>
                  <a:pt x="1904303" y="56864"/>
                  <a:pt x="3957021" y="0"/>
                  <a:pt x="60969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pic>
        <p:nvPicPr>
          <p:cNvPr id="6" name="Graphic 12">
            <a:extLst>
              <a:ext uri="{FF2B5EF4-FFF2-40B4-BE49-F238E27FC236}">
                <a16:creationId xmlns:a16="http://schemas.microsoft.com/office/drawing/2014/main" xmlns="" id="{0E1967E2-F7D2-4AEF-9F98-B2AC2AA7B4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4" y="5584825"/>
            <a:ext cx="27320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5">
            <a:extLst>
              <a:ext uri="{FF2B5EF4-FFF2-40B4-BE49-F238E27FC236}">
                <a16:creationId xmlns:a16="http://schemas.microsoft.com/office/drawing/2014/main" xmlns="" id="{15289C13-7861-4A1A-B133-2B76A04B31F1}"/>
              </a:ext>
            </a:extLst>
          </p:cNvPr>
          <p:cNvCxnSpPr>
            <a:cxnSpLocks/>
          </p:cNvCxnSpPr>
          <p:nvPr/>
        </p:nvCxnSpPr>
        <p:spPr>
          <a:xfrm flipH="1">
            <a:off x="4745039" y="2719388"/>
            <a:ext cx="2701925"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337773" y="785432"/>
            <a:ext cx="11516457" cy="1734392"/>
          </a:xfrm>
        </p:spPr>
        <p:txBody>
          <a:bodyPr anchor="b">
            <a:noAutofit/>
          </a:bodyPr>
          <a:lstStyle>
            <a:lvl1pPr algn="ctr">
              <a:defRPr sz="6599"/>
            </a:lvl1pPr>
          </a:lstStyle>
          <a:p>
            <a:r>
              <a:rPr lang="en-US"/>
              <a:t>Click to edit Master title style</a:t>
            </a:r>
            <a:endParaRPr lang="nl-BE" dirty="0"/>
          </a:p>
        </p:txBody>
      </p:sp>
      <p:sp>
        <p:nvSpPr>
          <p:cNvPr id="4" name="Tijdelijke aanduiding voor tekst 3"/>
          <p:cNvSpPr>
            <a:spLocks noGrp="1"/>
          </p:cNvSpPr>
          <p:nvPr>
            <p:ph type="body" sz="quarter" idx="10"/>
          </p:nvPr>
        </p:nvSpPr>
        <p:spPr>
          <a:xfrm>
            <a:off x="338139" y="3642669"/>
            <a:ext cx="11515725" cy="322262"/>
          </a:xfrm>
        </p:spPr>
        <p:txBody>
          <a:bodyPr/>
          <a:lstStyle>
            <a:lvl1pPr algn="ctr">
              <a:defRPr sz="2400"/>
            </a:lvl1pPr>
            <a:lvl2pPr marL="0" indent="0">
              <a:buNone/>
              <a:defRPr/>
            </a:lvl2pPr>
          </a:lstStyle>
          <a:p>
            <a:pPr lvl="0"/>
            <a:r>
              <a:rPr lang="en-US"/>
              <a:t>Click to edit Master text styles</a:t>
            </a:r>
          </a:p>
        </p:txBody>
      </p:sp>
      <p:sp>
        <p:nvSpPr>
          <p:cNvPr id="8" name="Tijdelijke aanduiding voor tekst 3"/>
          <p:cNvSpPr>
            <a:spLocks noGrp="1"/>
          </p:cNvSpPr>
          <p:nvPr>
            <p:ph type="body" sz="quarter" idx="11"/>
          </p:nvPr>
        </p:nvSpPr>
        <p:spPr>
          <a:xfrm>
            <a:off x="338139" y="4177046"/>
            <a:ext cx="11515725" cy="322262"/>
          </a:xfrm>
        </p:spPr>
        <p:txBody>
          <a:bodyPr/>
          <a:lstStyle>
            <a:lvl1pPr algn="ctr">
              <a:defRPr sz="2400"/>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8974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3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8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xmlns="" id="{D1642E38-DC69-4A40-BA9F-61CADED42639}"/>
              </a:ext>
            </a:extLst>
          </p:cNvPr>
          <p:cNvSpPr/>
          <p:nvPr/>
        </p:nvSpPr>
        <p:spPr>
          <a:xfrm>
            <a:off x="104775" y="325439"/>
            <a:ext cx="390525" cy="120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sp>
        <p:nvSpPr>
          <p:cNvPr id="7" name="Rechthoek 1">
            <a:extLst>
              <a:ext uri="{FF2B5EF4-FFF2-40B4-BE49-F238E27FC236}">
                <a16:creationId xmlns:a16="http://schemas.microsoft.com/office/drawing/2014/main" xmlns="" id="{4CDDCFB1-0663-4D45-BA85-33970151D4C0}"/>
              </a:ext>
            </a:extLst>
          </p:cNvPr>
          <p:cNvSpPr/>
          <p:nvPr/>
        </p:nvSpPr>
        <p:spPr>
          <a:xfrm>
            <a:off x="5313364" y="0"/>
            <a:ext cx="1538287" cy="87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sp>
        <p:nvSpPr>
          <p:cNvPr id="5" name="Tijdelijke aanduiding voor afbeelding 4"/>
          <p:cNvSpPr>
            <a:spLocks noGrp="1"/>
          </p:cNvSpPr>
          <p:nvPr>
            <p:ph type="pic" sz="quarter" idx="12"/>
          </p:nvPr>
        </p:nvSpPr>
        <p:spPr>
          <a:xfrm>
            <a:off x="-2806" y="1"/>
            <a:ext cx="12195854" cy="6873347"/>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854" h="6532728">
                <a:moveTo>
                  <a:pt x="2806" y="0"/>
                </a:moveTo>
                <a:lnTo>
                  <a:pt x="12194806" y="0"/>
                </a:lnTo>
                <a:lnTo>
                  <a:pt x="12194806" y="0"/>
                </a:lnTo>
                <a:cubicBezTo>
                  <a:pt x="12194183" y="2103681"/>
                  <a:pt x="12196364" y="4426242"/>
                  <a:pt x="12195741" y="6529923"/>
                </a:cubicBezTo>
                <a:cubicBezTo>
                  <a:pt x="7929500" y="5964075"/>
                  <a:pt x="3966391" y="6009926"/>
                  <a:pt x="0" y="6532728"/>
                </a:cubicBezTo>
                <a:cubicBezTo>
                  <a:pt x="0" y="4428112"/>
                  <a:pt x="2806" y="2104616"/>
                  <a:pt x="2806" y="0"/>
                </a:cubicBezTo>
                <a:close/>
              </a:path>
            </a:pathLst>
          </a:custGeom>
          <a:noFill/>
        </p:spPr>
        <p:txBody>
          <a:bodyPr rtlCol="0" anchor="ctr">
            <a:normAutofit/>
          </a:bodyPr>
          <a:lstStyle>
            <a:lvl1pPr marL="0" indent="0" algn="ctr">
              <a:buNone/>
              <a:defRPr sz="1800"/>
            </a:lvl1pPr>
          </a:lstStyle>
          <a:p>
            <a:pPr lvl="0"/>
            <a:r>
              <a:rPr lang="en-US" noProof="0"/>
              <a:t>Click icon to add picture</a:t>
            </a:r>
            <a:endParaRPr lang="nl-BE" noProof="0" dirty="0"/>
          </a:p>
        </p:txBody>
      </p:sp>
      <p:sp>
        <p:nvSpPr>
          <p:cNvPr id="6" name="Titel 5"/>
          <p:cNvSpPr>
            <a:spLocks noGrp="1"/>
          </p:cNvSpPr>
          <p:nvPr>
            <p:ph type="title"/>
          </p:nvPr>
        </p:nvSpPr>
        <p:spPr>
          <a:xfrm>
            <a:off x="6410324" y="2519292"/>
            <a:ext cx="5781676" cy="1834770"/>
          </a:xfrm>
          <a:solidFill>
            <a:schemeClr val="bg1">
              <a:alpha val="50000"/>
            </a:schemeClr>
          </a:solidFill>
        </p:spPr>
        <p:txBody>
          <a:bodyPr lIns="72000" tIns="360000" rIns="540000" bIns="360000">
            <a:spAutoFit/>
          </a:bodyPr>
          <a:lstStyle>
            <a:lvl1pPr algn="r">
              <a:defRPr/>
            </a:lvl1pPr>
          </a:lstStyle>
          <a:p>
            <a:r>
              <a:rPr lang="en-US"/>
              <a:t>Click to edit Master title style</a:t>
            </a:r>
            <a:endParaRPr lang="nl-BE" dirty="0"/>
          </a:p>
        </p:txBody>
      </p:sp>
    </p:spTree>
    <p:extLst>
      <p:ext uri="{BB962C8B-B14F-4D97-AF65-F5344CB8AC3E}">
        <p14:creationId xmlns:p14="http://schemas.microsoft.com/office/powerpoint/2010/main" val="403877037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8"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4" name="Titel 3"/>
          <p:cNvSpPr>
            <a:spLocks noGrp="1"/>
          </p:cNvSpPr>
          <p:nvPr>
            <p:ph type="title"/>
          </p:nvPr>
        </p:nvSpPr>
        <p:spPr/>
        <p:txBody>
          <a:bodyPr/>
          <a:lstStyle/>
          <a:p>
            <a:r>
              <a:rPr lang="en-US"/>
              <a:t>Click to edit Master title style</a:t>
            </a:r>
            <a:endParaRPr lang="nl-BE" dirty="0"/>
          </a:p>
        </p:txBody>
      </p:sp>
    </p:spTree>
    <p:extLst>
      <p:ext uri="{BB962C8B-B14F-4D97-AF65-F5344CB8AC3E}">
        <p14:creationId xmlns:p14="http://schemas.microsoft.com/office/powerpoint/2010/main" val="394005665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3" name="Tijdelijke aanduiding voor inhoud 2"/>
          <p:cNvSpPr>
            <a:spLocks noGrp="1"/>
          </p:cNvSpPr>
          <p:nvPr>
            <p:ph idx="1"/>
          </p:nvPr>
        </p:nvSpPr>
        <p:spPr>
          <a:xfrm>
            <a:off x="357447" y="1825626"/>
            <a:ext cx="5564889" cy="4411663"/>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inhoud 2"/>
          <p:cNvSpPr>
            <a:spLocks noGrp="1"/>
          </p:cNvSpPr>
          <p:nvPr>
            <p:ph idx="12"/>
          </p:nvPr>
        </p:nvSpPr>
        <p:spPr>
          <a:xfrm>
            <a:off x="6292150" y="1825626"/>
            <a:ext cx="5564888" cy="4411663"/>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9"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59350360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a:xfrm>
            <a:off x="6269668" y="1825625"/>
            <a:ext cx="5922333" cy="4411663"/>
          </a:xfr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9" name="Tijdelijke aanduiding voor inhoud 2"/>
          <p:cNvSpPr>
            <a:spLocks noGrp="1"/>
          </p:cNvSpPr>
          <p:nvPr>
            <p:ph idx="1"/>
          </p:nvPr>
        </p:nvSpPr>
        <p:spPr>
          <a:xfrm>
            <a:off x="357447" y="1825626"/>
            <a:ext cx="5564889" cy="4411265"/>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09620181"/>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_Titel en object">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3"/>
          </p:nvPr>
        </p:nvSpPr>
        <p:spPr>
          <a:xfrm>
            <a:off x="6269668" y="1825625"/>
            <a:ext cx="5931858" cy="484159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858" h="4841596">
                <a:moveTo>
                  <a:pt x="0" y="0"/>
                </a:moveTo>
                <a:lnTo>
                  <a:pt x="5922333" y="0"/>
                </a:lnTo>
                <a:lnTo>
                  <a:pt x="5922333" y="0"/>
                </a:lnTo>
                <a:lnTo>
                  <a:pt x="5931858" y="4841596"/>
                </a:lnTo>
                <a:cubicBezTo>
                  <a:pt x="3452736" y="4485623"/>
                  <a:pt x="1999324" y="4437996"/>
                  <a:pt x="0" y="4411663"/>
                </a:cubicBezTo>
                <a:lnTo>
                  <a:pt x="0" y="0"/>
                </a:ln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dirty="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9" name="Tijdelijke aanduiding voor inhoud 2"/>
          <p:cNvSpPr>
            <a:spLocks noGrp="1"/>
          </p:cNvSpPr>
          <p:nvPr>
            <p:ph idx="1"/>
          </p:nvPr>
        </p:nvSpPr>
        <p:spPr>
          <a:xfrm>
            <a:off x="357447" y="1825626"/>
            <a:ext cx="5564889" cy="4411265"/>
          </a:xfrm>
        </p:spPr>
        <p:txBody>
          <a:bodyPr/>
          <a:lstStyle>
            <a:lvl1pPr>
              <a:buClr>
                <a:schemeClr val="accent1"/>
              </a:buClr>
              <a:defRPr>
                <a:solidFill>
                  <a:schemeClr val="accent1"/>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089059921"/>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sp>
        <p:nvSpPr>
          <p:cNvPr id="7" name="Tijdelijke aanduiding voor afbeelding 4"/>
          <p:cNvSpPr>
            <a:spLocks noGrp="1"/>
          </p:cNvSpPr>
          <p:nvPr>
            <p:ph type="pic" sz="quarter" idx="15"/>
          </p:nvPr>
        </p:nvSpPr>
        <p:spPr>
          <a:xfrm>
            <a:off x="6269668" y="4171915"/>
            <a:ext cx="5931858" cy="249530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2233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22333"/>
              <a:gd name="connsiteY0" fmla="*/ 0 h 4783138"/>
              <a:gd name="connsiteX1" fmla="*/ 5922333 w 5922333"/>
              <a:gd name="connsiteY1" fmla="*/ 0 h 4783138"/>
              <a:gd name="connsiteX2" fmla="*/ 5922333 w 5922333"/>
              <a:gd name="connsiteY2" fmla="*/ 0 h 4783138"/>
              <a:gd name="connsiteX3" fmla="*/ 5903283 w 5922333"/>
              <a:gd name="connsiteY3" fmla="*/ 4783138 h 4783138"/>
              <a:gd name="connsiteX4" fmla="*/ 0 w 5922333"/>
              <a:gd name="connsiteY4" fmla="*/ 4411663 h 4783138"/>
              <a:gd name="connsiteX5" fmla="*/ 0 w 5922333"/>
              <a:gd name="connsiteY5" fmla="*/ 0 h 4783138"/>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11713"/>
              <a:gd name="connsiteX1" fmla="*/ 5922333 w 5931858"/>
              <a:gd name="connsiteY1" fmla="*/ 0 h 4811713"/>
              <a:gd name="connsiteX2" fmla="*/ 5922333 w 5931858"/>
              <a:gd name="connsiteY2" fmla="*/ 0 h 4811713"/>
              <a:gd name="connsiteX3" fmla="*/ 5931858 w 5931858"/>
              <a:gd name="connsiteY3" fmla="*/ 4811713 h 4811713"/>
              <a:gd name="connsiteX4" fmla="*/ 0 w 5931858"/>
              <a:gd name="connsiteY4" fmla="*/ 4411663 h 4811713"/>
              <a:gd name="connsiteX5" fmla="*/ 0 w 5931858"/>
              <a:gd name="connsiteY5" fmla="*/ 0 h 4811713"/>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0 w 5931858"/>
              <a:gd name="connsiteY0" fmla="*/ 0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0 w 5931858"/>
              <a:gd name="connsiteY5" fmla="*/ 0 h 4841596"/>
              <a:gd name="connsiteX0" fmla="*/ 8626 w 5931858"/>
              <a:gd name="connsiteY0" fmla="*/ 2355011 h 4841596"/>
              <a:gd name="connsiteX1" fmla="*/ 5922333 w 5931858"/>
              <a:gd name="connsiteY1" fmla="*/ 0 h 4841596"/>
              <a:gd name="connsiteX2" fmla="*/ 5922333 w 5931858"/>
              <a:gd name="connsiteY2" fmla="*/ 0 h 4841596"/>
              <a:gd name="connsiteX3" fmla="*/ 5931858 w 5931858"/>
              <a:gd name="connsiteY3" fmla="*/ 4841596 h 4841596"/>
              <a:gd name="connsiteX4" fmla="*/ 0 w 5931858"/>
              <a:gd name="connsiteY4" fmla="*/ 4411663 h 4841596"/>
              <a:gd name="connsiteX5" fmla="*/ 8626 w 5931858"/>
              <a:gd name="connsiteY5" fmla="*/ 2355011 h 4841596"/>
              <a:gd name="connsiteX0" fmla="*/ 8626 w 5931858"/>
              <a:gd name="connsiteY0" fmla="*/ 2355011 h 4841596"/>
              <a:gd name="connsiteX1" fmla="*/ 5922333 w 5931858"/>
              <a:gd name="connsiteY1" fmla="*/ 0 h 4841596"/>
              <a:gd name="connsiteX2" fmla="*/ 5927357 w 5931858"/>
              <a:gd name="connsiteY2" fmla="*/ 2346290 h 4841596"/>
              <a:gd name="connsiteX3" fmla="*/ 5931858 w 5931858"/>
              <a:gd name="connsiteY3" fmla="*/ 4841596 h 4841596"/>
              <a:gd name="connsiteX4" fmla="*/ 0 w 5931858"/>
              <a:gd name="connsiteY4" fmla="*/ 4411663 h 4841596"/>
              <a:gd name="connsiteX5" fmla="*/ 8626 w 5931858"/>
              <a:gd name="connsiteY5" fmla="*/ 2355011 h 4841596"/>
              <a:gd name="connsiteX0" fmla="*/ 8626 w 5931858"/>
              <a:gd name="connsiteY0" fmla="*/ 8721 h 2495306"/>
              <a:gd name="connsiteX1" fmla="*/ 5927357 w 5931858"/>
              <a:gd name="connsiteY1" fmla="*/ 0 h 2495306"/>
              <a:gd name="connsiteX2" fmla="*/ 5931858 w 5931858"/>
              <a:gd name="connsiteY2" fmla="*/ 2495306 h 2495306"/>
              <a:gd name="connsiteX3" fmla="*/ 0 w 5931858"/>
              <a:gd name="connsiteY3" fmla="*/ 2065373 h 2495306"/>
              <a:gd name="connsiteX4" fmla="*/ 8626 w 5931858"/>
              <a:gd name="connsiteY4" fmla="*/ 8721 h 249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1858" h="2495306">
                <a:moveTo>
                  <a:pt x="8626" y="8721"/>
                </a:moveTo>
                <a:lnTo>
                  <a:pt x="5927357" y="0"/>
                </a:lnTo>
                <a:cubicBezTo>
                  <a:pt x="5928857" y="831769"/>
                  <a:pt x="5930358" y="1663537"/>
                  <a:pt x="5931858" y="2495306"/>
                </a:cubicBezTo>
                <a:cubicBezTo>
                  <a:pt x="3452736" y="2139333"/>
                  <a:pt x="1999324" y="2091706"/>
                  <a:pt x="0" y="2065373"/>
                </a:cubicBezTo>
                <a:cubicBezTo>
                  <a:pt x="2875" y="1379822"/>
                  <a:pt x="5751" y="694272"/>
                  <a:pt x="8626" y="8721"/>
                </a:cubicBez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dirty="0"/>
          </a:p>
        </p:txBody>
      </p:sp>
      <p:sp>
        <p:nvSpPr>
          <p:cNvPr id="5" name="Tijdelijke aanduiding voor afbeelding 4"/>
          <p:cNvSpPr>
            <a:spLocks noGrp="1"/>
          </p:cNvSpPr>
          <p:nvPr>
            <p:ph type="pic" sz="quarter" idx="13"/>
          </p:nvPr>
        </p:nvSpPr>
        <p:spPr>
          <a:xfrm>
            <a:off x="6269668" y="1825626"/>
            <a:ext cx="5922333" cy="2065891"/>
          </a:xfr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9" name="Tijdelijke aanduiding voor inhoud 2"/>
          <p:cNvSpPr>
            <a:spLocks noGrp="1"/>
          </p:cNvSpPr>
          <p:nvPr>
            <p:ph idx="1"/>
          </p:nvPr>
        </p:nvSpPr>
        <p:spPr>
          <a:xfrm>
            <a:off x="357447" y="1825626"/>
            <a:ext cx="5564889" cy="4411265"/>
          </a:xfrm>
        </p:spPr>
        <p:txBody>
          <a:bodyPr/>
          <a:lstStyle>
            <a:lvl1pPr>
              <a:buClr>
                <a:schemeClr val="accent1"/>
              </a:buClr>
              <a:defRPr>
                <a:solidFill>
                  <a:srgbClr val="003963"/>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77164517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9" name="Tijdelijke aanduiding voor afbeelding 4"/>
          <p:cNvSpPr>
            <a:spLocks noGrp="1"/>
          </p:cNvSpPr>
          <p:nvPr>
            <p:ph type="pic" sz="quarter" idx="13"/>
          </p:nvPr>
        </p:nvSpPr>
        <p:spPr>
          <a:xfrm>
            <a:off x="1" y="1825626"/>
            <a:ext cx="5922333" cy="4886116"/>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6" fmla="*/ 0 w 5922333"/>
              <a:gd name="connsiteY6" fmla="*/ 0 h 44116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6" fmla="*/ 0 w 5922333"/>
              <a:gd name="connsiteY6" fmla="*/ 0 h 48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4886116">
                <a:moveTo>
                  <a:pt x="0" y="0"/>
                </a:moveTo>
                <a:lnTo>
                  <a:pt x="5922333" y="0"/>
                </a:lnTo>
                <a:lnTo>
                  <a:pt x="5922333" y="0"/>
                </a:lnTo>
                <a:lnTo>
                  <a:pt x="5922333" y="4411663"/>
                </a:lnTo>
                <a:cubicBezTo>
                  <a:pt x="3965475" y="4443293"/>
                  <a:pt x="1861968" y="4543935"/>
                  <a:pt x="0" y="4886116"/>
                </a:cubicBezTo>
                <a:lnTo>
                  <a:pt x="0" y="0"/>
                </a:lnTo>
                <a:lnTo>
                  <a:pt x="0" y="0"/>
                </a:ln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7" name="Tijdelijke aanduiding voor inhoud 2"/>
          <p:cNvSpPr>
            <a:spLocks noGrp="1"/>
          </p:cNvSpPr>
          <p:nvPr>
            <p:ph idx="1"/>
          </p:nvPr>
        </p:nvSpPr>
        <p:spPr>
          <a:xfrm>
            <a:off x="6269668" y="1825626"/>
            <a:ext cx="5564889" cy="4411663"/>
          </a:xfrm>
        </p:spPr>
        <p:txBody>
          <a:bodyPr/>
          <a:lstStyle>
            <a:lvl1pPr>
              <a:buClr>
                <a:schemeClr val="accent1"/>
              </a:buClr>
              <a:defRPr>
                <a:solidFill>
                  <a:srgbClr val="003963"/>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6"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498154849"/>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5"/>
          </p:nvPr>
        </p:nvSpPr>
        <p:spPr>
          <a:xfrm>
            <a:off x="1" y="4163386"/>
            <a:ext cx="5922333" cy="2548357"/>
          </a:xfrm>
          <a:custGeom>
            <a:avLst/>
            <a:gdLst>
              <a:gd name="connsiteX0" fmla="*/ 0 w 5922333"/>
              <a:gd name="connsiteY0" fmla="*/ 0 h 4411663"/>
              <a:gd name="connsiteX1" fmla="*/ 5922333 w 5922333"/>
              <a:gd name="connsiteY1" fmla="*/ 0 h 4411663"/>
              <a:gd name="connsiteX2" fmla="*/ 5922333 w 5922333"/>
              <a:gd name="connsiteY2" fmla="*/ 0 h 4411663"/>
              <a:gd name="connsiteX3" fmla="*/ 5922333 w 5922333"/>
              <a:gd name="connsiteY3" fmla="*/ 4411663 h 4411663"/>
              <a:gd name="connsiteX4" fmla="*/ 0 w 5922333"/>
              <a:gd name="connsiteY4" fmla="*/ 4411663 h 4411663"/>
              <a:gd name="connsiteX5" fmla="*/ 0 w 5922333"/>
              <a:gd name="connsiteY5" fmla="*/ 0 h 4411663"/>
              <a:gd name="connsiteX6" fmla="*/ 0 w 5922333"/>
              <a:gd name="connsiteY6" fmla="*/ 0 h 44116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68863"/>
              <a:gd name="connsiteX1" fmla="*/ 5922333 w 5922333"/>
              <a:gd name="connsiteY1" fmla="*/ 0 h 4868863"/>
              <a:gd name="connsiteX2" fmla="*/ 5922333 w 5922333"/>
              <a:gd name="connsiteY2" fmla="*/ 0 h 4868863"/>
              <a:gd name="connsiteX3" fmla="*/ 5922333 w 5922333"/>
              <a:gd name="connsiteY3" fmla="*/ 4411663 h 4868863"/>
              <a:gd name="connsiteX4" fmla="*/ 0 w 5922333"/>
              <a:gd name="connsiteY4" fmla="*/ 4868863 h 4868863"/>
              <a:gd name="connsiteX5" fmla="*/ 0 w 5922333"/>
              <a:gd name="connsiteY5" fmla="*/ 0 h 4868863"/>
              <a:gd name="connsiteX6" fmla="*/ 0 w 5922333"/>
              <a:gd name="connsiteY6" fmla="*/ 0 h 4868863"/>
              <a:gd name="connsiteX0" fmla="*/ 0 w 5922333"/>
              <a:gd name="connsiteY0" fmla="*/ 0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6" fmla="*/ 0 w 5922333"/>
              <a:gd name="connsiteY6" fmla="*/ 0 h 4886116"/>
              <a:gd name="connsiteX0" fmla="*/ 146649 w 5922333"/>
              <a:gd name="connsiteY0" fmla="*/ 396815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6" fmla="*/ 146649 w 5922333"/>
              <a:gd name="connsiteY6" fmla="*/ 396815 h 4886116"/>
              <a:gd name="connsiteX0" fmla="*/ 0 w 5922333"/>
              <a:gd name="connsiteY0" fmla="*/ 0 h 4886116"/>
              <a:gd name="connsiteX1" fmla="*/ 5922333 w 5922333"/>
              <a:gd name="connsiteY1" fmla="*/ 0 h 4886116"/>
              <a:gd name="connsiteX2" fmla="*/ 5922333 w 5922333"/>
              <a:gd name="connsiteY2" fmla="*/ 0 h 4886116"/>
              <a:gd name="connsiteX3" fmla="*/ 5922333 w 5922333"/>
              <a:gd name="connsiteY3" fmla="*/ 4411663 h 4886116"/>
              <a:gd name="connsiteX4" fmla="*/ 0 w 5922333"/>
              <a:gd name="connsiteY4" fmla="*/ 4886116 h 4886116"/>
              <a:gd name="connsiteX5" fmla="*/ 0 w 5922333"/>
              <a:gd name="connsiteY5" fmla="*/ 0 h 4886116"/>
              <a:gd name="connsiteX0" fmla="*/ 0 w 5922333"/>
              <a:gd name="connsiteY0" fmla="*/ 0 h 4886116"/>
              <a:gd name="connsiteX1" fmla="*/ 5922333 w 5922333"/>
              <a:gd name="connsiteY1" fmla="*/ 0 h 4886116"/>
              <a:gd name="connsiteX2" fmla="*/ 5922333 w 5922333"/>
              <a:gd name="connsiteY2" fmla="*/ 4411663 h 4886116"/>
              <a:gd name="connsiteX3" fmla="*/ 0 w 5922333"/>
              <a:gd name="connsiteY3" fmla="*/ 4886116 h 4886116"/>
              <a:gd name="connsiteX4" fmla="*/ 0 w 5922333"/>
              <a:gd name="connsiteY4" fmla="*/ 0 h 4886116"/>
              <a:gd name="connsiteX0" fmla="*/ 0 w 5922333"/>
              <a:gd name="connsiteY0" fmla="*/ 0 h 4886116"/>
              <a:gd name="connsiteX1" fmla="*/ 5922333 w 5922333"/>
              <a:gd name="connsiteY1" fmla="*/ 2372264 h 4886116"/>
              <a:gd name="connsiteX2" fmla="*/ 5922333 w 5922333"/>
              <a:gd name="connsiteY2" fmla="*/ 4411663 h 4886116"/>
              <a:gd name="connsiteX3" fmla="*/ 0 w 5922333"/>
              <a:gd name="connsiteY3" fmla="*/ 4886116 h 4886116"/>
              <a:gd name="connsiteX4" fmla="*/ 0 w 5922333"/>
              <a:gd name="connsiteY4" fmla="*/ 0 h 4886116"/>
              <a:gd name="connsiteX0" fmla="*/ 8627 w 5922333"/>
              <a:gd name="connsiteY0" fmla="*/ 0 h 2548357"/>
              <a:gd name="connsiteX1" fmla="*/ 5922333 w 5922333"/>
              <a:gd name="connsiteY1" fmla="*/ 34505 h 2548357"/>
              <a:gd name="connsiteX2" fmla="*/ 5922333 w 5922333"/>
              <a:gd name="connsiteY2" fmla="*/ 2073904 h 2548357"/>
              <a:gd name="connsiteX3" fmla="*/ 0 w 5922333"/>
              <a:gd name="connsiteY3" fmla="*/ 2548357 h 2548357"/>
              <a:gd name="connsiteX4" fmla="*/ 8627 w 5922333"/>
              <a:gd name="connsiteY4" fmla="*/ 0 h 2548357"/>
              <a:gd name="connsiteX0" fmla="*/ 8627 w 5922333"/>
              <a:gd name="connsiteY0" fmla="*/ 0 h 2548357"/>
              <a:gd name="connsiteX1" fmla="*/ 5922333 w 5922333"/>
              <a:gd name="connsiteY1" fmla="*/ 8625 h 2548357"/>
              <a:gd name="connsiteX2" fmla="*/ 5922333 w 5922333"/>
              <a:gd name="connsiteY2" fmla="*/ 2073904 h 2548357"/>
              <a:gd name="connsiteX3" fmla="*/ 0 w 5922333"/>
              <a:gd name="connsiteY3" fmla="*/ 2548357 h 2548357"/>
              <a:gd name="connsiteX4" fmla="*/ 8627 w 5922333"/>
              <a:gd name="connsiteY4" fmla="*/ 0 h 254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333" h="2548357">
                <a:moveTo>
                  <a:pt x="8627" y="0"/>
                </a:moveTo>
                <a:lnTo>
                  <a:pt x="5922333" y="8625"/>
                </a:lnTo>
                <a:lnTo>
                  <a:pt x="5922333" y="2073904"/>
                </a:lnTo>
                <a:cubicBezTo>
                  <a:pt x="3965475" y="2105534"/>
                  <a:pt x="1861968" y="2206176"/>
                  <a:pt x="0" y="2548357"/>
                </a:cubicBezTo>
                <a:cubicBezTo>
                  <a:pt x="2876" y="1698905"/>
                  <a:pt x="5751" y="849452"/>
                  <a:pt x="8627" y="0"/>
                </a:cubicBezTo>
                <a:close/>
              </a:path>
            </a:pathLst>
          </a:custGeo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b="1"/>
            </a:lvl1pPr>
          </a:lstStyle>
          <a:p>
            <a:r>
              <a:rPr lang="en-US"/>
              <a:t>Click to edit Master title style</a:t>
            </a:r>
            <a:endParaRPr lang="nl-BE" dirty="0"/>
          </a:p>
        </p:txBody>
      </p:sp>
      <p:sp>
        <p:nvSpPr>
          <p:cNvPr id="7" name="Tijdelijke aanduiding voor inhoud 2"/>
          <p:cNvSpPr>
            <a:spLocks noGrp="1"/>
          </p:cNvSpPr>
          <p:nvPr>
            <p:ph idx="1"/>
          </p:nvPr>
        </p:nvSpPr>
        <p:spPr>
          <a:xfrm>
            <a:off x="6269668" y="1825626"/>
            <a:ext cx="5564889" cy="4411663"/>
          </a:xfrm>
        </p:spPr>
        <p:txBody>
          <a:bodyPr/>
          <a:lstStyle>
            <a:lvl1pPr>
              <a:buClr>
                <a:schemeClr val="accent1"/>
              </a:buClr>
              <a:defRPr>
                <a:solidFill>
                  <a:srgbClr val="003963"/>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9" name="Tijdelijke aanduiding voor afbeelding 4"/>
          <p:cNvSpPr>
            <a:spLocks noGrp="1"/>
          </p:cNvSpPr>
          <p:nvPr>
            <p:ph type="pic" sz="quarter" idx="13"/>
          </p:nvPr>
        </p:nvSpPr>
        <p:spPr>
          <a:xfrm>
            <a:off x="1" y="1825626"/>
            <a:ext cx="5922333" cy="2065891"/>
          </a:xfrm>
          <a:solidFill>
            <a:schemeClr val="bg1">
              <a:lumMod val="95000"/>
            </a:schemeClr>
          </a:solidFill>
        </p:spPr>
        <p:txBody>
          <a:bodyPr rtlCol="0">
            <a:normAutofit/>
          </a:bodyPr>
          <a:lstStyle>
            <a:lvl1pPr marL="0" indent="0" algn="ctr">
              <a:buNone/>
              <a:defRPr sz="2000"/>
            </a:lvl1pPr>
          </a:lstStyle>
          <a:p>
            <a:pPr lvl="0"/>
            <a:r>
              <a:rPr lang="en-US" noProof="0"/>
              <a:t>Click icon to add picture</a:t>
            </a:r>
            <a:endParaRPr lang="nl-BE" noProof="0"/>
          </a:p>
        </p:txBody>
      </p:sp>
      <p:sp>
        <p:nvSpPr>
          <p:cNvPr id="10"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4427770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Aangepaste indeling">
    <p:spTree>
      <p:nvGrpSpPr>
        <p:cNvPr id="1" name=""/>
        <p:cNvGrpSpPr/>
        <p:nvPr/>
      </p:nvGrpSpPr>
      <p:grpSpPr>
        <a:xfrm>
          <a:off x="0" y="0"/>
          <a:ext cx="0" cy="0"/>
          <a:chOff x="0" y="0"/>
          <a:chExt cx="0" cy="0"/>
        </a:xfrm>
      </p:grpSpPr>
      <p:sp>
        <p:nvSpPr>
          <p:cNvPr id="8" name="Vrije vorm: vorm 9">
            <a:extLst>
              <a:ext uri="{FF2B5EF4-FFF2-40B4-BE49-F238E27FC236}">
                <a16:creationId xmlns:a16="http://schemas.microsoft.com/office/drawing/2014/main" xmlns="" id="{89B40F7A-3E88-4101-B60B-AFE3B6212661}"/>
              </a:ext>
            </a:extLst>
          </p:cNvPr>
          <p:cNvSpPr/>
          <p:nvPr/>
        </p:nvSpPr>
        <p:spPr>
          <a:xfrm>
            <a:off x="-1588" y="5811838"/>
            <a:ext cx="12199938" cy="1049337"/>
          </a:xfrm>
          <a:custGeom>
            <a:avLst/>
            <a:gdLst>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0 w 12197579"/>
              <a:gd name="connsiteY6" fmla="*/ 1734392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109028 w 12209611"/>
              <a:gd name="connsiteY0" fmla="*/ 0 h 1734392"/>
              <a:gd name="connsiteX1" fmla="*/ 6112614 w 12209611"/>
              <a:gd name="connsiteY1" fmla="*/ 0 h 1734392"/>
              <a:gd name="connsiteX2" fmla="*/ 12209611 w 12209611"/>
              <a:gd name="connsiteY2" fmla="*/ 160973 h 1734392"/>
              <a:gd name="connsiteX3" fmla="*/ 12209611 w 12209611"/>
              <a:gd name="connsiteY3" fmla="*/ 708024 h 1734392"/>
              <a:gd name="connsiteX4" fmla="*/ 12204032 w 12209611"/>
              <a:gd name="connsiteY4" fmla="*/ 708024 h 1734392"/>
              <a:gd name="connsiteX5" fmla="*/ 12204032 w 12209611"/>
              <a:gd name="connsiteY5" fmla="*/ 1734392 h 1734392"/>
              <a:gd name="connsiteX6" fmla="*/ 0 w 12209611"/>
              <a:gd name="connsiteY6" fmla="*/ 1072655 h 1734392"/>
              <a:gd name="connsiteX7" fmla="*/ 12032 w 12209611"/>
              <a:gd name="connsiteY7" fmla="*/ 708024 h 1734392"/>
              <a:gd name="connsiteX8" fmla="*/ 12032 w 12209611"/>
              <a:gd name="connsiteY8" fmla="*/ 614719 h 1734392"/>
              <a:gd name="connsiteX9" fmla="*/ 12032 w 12209611"/>
              <a:gd name="connsiteY9" fmla="*/ 160973 h 1734392"/>
              <a:gd name="connsiteX10" fmla="*/ 6109028 w 12209611"/>
              <a:gd name="connsiteY10" fmla="*/ 0 h 1734392"/>
              <a:gd name="connsiteX0" fmla="*/ 6096996 w 12197579"/>
              <a:gd name="connsiteY0" fmla="*/ 0 h 1734392"/>
              <a:gd name="connsiteX1" fmla="*/ 6100582 w 12197579"/>
              <a:gd name="connsiteY1" fmla="*/ 0 h 1734392"/>
              <a:gd name="connsiteX2" fmla="*/ 12197579 w 12197579"/>
              <a:gd name="connsiteY2" fmla="*/ 160973 h 1734392"/>
              <a:gd name="connsiteX3" fmla="*/ 12197579 w 12197579"/>
              <a:gd name="connsiteY3" fmla="*/ 708024 h 1734392"/>
              <a:gd name="connsiteX4" fmla="*/ 12192000 w 12197579"/>
              <a:gd name="connsiteY4" fmla="*/ 708024 h 1734392"/>
              <a:gd name="connsiteX5" fmla="*/ 12192000 w 12197579"/>
              <a:gd name="connsiteY5" fmla="*/ 1734392 h 1734392"/>
              <a:gd name="connsiteX6" fmla="*/ 184691 w 12197579"/>
              <a:gd name="connsiteY6" fmla="*/ 1079941 h 1734392"/>
              <a:gd name="connsiteX7" fmla="*/ 0 w 12197579"/>
              <a:gd name="connsiteY7" fmla="*/ 708024 h 1734392"/>
              <a:gd name="connsiteX8" fmla="*/ 0 w 12197579"/>
              <a:gd name="connsiteY8" fmla="*/ 614719 h 1734392"/>
              <a:gd name="connsiteX9" fmla="*/ 0 w 12197579"/>
              <a:gd name="connsiteY9" fmla="*/ 160973 h 1734392"/>
              <a:gd name="connsiteX10" fmla="*/ 6096996 w 12197579"/>
              <a:gd name="connsiteY10" fmla="*/ 0 h 1734392"/>
              <a:gd name="connsiteX0" fmla="*/ 6098099 w 12198682"/>
              <a:gd name="connsiteY0" fmla="*/ 0 h 1734392"/>
              <a:gd name="connsiteX1" fmla="*/ 6101685 w 12198682"/>
              <a:gd name="connsiteY1" fmla="*/ 0 h 1734392"/>
              <a:gd name="connsiteX2" fmla="*/ 12198682 w 12198682"/>
              <a:gd name="connsiteY2" fmla="*/ 160973 h 1734392"/>
              <a:gd name="connsiteX3" fmla="*/ 12198682 w 12198682"/>
              <a:gd name="connsiteY3" fmla="*/ 708024 h 1734392"/>
              <a:gd name="connsiteX4" fmla="*/ 12193103 w 12198682"/>
              <a:gd name="connsiteY4" fmla="*/ 708024 h 1734392"/>
              <a:gd name="connsiteX5" fmla="*/ 12193103 w 12198682"/>
              <a:gd name="connsiteY5" fmla="*/ 1734392 h 1734392"/>
              <a:gd name="connsiteX6" fmla="*/ 0 w 12198682"/>
              <a:gd name="connsiteY6" fmla="*/ 1043510 h 1734392"/>
              <a:gd name="connsiteX7" fmla="*/ 1103 w 12198682"/>
              <a:gd name="connsiteY7" fmla="*/ 708024 h 1734392"/>
              <a:gd name="connsiteX8" fmla="*/ 1103 w 12198682"/>
              <a:gd name="connsiteY8" fmla="*/ 614719 h 1734392"/>
              <a:gd name="connsiteX9" fmla="*/ 1103 w 12198682"/>
              <a:gd name="connsiteY9" fmla="*/ 160973 h 1734392"/>
              <a:gd name="connsiteX10" fmla="*/ 6098099 w 12198682"/>
              <a:gd name="connsiteY10" fmla="*/ 0 h 1734392"/>
              <a:gd name="connsiteX0" fmla="*/ 6098099 w 12198682"/>
              <a:gd name="connsiteY0" fmla="*/ 0 h 1049503"/>
              <a:gd name="connsiteX1" fmla="*/ 6101685 w 12198682"/>
              <a:gd name="connsiteY1" fmla="*/ 0 h 1049503"/>
              <a:gd name="connsiteX2" fmla="*/ 12198682 w 12198682"/>
              <a:gd name="connsiteY2" fmla="*/ 160973 h 1049503"/>
              <a:gd name="connsiteX3" fmla="*/ 12198682 w 12198682"/>
              <a:gd name="connsiteY3" fmla="*/ 708024 h 1049503"/>
              <a:gd name="connsiteX4" fmla="*/ 12193103 w 12198682"/>
              <a:gd name="connsiteY4" fmla="*/ 708024 h 1049503"/>
              <a:gd name="connsiteX5" fmla="*/ 12196746 w 12198682"/>
              <a:gd name="connsiteY5" fmla="*/ 1049503 h 1049503"/>
              <a:gd name="connsiteX6" fmla="*/ 0 w 12198682"/>
              <a:gd name="connsiteY6" fmla="*/ 1043510 h 1049503"/>
              <a:gd name="connsiteX7" fmla="*/ 1103 w 12198682"/>
              <a:gd name="connsiteY7" fmla="*/ 708024 h 1049503"/>
              <a:gd name="connsiteX8" fmla="*/ 1103 w 12198682"/>
              <a:gd name="connsiteY8" fmla="*/ 614719 h 1049503"/>
              <a:gd name="connsiteX9" fmla="*/ 1103 w 12198682"/>
              <a:gd name="connsiteY9" fmla="*/ 160973 h 1049503"/>
              <a:gd name="connsiteX10" fmla="*/ 6098099 w 12198682"/>
              <a:gd name="connsiteY10" fmla="*/ 0 h 104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8682" h="1049503">
                <a:moveTo>
                  <a:pt x="6098099" y="0"/>
                </a:moveTo>
                <a:lnTo>
                  <a:pt x="6101685" y="0"/>
                </a:lnTo>
                <a:cubicBezTo>
                  <a:pt x="8241660" y="0"/>
                  <a:pt x="10294378" y="56864"/>
                  <a:pt x="12198682" y="160973"/>
                </a:cubicBezTo>
                <a:lnTo>
                  <a:pt x="12198682" y="708024"/>
                </a:lnTo>
                <a:lnTo>
                  <a:pt x="12193103" y="708024"/>
                </a:lnTo>
                <a:cubicBezTo>
                  <a:pt x="12194317" y="821850"/>
                  <a:pt x="12195532" y="935677"/>
                  <a:pt x="12196746" y="1049503"/>
                </a:cubicBezTo>
                <a:lnTo>
                  <a:pt x="0" y="1043510"/>
                </a:lnTo>
                <a:cubicBezTo>
                  <a:pt x="368" y="931681"/>
                  <a:pt x="735" y="819853"/>
                  <a:pt x="1103" y="708024"/>
                </a:cubicBezTo>
                <a:lnTo>
                  <a:pt x="1103" y="614719"/>
                </a:lnTo>
                <a:lnTo>
                  <a:pt x="1103" y="160973"/>
                </a:lnTo>
                <a:cubicBezTo>
                  <a:pt x="1905406" y="56864"/>
                  <a:pt x="3958124" y="0"/>
                  <a:pt x="609809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pic>
        <p:nvPicPr>
          <p:cNvPr id="9" name="Graphic 14">
            <a:extLst>
              <a:ext uri="{FF2B5EF4-FFF2-40B4-BE49-F238E27FC236}">
                <a16:creationId xmlns:a16="http://schemas.microsoft.com/office/drawing/2014/main" xmlns="" id="{0E9A2527-E125-418E-BBEC-24350E4A3F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3025" y="6054725"/>
            <a:ext cx="18859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afbeelding 2"/>
          <p:cNvSpPr>
            <a:spLocks noGrp="1"/>
          </p:cNvSpPr>
          <p:nvPr>
            <p:ph type="pic" sz="quarter" idx="10"/>
          </p:nvPr>
        </p:nvSpPr>
        <p:spPr>
          <a:xfrm>
            <a:off x="-7938" y="-21266"/>
            <a:ext cx="3781426" cy="2560638"/>
          </a:xfr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0" name="Tijdelijke aanduiding voor afbeelding 2"/>
          <p:cNvSpPr>
            <a:spLocks noGrp="1"/>
          </p:cNvSpPr>
          <p:nvPr>
            <p:ph type="pic" sz="quarter" idx="11"/>
          </p:nvPr>
        </p:nvSpPr>
        <p:spPr>
          <a:xfrm>
            <a:off x="3852299" y="-21266"/>
            <a:ext cx="4314685" cy="2560638"/>
          </a:xfr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2" name="Tijdelijke aanduiding voor afbeelding 2"/>
          <p:cNvSpPr>
            <a:spLocks noGrp="1"/>
          </p:cNvSpPr>
          <p:nvPr>
            <p:ph type="pic" sz="quarter" idx="12"/>
          </p:nvPr>
        </p:nvSpPr>
        <p:spPr>
          <a:xfrm>
            <a:off x="8247805" y="0"/>
            <a:ext cx="3956835" cy="3521128"/>
          </a:xfr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4" name="Tijdelijke aanduiding voor afbeelding 2"/>
          <p:cNvSpPr>
            <a:spLocks noGrp="1"/>
          </p:cNvSpPr>
          <p:nvPr>
            <p:ph type="pic" sz="quarter" idx="13"/>
          </p:nvPr>
        </p:nvSpPr>
        <p:spPr>
          <a:xfrm>
            <a:off x="8247805" y="3606201"/>
            <a:ext cx="3956835" cy="2369296"/>
          </a:xfrm>
          <a:custGeom>
            <a:avLst/>
            <a:gdLst>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0 w 3956835"/>
              <a:gd name="connsiteY4" fmla="*/ 2369296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95693 w 3956835"/>
              <a:gd name="connsiteY4" fmla="*/ 1678180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 name="connsiteX0" fmla="*/ 0 w 3956835"/>
              <a:gd name="connsiteY0" fmla="*/ 0 h 2369296"/>
              <a:gd name="connsiteX1" fmla="*/ 3956835 w 3956835"/>
              <a:gd name="connsiteY1" fmla="*/ 0 h 2369296"/>
              <a:gd name="connsiteX2" fmla="*/ 3956835 w 3956835"/>
              <a:gd name="connsiteY2" fmla="*/ 0 h 2369296"/>
              <a:gd name="connsiteX3" fmla="*/ 3956835 w 3956835"/>
              <a:gd name="connsiteY3" fmla="*/ 2369296 h 2369296"/>
              <a:gd name="connsiteX4" fmla="*/ 10633 w 3956835"/>
              <a:gd name="connsiteY4" fmla="*/ 2231073 h 2369296"/>
              <a:gd name="connsiteX5" fmla="*/ 0 w 3956835"/>
              <a:gd name="connsiteY5" fmla="*/ 0 h 236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835" h="2369296">
                <a:moveTo>
                  <a:pt x="0" y="0"/>
                </a:moveTo>
                <a:lnTo>
                  <a:pt x="3956835" y="0"/>
                </a:lnTo>
                <a:lnTo>
                  <a:pt x="3956835" y="0"/>
                </a:lnTo>
                <a:lnTo>
                  <a:pt x="3956835" y="2369296"/>
                </a:lnTo>
                <a:cubicBezTo>
                  <a:pt x="2527134" y="2285122"/>
                  <a:pt x="1299364" y="2254287"/>
                  <a:pt x="10633" y="2231073"/>
                </a:cubicBezTo>
                <a:cubicBezTo>
                  <a:pt x="7089" y="1487382"/>
                  <a:pt x="3544" y="743691"/>
                  <a:pt x="0" y="0"/>
                </a:cubicBezTo>
                <a:close/>
              </a:path>
            </a:pathLst>
          </a:custGeo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6" name="Tijdelijke aanduiding voor afbeelding 2"/>
          <p:cNvSpPr>
            <a:spLocks noGrp="1"/>
          </p:cNvSpPr>
          <p:nvPr>
            <p:ph type="pic" sz="quarter" idx="14"/>
          </p:nvPr>
        </p:nvSpPr>
        <p:spPr>
          <a:xfrm>
            <a:off x="2897198" y="2617893"/>
            <a:ext cx="5259617" cy="3237818"/>
          </a:xfrm>
          <a:custGeom>
            <a:avLst/>
            <a:gdLst>
              <a:gd name="connsiteX0" fmla="*/ 0 w 5259617"/>
              <a:gd name="connsiteY0" fmla="*/ 0 h 3230198"/>
              <a:gd name="connsiteX1" fmla="*/ 5259617 w 5259617"/>
              <a:gd name="connsiteY1" fmla="*/ 0 h 3230198"/>
              <a:gd name="connsiteX2" fmla="*/ 5259617 w 5259617"/>
              <a:gd name="connsiteY2" fmla="*/ 0 h 3230198"/>
              <a:gd name="connsiteX3" fmla="*/ 5259617 w 5259617"/>
              <a:gd name="connsiteY3" fmla="*/ 3230198 h 3230198"/>
              <a:gd name="connsiteX4" fmla="*/ 0 w 5259617"/>
              <a:gd name="connsiteY4" fmla="*/ 3230198 h 3230198"/>
              <a:gd name="connsiteX5" fmla="*/ 0 w 5259617"/>
              <a:gd name="connsiteY5" fmla="*/ 0 h 3230198"/>
              <a:gd name="connsiteX6" fmla="*/ 0 w 5259617"/>
              <a:gd name="connsiteY6" fmla="*/ 0 h 3230198"/>
              <a:gd name="connsiteX0" fmla="*/ 0 w 5259617"/>
              <a:gd name="connsiteY0" fmla="*/ 0 h 3230198"/>
              <a:gd name="connsiteX1" fmla="*/ 5259617 w 5259617"/>
              <a:gd name="connsiteY1" fmla="*/ 0 h 3230198"/>
              <a:gd name="connsiteX2" fmla="*/ 5259617 w 5259617"/>
              <a:gd name="connsiteY2" fmla="*/ 0 h 3230198"/>
              <a:gd name="connsiteX3" fmla="*/ 5259617 w 5259617"/>
              <a:gd name="connsiteY3" fmla="*/ 3230198 h 3230198"/>
              <a:gd name="connsiteX4" fmla="*/ 0 w 5259617"/>
              <a:gd name="connsiteY4" fmla="*/ 3230198 h 3230198"/>
              <a:gd name="connsiteX5" fmla="*/ 0 w 5259617"/>
              <a:gd name="connsiteY5" fmla="*/ 0 h 3230198"/>
              <a:gd name="connsiteX6" fmla="*/ 0 w 5259617"/>
              <a:gd name="connsiteY6" fmla="*/ 0 h 3230198"/>
              <a:gd name="connsiteX0" fmla="*/ 0 w 5259617"/>
              <a:gd name="connsiteY0" fmla="*/ 0 h 3230198"/>
              <a:gd name="connsiteX1" fmla="*/ 5259617 w 5259617"/>
              <a:gd name="connsiteY1" fmla="*/ 0 h 3230198"/>
              <a:gd name="connsiteX2" fmla="*/ 5259617 w 5259617"/>
              <a:gd name="connsiteY2" fmla="*/ 0 h 3230198"/>
              <a:gd name="connsiteX3" fmla="*/ 5259617 w 5259617"/>
              <a:gd name="connsiteY3" fmla="*/ 3230198 h 3230198"/>
              <a:gd name="connsiteX4" fmla="*/ 0 w 5259617"/>
              <a:gd name="connsiteY4" fmla="*/ 3230198 h 3230198"/>
              <a:gd name="connsiteX5" fmla="*/ 0 w 5259617"/>
              <a:gd name="connsiteY5" fmla="*/ 0 h 3230198"/>
              <a:gd name="connsiteX6" fmla="*/ 0 w 5259617"/>
              <a:gd name="connsiteY6" fmla="*/ 0 h 3230198"/>
              <a:gd name="connsiteX0" fmla="*/ 0 w 5259617"/>
              <a:gd name="connsiteY0" fmla="*/ 0 h 3231260"/>
              <a:gd name="connsiteX1" fmla="*/ 5259617 w 5259617"/>
              <a:gd name="connsiteY1" fmla="*/ 0 h 3231260"/>
              <a:gd name="connsiteX2" fmla="*/ 5259617 w 5259617"/>
              <a:gd name="connsiteY2" fmla="*/ 0 h 3231260"/>
              <a:gd name="connsiteX3" fmla="*/ 5259617 w 5259617"/>
              <a:gd name="connsiteY3" fmla="*/ 3230198 h 3231260"/>
              <a:gd name="connsiteX4" fmla="*/ 0 w 5259617"/>
              <a:gd name="connsiteY4" fmla="*/ 3230198 h 3231260"/>
              <a:gd name="connsiteX5" fmla="*/ 0 w 5259617"/>
              <a:gd name="connsiteY5" fmla="*/ 0 h 3231260"/>
              <a:gd name="connsiteX6" fmla="*/ 0 w 5259617"/>
              <a:gd name="connsiteY6" fmla="*/ 0 h 3231260"/>
              <a:gd name="connsiteX0" fmla="*/ 0 w 5259617"/>
              <a:gd name="connsiteY0" fmla="*/ 0 h 3232840"/>
              <a:gd name="connsiteX1" fmla="*/ 5259617 w 5259617"/>
              <a:gd name="connsiteY1" fmla="*/ 0 h 3232840"/>
              <a:gd name="connsiteX2" fmla="*/ 5259617 w 5259617"/>
              <a:gd name="connsiteY2" fmla="*/ 0 h 3232840"/>
              <a:gd name="connsiteX3" fmla="*/ 5259617 w 5259617"/>
              <a:gd name="connsiteY3" fmla="*/ 3230198 h 3232840"/>
              <a:gd name="connsiteX4" fmla="*/ 0 w 5259617"/>
              <a:gd name="connsiteY4" fmla="*/ 3230198 h 3232840"/>
              <a:gd name="connsiteX5" fmla="*/ 0 w 5259617"/>
              <a:gd name="connsiteY5" fmla="*/ 0 h 3232840"/>
              <a:gd name="connsiteX6" fmla="*/ 0 w 5259617"/>
              <a:gd name="connsiteY6" fmla="*/ 0 h 3232840"/>
              <a:gd name="connsiteX0" fmla="*/ 0 w 5259617"/>
              <a:gd name="connsiteY0" fmla="*/ 0 h 3232492"/>
              <a:gd name="connsiteX1" fmla="*/ 5259617 w 5259617"/>
              <a:gd name="connsiteY1" fmla="*/ 0 h 3232492"/>
              <a:gd name="connsiteX2" fmla="*/ 5259617 w 5259617"/>
              <a:gd name="connsiteY2" fmla="*/ 0 h 3232492"/>
              <a:gd name="connsiteX3" fmla="*/ 5259617 w 5259617"/>
              <a:gd name="connsiteY3" fmla="*/ 3211148 h 3232492"/>
              <a:gd name="connsiteX4" fmla="*/ 0 w 5259617"/>
              <a:gd name="connsiteY4" fmla="*/ 3230198 h 3232492"/>
              <a:gd name="connsiteX5" fmla="*/ 0 w 5259617"/>
              <a:gd name="connsiteY5" fmla="*/ 0 h 3232492"/>
              <a:gd name="connsiteX6" fmla="*/ 0 w 5259617"/>
              <a:gd name="connsiteY6" fmla="*/ 0 h 3232492"/>
              <a:gd name="connsiteX0" fmla="*/ 0 w 5259617"/>
              <a:gd name="connsiteY0" fmla="*/ 0 h 3233501"/>
              <a:gd name="connsiteX1" fmla="*/ 5259617 w 5259617"/>
              <a:gd name="connsiteY1" fmla="*/ 0 h 3233501"/>
              <a:gd name="connsiteX2" fmla="*/ 5259617 w 5259617"/>
              <a:gd name="connsiteY2" fmla="*/ 0 h 3233501"/>
              <a:gd name="connsiteX3" fmla="*/ 5259617 w 5259617"/>
              <a:gd name="connsiteY3" fmla="*/ 3211148 h 3233501"/>
              <a:gd name="connsiteX4" fmla="*/ 0 w 5259617"/>
              <a:gd name="connsiteY4" fmla="*/ 3230198 h 3233501"/>
              <a:gd name="connsiteX5" fmla="*/ 0 w 5259617"/>
              <a:gd name="connsiteY5" fmla="*/ 0 h 3233501"/>
              <a:gd name="connsiteX6" fmla="*/ 0 w 5259617"/>
              <a:gd name="connsiteY6" fmla="*/ 0 h 3233501"/>
              <a:gd name="connsiteX0" fmla="*/ 0 w 5259617"/>
              <a:gd name="connsiteY0" fmla="*/ 0 h 3240889"/>
              <a:gd name="connsiteX1" fmla="*/ 5259617 w 5259617"/>
              <a:gd name="connsiteY1" fmla="*/ 0 h 3240889"/>
              <a:gd name="connsiteX2" fmla="*/ 5259617 w 5259617"/>
              <a:gd name="connsiteY2" fmla="*/ 0 h 3240889"/>
              <a:gd name="connsiteX3" fmla="*/ 5259617 w 5259617"/>
              <a:gd name="connsiteY3" fmla="*/ 3211148 h 3240889"/>
              <a:gd name="connsiteX4" fmla="*/ 0 w 5259617"/>
              <a:gd name="connsiteY4" fmla="*/ 3237818 h 3240889"/>
              <a:gd name="connsiteX5" fmla="*/ 0 w 5259617"/>
              <a:gd name="connsiteY5" fmla="*/ 0 h 3240889"/>
              <a:gd name="connsiteX6" fmla="*/ 0 w 5259617"/>
              <a:gd name="connsiteY6" fmla="*/ 0 h 3240889"/>
              <a:gd name="connsiteX0" fmla="*/ 0 w 5259617"/>
              <a:gd name="connsiteY0" fmla="*/ 0 h 3237818"/>
              <a:gd name="connsiteX1" fmla="*/ 5259617 w 5259617"/>
              <a:gd name="connsiteY1" fmla="*/ 0 h 3237818"/>
              <a:gd name="connsiteX2" fmla="*/ 5259617 w 5259617"/>
              <a:gd name="connsiteY2" fmla="*/ 0 h 3237818"/>
              <a:gd name="connsiteX3" fmla="*/ 5259617 w 5259617"/>
              <a:gd name="connsiteY3" fmla="*/ 3211148 h 3237818"/>
              <a:gd name="connsiteX4" fmla="*/ 0 w 5259617"/>
              <a:gd name="connsiteY4" fmla="*/ 3237818 h 3237818"/>
              <a:gd name="connsiteX5" fmla="*/ 0 w 5259617"/>
              <a:gd name="connsiteY5" fmla="*/ 0 h 3237818"/>
              <a:gd name="connsiteX6" fmla="*/ 0 w 5259617"/>
              <a:gd name="connsiteY6" fmla="*/ 0 h 32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9617" h="3237818">
                <a:moveTo>
                  <a:pt x="0" y="0"/>
                </a:moveTo>
                <a:lnTo>
                  <a:pt x="5259617" y="0"/>
                </a:lnTo>
                <a:lnTo>
                  <a:pt x="5259617" y="0"/>
                </a:lnTo>
                <a:lnTo>
                  <a:pt x="5259617" y="3211148"/>
                </a:lnTo>
                <a:cubicBezTo>
                  <a:pt x="2351981" y="3161175"/>
                  <a:pt x="1430597" y="3209553"/>
                  <a:pt x="0" y="3237818"/>
                </a:cubicBezTo>
                <a:lnTo>
                  <a:pt x="0" y="0"/>
                </a:lnTo>
                <a:lnTo>
                  <a:pt x="0" y="0"/>
                </a:lnTo>
                <a:close/>
              </a:path>
            </a:pathLst>
          </a:custGeo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
        <p:nvSpPr>
          <p:cNvPr id="29" name="Tijdelijke aanduiding voor afbeelding 2"/>
          <p:cNvSpPr>
            <a:spLocks noGrp="1"/>
          </p:cNvSpPr>
          <p:nvPr>
            <p:ph type="pic" sz="quarter" idx="15"/>
          </p:nvPr>
        </p:nvSpPr>
        <p:spPr>
          <a:xfrm>
            <a:off x="-8152" y="2617892"/>
            <a:ext cx="2821946" cy="3357601"/>
          </a:xfrm>
          <a:custGeom>
            <a:avLst/>
            <a:gdLst>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357601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5127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5127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5127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39845 h 3357601"/>
              <a:gd name="connsiteX4" fmla="*/ 0 w 2821946"/>
              <a:gd name="connsiteY4" fmla="*/ 3357601 h 3357601"/>
              <a:gd name="connsiteX5" fmla="*/ 0 w 2821946"/>
              <a:gd name="connsiteY5" fmla="*/ 0 h 3357601"/>
              <a:gd name="connsiteX6" fmla="*/ 0 w 2821946"/>
              <a:gd name="connsiteY6" fmla="*/ 0 h 3357601"/>
              <a:gd name="connsiteX0" fmla="*/ 0 w 2821946"/>
              <a:gd name="connsiteY0" fmla="*/ 0 h 3357601"/>
              <a:gd name="connsiteX1" fmla="*/ 2821946 w 2821946"/>
              <a:gd name="connsiteY1" fmla="*/ 0 h 3357601"/>
              <a:gd name="connsiteX2" fmla="*/ 2821946 w 2821946"/>
              <a:gd name="connsiteY2" fmla="*/ 0 h 3357601"/>
              <a:gd name="connsiteX3" fmla="*/ 2821946 w 2821946"/>
              <a:gd name="connsiteY3" fmla="*/ 3239845 h 3357601"/>
              <a:gd name="connsiteX4" fmla="*/ 0 w 2821946"/>
              <a:gd name="connsiteY4" fmla="*/ 3357601 h 3357601"/>
              <a:gd name="connsiteX5" fmla="*/ 0 w 2821946"/>
              <a:gd name="connsiteY5" fmla="*/ 0 h 3357601"/>
              <a:gd name="connsiteX6" fmla="*/ 0 w 2821946"/>
              <a:gd name="connsiteY6" fmla="*/ 0 h 33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946" h="3357601">
                <a:moveTo>
                  <a:pt x="0" y="0"/>
                </a:moveTo>
                <a:lnTo>
                  <a:pt x="2821946" y="0"/>
                </a:lnTo>
                <a:lnTo>
                  <a:pt x="2821946" y="0"/>
                </a:lnTo>
                <a:lnTo>
                  <a:pt x="2821946" y="3239845"/>
                </a:lnTo>
                <a:cubicBezTo>
                  <a:pt x="1574016" y="3263237"/>
                  <a:pt x="940649" y="3322159"/>
                  <a:pt x="0" y="3357601"/>
                </a:cubicBezTo>
                <a:lnTo>
                  <a:pt x="0" y="0"/>
                </a:lnTo>
                <a:lnTo>
                  <a:pt x="0" y="0"/>
                </a:lnTo>
                <a:close/>
              </a:path>
            </a:pathLst>
          </a:custGeom>
          <a:solidFill>
            <a:schemeClr val="bg1">
              <a:lumMod val="95000"/>
            </a:schemeClr>
          </a:solidFill>
        </p:spPr>
        <p:txBody>
          <a:bodyPr rtlCol="0" anchor="ctr">
            <a:noAutofit/>
          </a:bodyPr>
          <a:lstStyle>
            <a:lvl1pPr algn="ctr">
              <a:defRPr sz="1400"/>
            </a:lvl1pPr>
          </a:lstStyle>
          <a:p>
            <a:pPr lvl="0"/>
            <a:r>
              <a:rPr lang="en-US" noProof="0"/>
              <a:t>Click icon to add picture</a:t>
            </a:r>
            <a:endParaRPr lang="nl-BE" noProof="0"/>
          </a:p>
        </p:txBody>
      </p:sp>
    </p:spTree>
    <p:extLst>
      <p:ext uri="{BB962C8B-B14F-4D97-AF65-F5344CB8AC3E}">
        <p14:creationId xmlns:p14="http://schemas.microsoft.com/office/powerpoint/2010/main" val="2963130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Tijdelijke aanduiding voor afbeelding 4"/>
          <p:cNvSpPr>
            <a:spLocks noGrp="1"/>
          </p:cNvSpPr>
          <p:nvPr>
            <p:ph type="pic" sz="quarter" idx="12"/>
          </p:nvPr>
        </p:nvSpPr>
        <p:spPr>
          <a:xfrm>
            <a:off x="-2806" y="1819276"/>
            <a:ext cx="12204338" cy="5054072"/>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1729118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1729118 h 6532728"/>
              <a:gd name="connsiteX0" fmla="*/ 2806 w 12195741"/>
              <a:gd name="connsiteY0" fmla="*/ 1729118 h 6532728"/>
              <a:gd name="connsiteX1" fmla="*/ 12194806 w 12195741"/>
              <a:gd name="connsiteY1" fmla="*/ 0 h 6532728"/>
              <a:gd name="connsiteX2" fmla="*/ 12195741 w 12195741"/>
              <a:gd name="connsiteY2" fmla="*/ 6529923 h 6532728"/>
              <a:gd name="connsiteX3" fmla="*/ 0 w 12195741"/>
              <a:gd name="connsiteY3" fmla="*/ 6532728 h 6532728"/>
              <a:gd name="connsiteX4" fmla="*/ 2806 w 12195741"/>
              <a:gd name="connsiteY4" fmla="*/ 1729118 h 6532728"/>
              <a:gd name="connsiteX0" fmla="*/ 2806 w 12204338"/>
              <a:gd name="connsiteY0" fmla="*/ 0 h 4803610"/>
              <a:gd name="connsiteX1" fmla="*/ 12204331 w 12204338"/>
              <a:gd name="connsiteY1" fmla="*/ 0 h 4803610"/>
              <a:gd name="connsiteX2" fmla="*/ 12195741 w 12204338"/>
              <a:gd name="connsiteY2" fmla="*/ 4800805 h 4803610"/>
              <a:gd name="connsiteX3" fmla="*/ 0 w 12204338"/>
              <a:gd name="connsiteY3" fmla="*/ 4803610 h 4803610"/>
              <a:gd name="connsiteX4" fmla="*/ 2806 w 12204338"/>
              <a:gd name="connsiteY4" fmla="*/ 0 h 480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338" h="4803610">
                <a:moveTo>
                  <a:pt x="2806" y="0"/>
                </a:moveTo>
                <a:lnTo>
                  <a:pt x="12204331" y="0"/>
                </a:lnTo>
                <a:cubicBezTo>
                  <a:pt x="12204643" y="2176641"/>
                  <a:pt x="12195429" y="2624164"/>
                  <a:pt x="12195741" y="4800805"/>
                </a:cubicBezTo>
                <a:cubicBezTo>
                  <a:pt x="7929500" y="4234957"/>
                  <a:pt x="3966391" y="4280808"/>
                  <a:pt x="0" y="4803610"/>
                </a:cubicBezTo>
                <a:cubicBezTo>
                  <a:pt x="0" y="2698994"/>
                  <a:pt x="2806" y="2104616"/>
                  <a:pt x="2806" y="0"/>
                </a:cubicBezTo>
                <a:close/>
              </a:path>
            </a:pathLst>
          </a:custGeo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 name="Titel 1"/>
          <p:cNvSpPr>
            <a:spLocks noGrp="1"/>
          </p:cNvSpPr>
          <p:nvPr>
            <p:ph type="title"/>
          </p:nvPr>
        </p:nvSpPr>
        <p:spPr/>
        <p:txBody>
          <a:bodyPr/>
          <a:lstStyle/>
          <a:p>
            <a:r>
              <a:rPr lang="en-US"/>
              <a:t>Click to edit Master title style</a:t>
            </a:r>
            <a:endParaRPr lang="nl-BE" dirty="0"/>
          </a:p>
        </p:txBody>
      </p:sp>
      <p:sp>
        <p:nvSpPr>
          <p:cNvPr id="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92421096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126" name="Tijdelijke aanduiding voor afbeelding 4"/>
          <p:cNvSpPr>
            <a:spLocks noGrp="1"/>
          </p:cNvSpPr>
          <p:nvPr>
            <p:ph type="pic" sz="quarter" idx="12"/>
          </p:nvPr>
        </p:nvSpPr>
        <p:spPr>
          <a:xfrm>
            <a:off x="-2806" y="3771901"/>
            <a:ext cx="12204338" cy="3101447"/>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3657402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3657402 h 6532728"/>
              <a:gd name="connsiteX0" fmla="*/ 2806 w 12195741"/>
              <a:gd name="connsiteY0" fmla="*/ 3657402 h 6532728"/>
              <a:gd name="connsiteX1" fmla="*/ 12194806 w 12195741"/>
              <a:gd name="connsiteY1" fmla="*/ 0 h 6532728"/>
              <a:gd name="connsiteX2" fmla="*/ 12195741 w 12195741"/>
              <a:gd name="connsiteY2" fmla="*/ 6529923 h 6532728"/>
              <a:gd name="connsiteX3" fmla="*/ 0 w 12195741"/>
              <a:gd name="connsiteY3" fmla="*/ 6532728 h 6532728"/>
              <a:gd name="connsiteX4" fmla="*/ 2806 w 12195741"/>
              <a:gd name="connsiteY4" fmla="*/ 3657402 h 6532728"/>
              <a:gd name="connsiteX0" fmla="*/ 2806 w 12204338"/>
              <a:gd name="connsiteY0" fmla="*/ 72424 h 2947750"/>
              <a:gd name="connsiteX1" fmla="*/ 12204331 w 12204338"/>
              <a:gd name="connsiteY1" fmla="*/ 0 h 2947750"/>
              <a:gd name="connsiteX2" fmla="*/ 12195741 w 12204338"/>
              <a:gd name="connsiteY2" fmla="*/ 2944945 h 2947750"/>
              <a:gd name="connsiteX3" fmla="*/ 0 w 12204338"/>
              <a:gd name="connsiteY3" fmla="*/ 2947750 h 2947750"/>
              <a:gd name="connsiteX4" fmla="*/ 2806 w 12204338"/>
              <a:gd name="connsiteY4" fmla="*/ 72424 h 2947750"/>
              <a:gd name="connsiteX0" fmla="*/ 12331 w 12204338"/>
              <a:gd name="connsiteY0" fmla="*/ 9053 h 2947750"/>
              <a:gd name="connsiteX1" fmla="*/ 12204331 w 12204338"/>
              <a:gd name="connsiteY1" fmla="*/ 0 h 2947750"/>
              <a:gd name="connsiteX2" fmla="*/ 12195741 w 12204338"/>
              <a:gd name="connsiteY2" fmla="*/ 2944945 h 2947750"/>
              <a:gd name="connsiteX3" fmla="*/ 0 w 12204338"/>
              <a:gd name="connsiteY3" fmla="*/ 2947750 h 2947750"/>
              <a:gd name="connsiteX4" fmla="*/ 12331 w 12204338"/>
              <a:gd name="connsiteY4" fmla="*/ 9053 h 29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338" h="2947750">
                <a:moveTo>
                  <a:pt x="12331" y="9053"/>
                </a:moveTo>
                <a:lnTo>
                  <a:pt x="12204331" y="0"/>
                </a:lnTo>
                <a:cubicBezTo>
                  <a:pt x="12204643" y="2176641"/>
                  <a:pt x="12195429" y="768304"/>
                  <a:pt x="12195741" y="2944945"/>
                </a:cubicBezTo>
                <a:cubicBezTo>
                  <a:pt x="7929500" y="2379097"/>
                  <a:pt x="3966391" y="2424948"/>
                  <a:pt x="0" y="2947750"/>
                </a:cubicBezTo>
                <a:cubicBezTo>
                  <a:pt x="0" y="843134"/>
                  <a:pt x="12331" y="2113669"/>
                  <a:pt x="12331" y="9053"/>
                </a:cubicBezTo>
                <a:close/>
              </a:path>
            </a:pathLst>
          </a:custGeo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 name="Titel 1"/>
          <p:cNvSpPr>
            <a:spLocks noGrp="1"/>
          </p:cNvSpPr>
          <p:nvPr>
            <p:ph type="title"/>
          </p:nvPr>
        </p:nvSpPr>
        <p:spPr/>
        <p:txBody>
          <a:bodyPr/>
          <a:lstStyle/>
          <a:p>
            <a:r>
              <a:rPr lang="en-US"/>
              <a:t>Click to edit Master title style</a:t>
            </a:r>
            <a:endParaRPr lang="nl-BE" dirty="0"/>
          </a:p>
        </p:txBody>
      </p:sp>
      <p:sp>
        <p:nvSpPr>
          <p:cNvPr id="45" name="Tijdelijke aanduiding voor afbeelding 3"/>
          <p:cNvSpPr>
            <a:spLocks noGrp="1"/>
          </p:cNvSpPr>
          <p:nvPr>
            <p:ph type="pic" sz="quarter" idx="14"/>
          </p:nvPr>
        </p:nvSpPr>
        <p:spPr>
          <a:xfrm>
            <a:off x="4535488" y="2022671"/>
            <a:ext cx="3121025" cy="936625"/>
          </a:xfrm>
          <a:solidFill>
            <a:schemeClr val="bg1">
              <a:lumMod val="95000"/>
            </a:schemeClr>
          </a:solidFill>
        </p:spPr>
        <p:txBody>
          <a:bodyPr rtlCol="0" anchor="ctr">
            <a:normAutofit/>
          </a:bodyPr>
          <a:lstStyle>
            <a:lvl1pPr marL="0" indent="0" algn="ctr">
              <a:buNone/>
              <a:defRPr sz="2400"/>
            </a:lvl1pPr>
          </a:lstStyle>
          <a:p>
            <a:pPr lvl="0"/>
            <a:r>
              <a:rPr lang="en-US" noProof="0"/>
              <a:t>Click icon to add picture</a:t>
            </a:r>
            <a:endParaRPr lang="nl-BE" noProof="0" dirty="0"/>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379803589"/>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BE" dirty="0"/>
          </a:p>
        </p:txBody>
      </p:sp>
      <p:sp>
        <p:nvSpPr>
          <p:cNvPr id="45" name="Tijdelijke aanduiding voor afbeelding 3"/>
          <p:cNvSpPr>
            <a:spLocks noGrp="1"/>
          </p:cNvSpPr>
          <p:nvPr>
            <p:ph type="pic" sz="quarter" idx="14"/>
          </p:nvPr>
        </p:nvSpPr>
        <p:spPr>
          <a:xfrm>
            <a:off x="4535488" y="2022671"/>
            <a:ext cx="3121025" cy="936625"/>
          </a:xfrm>
          <a:solidFill>
            <a:schemeClr val="bg1">
              <a:lumMod val="95000"/>
            </a:schemeClr>
          </a:solidFill>
        </p:spPr>
        <p:txBody>
          <a:bodyPr rtlCol="0" anchor="ctr">
            <a:normAutofit/>
          </a:bodyPr>
          <a:lstStyle>
            <a:lvl1pPr marL="0" indent="0" algn="ctr">
              <a:buNone/>
              <a:defRPr sz="2400"/>
            </a:lvl1pPr>
          </a:lstStyle>
          <a:p>
            <a:pPr lvl="0"/>
            <a:r>
              <a:rPr lang="en-US" noProof="0"/>
              <a:t>Click icon to add picture</a:t>
            </a:r>
            <a:endParaRPr lang="nl-BE" noProof="0" dirty="0"/>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8" name="Tijdelijke aanduiding voor afbeelding 3"/>
          <p:cNvSpPr>
            <a:spLocks noGrp="1"/>
          </p:cNvSpPr>
          <p:nvPr>
            <p:ph type="pic" sz="quarter" idx="16"/>
          </p:nvPr>
        </p:nvSpPr>
        <p:spPr>
          <a:xfrm>
            <a:off x="-3174" y="3767588"/>
            <a:ext cx="6956066" cy="3106196"/>
          </a:xfrm>
          <a:custGeom>
            <a:avLst/>
            <a:gdLst>
              <a:gd name="connsiteX0" fmla="*/ 0 w 6956066"/>
              <a:gd name="connsiteY0" fmla="*/ 0 h 3086100"/>
              <a:gd name="connsiteX1" fmla="*/ 6956066 w 6956066"/>
              <a:gd name="connsiteY1" fmla="*/ 0 h 3086100"/>
              <a:gd name="connsiteX2" fmla="*/ 6956066 w 6956066"/>
              <a:gd name="connsiteY2" fmla="*/ 0 h 3086100"/>
              <a:gd name="connsiteX3" fmla="*/ 6956066 w 6956066"/>
              <a:gd name="connsiteY3" fmla="*/ 3086100 h 3086100"/>
              <a:gd name="connsiteX4" fmla="*/ 0 w 6956066"/>
              <a:gd name="connsiteY4" fmla="*/ 3086100 h 3086100"/>
              <a:gd name="connsiteX5" fmla="*/ 0 w 6956066"/>
              <a:gd name="connsiteY5" fmla="*/ 0 h 3086100"/>
              <a:gd name="connsiteX0" fmla="*/ 0 w 6956066"/>
              <a:gd name="connsiteY0" fmla="*/ 0 h 3086100"/>
              <a:gd name="connsiteX1" fmla="*/ 6956066 w 6956066"/>
              <a:gd name="connsiteY1" fmla="*/ 0 h 3086100"/>
              <a:gd name="connsiteX2" fmla="*/ 6956066 w 6956066"/>
              <a:gd name="connsiteY2" fmla="*/ 0 h 3086100"/>
              <a:gd name="connsiteX3" fmla="*/ 6956065 w 6956066"/>
              <a:gd name="connsiteY3" fmla="*/ 2676345 h 3086100"/>
              <a:gd name="connsiteX4" fmla="*/ 6956066 w 6956066"/>
              <a:gd name="connsiteY4" fmla="*/ 3086100 h 3086100"/>
              <a:gd name="connsiteX5" fmla="*/ 0 w 6956066"/>
              <a:gd name="connsiteY5" fmla="*/ 3086100 h 3086100"/>
              <a:gd name="connsiteX6" fmla="*/ 0 w 6956066"/>
              <a:gd name="connsiteY6" fmla="*/ 0 h 3086100"/>
              <a:gd name="connsiteX0" fmla="*/ 0 w 6956066"/>
              <a:gd name="connsiteY0" fmla="*/ 0 h 3292561"/>
              <a:gd name="connsiteX1" fmla="*/ 6956066 w 6956066"/>
              <a:gd name="connsiteY1" fmla="*/ 0 h 3292561"/>
              <a:gd name="connsiteX2" fmla="*/ 6956066 w 6956066"/>
              <a:gd name="connsiteY2" fmla="*/ 0 h 3292561"/>
              <a:gd name="connsiteX3" fmla="*/ 6956065 w 6956066"/>
              <a:gd name="connsiteY3" fmla="*/ 2676345 h 3292561"/>
              <a:gd name="connsiteX4" fmla="*/ 0 w 6956066"/>
              <a:gd name="connsiteY4" fmla="*/ 3086100 h 3292561"/>
              <a:gd name="connsiteX5" fmla="*/ 0 w 6956066"/>
              <a:gd name="connsiteY5" fmla="*/ 0 h 3292561"/>
              <a:gd name="connsiteX0" fmla="*/ 0 w 6956066"/>
              <a:gd name="connsiteY0" fmla="*/ 0 h 3307786"/>
              <a:gd name="connsiteX1" fmla="*/ 6956066 w 6956066"/>
              <a:gd name="connsiteY1" fmla="*/ 0 h 3307786"/>
              <a:gd name="connsiteX2" fmla="*/ 6956066 w 6956066"/>
              <a:gd name="connsiteY2" fmla="*/ 0 h 3307786"/>
              <a:gd name="connsiteX3" fmla="*/ 6956065 w 6956066"/>
              <a:gd name="connsiteY3" fmla="*/ 2676345 h 3307786"/>
              <a:gd name="connsiteX4" fmla="*/ 0 w 6956066"/>
              <a:gd name="connsiteY4" fmla="*/ 3106196 h 3307786"/>
              <a:gd name="connsiteX5" fmla="*/ 0 w 6956066"/>
              <a:gd name="connsiteY5" fmla="*/ 0 h 3307786"/>
              <a:gd name="connsiteX0" fmla="*/ 0 w 6956066"/>
              <a:gd name="connsiteY0" fmla="*/ 0 h 3106196"/>
              <a:gd name="connsiteX1" fmla="*/ 6956066 w 6956066"/>
              <a:gd name="connsiteY1" fmla="*/ 0 h 3106196"/>
              <a:gd name="connsiteX2" fmla="*/ 6956066 w 6956066"/>
              <a:gd name="connsiteY2" fmla="*/ 0 h 3106196"/>
              <a:gd name="connsiteX3" fmla="*/ 6956065 w 6956066"/>
              <a:gd name="connsiteY3" fmla="*/ 2676345 h 3106196"/>
              <a:gd name="connsiteX4" fmla="*/ 0 w 6956066"/>
              <a:gd name="connsiteY4" fmla="*/ 3106196 h 3106196"/>
              <a:gd name="connsiteX5" fmla="*/ 0 w 6956066"/>
              <a:gd name="connsiteY5" fmla="*/ 0 h 3106196"/>
              <a:gd name="connsiteX0" fmla="*/ 0 w 6956066"/>
              <a:gd name="connsiteY0" fmla="*/ 0 h 3106196"/>
              <a:gd name="connsiteX1" fmla="*/ 6956066 w 6956066"/>
              <a:gd name="connsiteY1" fmla="*/ 0 h 3106196"/>
              <a:gd name="connsiteX2" fmla="*/ 6956066 w 6956066"/>
              <a:gd name="connsiteY2" fmla="*/ 0 h 3106196"/>
              <a:gd name="connsiteX3" fmla="*/ 6956065 w 6956066"/>
              <a:gd name="connsiteY3" fmla="*/ 2676345 h 3106196"/>
              <a:gd name="connsiteX4" fmla="*/ 0 w 6956066"/>
              <a:gd name="connsiteY4" fmla="*/ 3106196 h 3106196"/>
              <a:gd name="connsiteX5" fmla="*/ 0 w 6956066"/>
              <a:gd name="connsiteY5" fmla="*/ 0 h 3106196"/>
              <a:gd name="connsiteX0" fmla="*/ 0 w 6956066"/>
              <a:gd name="connsiteY0" fmla="*/ 0 h 3106196"/>
              <a:gd name="connsiteX1" fmla="*/ 6956066 w 6956066"/>
              <a:gd name="connsiteY1" fmla="*/ 0 h 3106196"/>
              <a:gd name="connsiteX2" fmla="*/ 6956066 w 6956066"/>
              <a:gd name="connsiteY2" fmla="*/ 0 h 3106196"/>
              <a:gd name="connsiteX3" fmla="*/ 6956065 w 6956066"/>
              <a:gd name="connsiteY3" fmla="*/ 2676345 h 3106196"/>
              <a:gd name="connsiteX4" fmla="*/ 0 w 6956066"/>
              <a:gd name="connsiteY4" fmla="*/ 3106196 h 3106196"/>
              <a:gd name="connsiteX5" fmla="*/ 0 w 6956066"/>
              <a:gd name="connsiteY5" fmla="*/ 0 h 31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6066" h="3106196">
                <a:moveTo>
                  <a:pt x="0" y="0"/>
                </a:moveTo>
                <a:lnTo>
                  <a:pt x="6956066" y="0"/>
                </a:lnTo>
                <a:lnTo>
                  <a:pt x="6956066" y="0"/>
                </a:lnTo>
                <a:cubicBezTo>
                  <a:pt x="6956066" y="892115"/>
                  <a:pt x="6956065" y="1784230"/>
                  <a:pt x="6956065" y="2676345"/>
                </a:cubicBezTo>
                <a:cubicBezTo>
                  <a:pt x="5244062" y="2673205"/>
                  <a:pt x="1938092" y="2748385"/>
                  <a:pt x="0" y="3106196"/>
                </a:cubicBezTo>
                <a:lnTo>
                  <a:pt x="0" y="0"/>
                </a:lnTo>
                <a:close/>
              </a:path>
            </a:pathLst>
          </a:custGeom>
          <a:solidFill>
            <a:schemeClr val="bg1">
              <a:lumMod val="95000"/>
            </a:schemeClr>
          </a:solidFill>
        </p:spPr>
        <p:txBody>
          <a:bodyPr rtlCol="0">
            <a:noAutofit/>
          </a:bodyPr>
          <a:lstStyle>
            <a:lvl1pPr>
              <a:defRPr sz="1800"/>
            </a:lvl1pPr>
          </a:lstStyle>
          <a:p>
            <a:pPr lvl="0"/>
            <a:r>
              <a:rPr lang="en-US" noProof="0"/>
              <a:t>Click icon to add picture</a:t>
            </a:r>
            <a:endParaRPr lang="nl-BE" noProof="0" dirty="0"/>
          </a:p>
        </p:txBody>
      </p:sp>
      <p:sp>
        <p:nvSpPr>
          <p:cNvPr id="9" name="Tijdelijke aanduiding voor afbeelding 3"/>
          <p:cNvSpPr>
            <a:spLocks noGrp="1"/>
          </p:cNvSpPr>
          <p:nvPr>
            <p:ph type="pic" sz="quarter" idx="17"/>
          </p:nvPr>
        </p:nvSpPr>
        <p:spPr>
          <a:xfrm>
            <a:off x="7073660" y="3767587"/>
            <a:ext cx="5123365" cy="3101172"/>
          </a:xfrm>
          <a:custGeom>
            <a:avLst/>
            <a:gdLst>
              <a:gd name="connsiteX0" fmla="*/ 0 w 5239108"/>
              <a:gd name="connsiteY0" fmla="*/ 0 h 3086100"/>
              <a:gd name="connsiteX1" fmla="*/ 5239108 w 5239108"/>
              <a:gd name="connsiteY1" fmla="*/ 0 h 3086100"/>
              <a:gd name="connsiteX2" fmla="*/ 5239108 w 5239108"/>
              <a:gd name="connsiteY2" fmla="*/ 0 h 3086100"/>
              <a:gd name="connsiteX3" fmla="*/ 5239108 w 5239108"/>
              <a:gd name="connsiteY3" fmla="*/ 3086100 h 3086100"/>
              <a:gd name="connsiteX4" fmla="*/ 0 w 5239108"/>
              <a:gd name="connsiteY4" fmla="*/ 3086100 h 3086100"/>
              <a:gd name="connsiteX5" fmla="*/ 0 w 5239108"/>
              <a:gd name="connsiteY5" fmla="*/ 0 h 3086100"/>
              <a:gd name="connsiteX0" fmla="*/ 0 w 5239108"/>
              <a:gd name="connsiteY0" fmla="*/ 0 h 3086100"/>
              <a:gd name="connsiteX1" fmla="*/ 5239108 w 5239108"/>
              <a:gd name="connsiteY1" fmla="*/ 0 h 3086100"/>
              <a:gd name="connsiteX2" fmla="*/ 5239108 w 5239108"/>
              <a:gd name="connsiteY2" fmla="*/ 0 h 3086100"/>
              <a:gd name="connsiteX3" fmla="*/ 5239108 w 5239108"/>
              <a:gd name="connsiteY3" fmla="*/ 3086100 h 3086100"/>
              <a:gd name="connsiteX4" fmla="*/ 0 w 5239108"/>
              <a:gd name="connsiteY4" fmla="*/ 3086100 h 3086100"/>
              <a:gd name="connsiteX5" fmla="*/ 567 w 5239108"/>
              <a:gd name="connsiteY5" fmla="*/ 2673406 h 3086100"/>
              <a:gd name="connsiteX6" fmla="*/ 0 w 5239108"/>
              <a:gd name="connsiteY6" fmla="*/ 0 h 3086100"/>
              <a:gd name="connsiteX0" fmla="*/ 0 w 5239108"/>
              <a:gd name="connsiteY0" fmla="*/ 0 h 3086100"/>
              <a:gd name="connsiteX1" fmla="*/ 5239108 w 5239108"/>
              <a:gd name="connsiteY1" fmla="*/ 0 h 3086100"/>
              <a:gd name="connsiteX2" fmla="*/ 5239108 w 5239108"/>
              <a:gd name="connsiteY2" fmla="*/ 0 h 3086100"/>
              <a:gd name="connsiteX3" fmla="*/ 5239108 w 5239108"/>
              <a:gd name="connsiteY3" fmla="*/ 3086100 h 3086100"/>
              <a:gd name="connsiteX4" fmla="*/ 567 w 5239108"/>
              <a:gd name="connsiteY4" fmla="*/ 2673406 h 3086100"/>
              <a:gd name="connsiteX5" fmla="*/ 0 w 5239108"/>
              <a:gd name="connsiteY5" fmla="*/ 0 h 3086100"/>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 name="connsiteX0" fmla="*/ 0 w 5244133"/>
              <a:gd name="connsiteY0" fmla="*/ 0 h 3101172"/>
              <a:gd name="connsiteX1" fmla="*/ 5239108 w 5244133"/>
              <a:gd name="connsiteY1" fmla="*/ 0 h 3101172"/>
              <a:gd name="connsiteX2" fmla="*/ 5239108 w 5244133"/>
              <a:gd name="connsiteY2" fmla="*/ 0 h 3101172"/>
              <a:gd name="connsiteX3" fmla="*/ 5244133 w 5244133"/>
              <a:gd name="connsiteY3" fmla="*/ 3101172 h 3101172"/>
              <a:gd name="connsiteX4" fmla="*/ 567 w 5244133"/>
              <a:gd name="connsiteY4" fmla="*/ 2673406 h 3101172"/>
              <a:gd name="connsiteX5" fmla="*/ 0 w 5244133"/>
              <a:gd name="connsiteY5" fmla="*/ 0 h 310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4133" h="3101172">
                <a:moveTo>
                  <a:pt x="0" y="0"/>
                </a:moveTo>
                <a:lnTo>
                  <a:pt x="5239108" y="0"/>
                </a:lnTo>
                <a:lnTo>
                  <a:pt x="5239108" y="0"/>
                </a:lnTo>
                <a:lnTo>
                  <a:pt x="5244133" y="3101172"/>
                </a:lnTo>
                <a:cubicBezTo>
                  <a:pt x="3888164" y="2873172"/>
                  <a:pt x="1823785" y="2710488"/>
                  <a:pt x="567" y="2673406"/>
                </a:cubicBezTo>
                <a:lnTo>
                  <a:pt x="0" y="0"/>
                </a:lnTo>
                <a:close/>
              </a:path>
            </a:pathLst>
          </a:custGeom>
          <a:solidFill>
            <a:schemeClr val="bg1">
              <a:lumMod val="95000"/>
            </a:schemeClr>
          </a:solidFill>
        </p:spPr>
        <p:txBody>
          <a:bodyPr rtlCol="0">
            <a:noAutofit/>
          </a:bodyPr>
          <a:lstStyle>
            <a:lvl1pPr>
              <a:defRPr sz="1800"/>
            </a:lvl1pPr>
          </a:lstStyle>
          <a:p>
            <a:pPr lvl="0"/>
            <a:r>
              <a:rPr lang="en-US" noProof="0"/>
              <a:t>Click icon to add picture</a:t>
            </a:r>
            <a:endParaRPr lang="nl-BE" noProof="0" dirty="0"/>
          </a:p>
        </p:txBody>
      </p:sp>
    </p:spTree>
    <p:extLst>
      <p:ext uri="{BB962C8B-B14F-4D97-AF65-F5344CB8AC3E}">
        <p14:creationId xmlns:p14="http://schemas.microsoft.com/office/powerpoint/2010/main" val="3182344169"/>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5" name="Vrije vorm: vorm 49">
            <a:extLst>
              <a:ext uri="{FF2B5EF4-FFF2-40B4-BE49-F238E27FC236}">
                <a16:creationId xmlns:a16="http://schemas.microsoft.com/office/drawing/2014/main" xmlns="" id="{A4AA8913-A904-46AF-BF0A-68758461CE1E}"/>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6" name="Graphic 26">
            <a:extLst>
              <a:ext uri="{FF2B5EF4-FFF2-40B4-BE49-F238E27FC236}">
                <a16:creationId xmlns:a16="http://schemas.microsoft.com/office/drawing/2014/main" xmlns="" id="{DB2DEFF3-3A32-4EC8-BEA6-85E8ADBE165F}"/>
              </a:ext>
            </a:extLst>
          </p:cNvPr>
          <p:cNvGrpSpPr/>
          <p:nvPr/>
        </p:nvGrpSpPr>
        <p:grpSpPr>
          <a:xfrm>
            <a:off x="5708430" y="6531239"/>
            <a:ext cx="778577" cy="244456"/>
            <a:chOff x="5574619" y="6479364"/>
            <a:chExt cx="1065549" cy="334553"/>
          </a:xfrm>
          <a:solidFill>
            <a:srgbClr val="FFFFFF"/>
          </a:solidFill>
        </p:grpSpPr>
        <p:grpSp>
          <p:nvGrpSpPr>
            <p:cNvPr id="7" name="Graphic 26">
              <a:extLst>
                <a:ext uri="{FF2B5EF4-FFF2-40B4-BE49-F238E27FC236}">
                  <a16:creationId xmlns:a16="http://schemas.microsoft.com/office/drawing/2014/main" xmlns="" id="{72EFDDA4-AF33-4760-B380-2684402C72AC}"/>
                </a:ext>
              </a:extLst>
            </p:cNvPr>
            <p:cNvGrpSpPr/>
            <p:nvPr/>
          </p:nvGrpSpPr>
          <p:grpSpPr>
            <a:xfrm>
              <a:off x="5574619" y="6479364"/>
              <a:ext cx="232436" cy="334553"/>
              <a:chOff x="5574619" y="6479364"/>
              <a:chExt cx="232436" cy="334553"/>
            </a:xfrm>
            <a:solidFill>
              <a:srgbClr val="FFFFFF"/>
            </a:solidFill>
          </p:grpSpPr>
          <p:sp>
            <p:nvSpPr>
              <p:cNvPr id="13" name="Vrije vorm: vorm 63">
                <a:extLst>
                  <a:ext uri="{FF2B5EF4-FFF2-40B4-BE49-F238E27FC236}">
                    <a16:creationId xmlns:a16="http://schemas.microsoft.com/office/drawing/2014/main" xmlns="" id="{8B7F4566-8961-42FB-B8D5-330366A95715}"/>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4" name="Vrije vorm: vorm 64">
                <a:extLst>
                  <a:ext uri="{FF2B5EF4-FFF2-40B4-BE49-F238E27FC236}">
                    <a16:creationId xmlns:a16="http://schemas.microsoft.com/office/drawing/2014/main" xmlns="" id="{9DB48A7E-03FB-4511-A16D-EC9507EB571C}"/>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5" name="Vrije vorm: vorm 65">
                <a:extLst>
                  <a:ext uri="{FF2B5EF4-FFF2-40B4-BE49-F238E27FC236}">
                    <a16:creationId xmlns:a16="http://schemas.microsoft.com/office/drawing/2014/main" xmlns="" id="{BF571360-86A2-4F57-BFFD-3ABB5E68742C}"/>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8" name="Vrije vorm: vorm 58">
              <a:extLst>
                <a:ext uri="{FF2B5EF4-FFF2-40B4-BE49-F238E27FC236}">
                  <a16:creationId xmlns:a16="http://schemas.microsoft.com/office/drawing/2014/main" xmlns="" id="{5C4DD689-8EE3-4E00-B415-C396578B053C}"/>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9" name="Vrije vorm: vorm 59">
              <a:extLst>
                <a:ext uri="{FF2B5EF4-FFF2-40B4-BE49-F238E27FC236}">
                  <a16:creationId xmlns:a16="http://schemas.microsoft.com/office/drawing/2014/main" xmlns="" id="{765F4F6E-12E8-450A-A219-4549C7D3302F}"/>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0" name="Vrije vorm: vorm 60">
              <a:extLst>
                <a:ext uri="{FF2B5EF4-FFF2-40B4-BE49-F238E27FC236}">
                  <a16:creationId xmlns:a16="http://schemas.microsoft.com/office/drawing/2014/main" xmlns="" id="{564AC47C-1F90-4616-961B-3DEC86FF0E52}"/>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1" name="Vrije vorm: vorm 61">
              <a:extLst>
                <a:ext uri="{FF2B5EF4-FFF2-40B4-BE49-F238E27FC236}">
                  <a16:creationId xmlns:a16="http://schemas.microsoft.com/office/drawing/2014/main" xmlns="" id="{4771D31F-31D3-4F5C-9A0D-6FD76C0C3952}"/>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2" name="Vrije vorm: vorm 62">
              <a:extLst>
                <a:ext uri="{FF2B5EF4-FFF2-40B4-BE49-F238E27FC236}">
                  <a16:creationId xmlns:a16="http://schemas.microsoft.com/office/drawing/2014/main" xmlns="" id="{8C6A723B-78F1-427B-8FDA-F89EF417EB85}"/>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17" name="Tijdelijke aanduiding voor afbeelding 4"/>
          <p:cNvSpPr>
            <a:spLocks noGrp="1"/>
          </p:cNvSpPr>
          <p:nvPr>
            <p:ph type="pic" sz="quarter" idx="12"/>
          </p:nvPr>
        </p:nvSpPr>
        <p:spPr>
          <a:xfrm>
            <a:off x="-2806" y="1819276"/>
            <a:ext cx="12204338" cy="5054072"/>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 w 12192001"/>
              <a:gd name="connsiteY0" fmla="*/ 0 h 6858000"/>
              <a:gd name="connsiteX1" fmla="*/ 12192001 w 12192001"/>
              <a:gd name="connsiteY1" fmla="*/ 0 h 6858000"/>
              <a:gd name="connsiteX2" fmla="*/ 12192001 w 12192001"/>
              <a:gd name="connsiteY2" fmla="*/ 0 h 6858000"/>
              <a:gd name="connsiteX3" fmla="*/ 12192001 w 12192001"/>
              <a:gd name="connsiteY3" fmla="*/ 6858000 h 6858000"/>
              <a:gd name="connsiteX4" fmla="*/ 1 w 12192001"/>
              <a:gd name="connsiteY4" fmla="*/ 6858000 h 6858000"/>
              <a:gd name="connsiteX5" fmla="*/ 0 w 12192001"/>
              <a:gd name="connsiteY5" fmla="*/ 6313848 h 6858000"/>
              <a:gd name="connsiteX6" fmla="*/ 1 w 12192001"/>
              <a:gd name="connsiteY6" fmla="*/ 0 h 6858000"/>
              <a:gd name="connsiteX0" fmla="*/ 1 w 12192001"/>
              <a:gd name="connsiteY0" fmla="*/ 0 h 6858000"/>
              <a:gd name="connsiteX1" fmla="*/ 12192001 w 12192001"/>
              <a:gd name="connsiteY1" fmla="*/ 0 h 6858000"/>
              <a:gd name="connsiteX2" fmla="*/ 12192001 w 12192001"/>
              <a:gd name="connsiteY2" fmla="*/ 0 h 6858000"/>
              <a:gd name="connsiteX3" fmla="*/ 12190131 w 12192001"/>
              <a:gd name="connsiteY3" fmla="*/ 6311043 h 6858000"/>
              <a:gd name="connsiteX4" fmla="*/ 12192001 w 12192001"/>
              <a:gd name="connsiteY4" fmla="*/ 6858000 h 6858000"/>
              <a:gd name="connsiteX5" fmla="*/ 1 w 12192001"/>
              <a:gd name="connsiteY5" fmla="*/ 6858000 h 6858000"/>
              <a:gd name="connsiteX6" fmla="*/ 0 w 12192001"/>
              <a:gd name="connsiteY6" fmla="*/ 6313848 h 6858000"/>
              <a:gd name="connsiteX7" fmla="*/ 1 w 12192001"/>
              <a:gd name="connsiteY7" fmla="*/ 0 h 6858000"/>
              <a:gd name="connsiteX0" fmla="*/ 1 w 12192001"/>
              <a:gd name="connsiteY0" fmla="*/ 0 h 7013169"/>
              <a:gd name="connsiteX1" fmla="*/ 12192001 w 12192001"/>
              <a:gd name="connsiteY1" fmla="*/ 0 h 7013169"/>
              <a:gd name="connsiteX2" fmla="*/ 12192001 w 12192001"/>
              <a:gd name="connsiteY2" fmla="*/ 0 h 7013169"/>
              <a:gd name="connsiteX3" fmla="*/ 12190131 w 12192001"/>
              <a:gd name="connsiteY3" fmla="*/ 6311043 h 7013169"/>
              <a:gd name="connsiteX4" fmla="*/ 1 w 12192001"/>
              <a:gd name="connsiteY4" fmla="*/ 6858000 h 7013169"/>
              <a:gd name="connsiteX5" fmla="*/ 0 w 12192001"/>
              <a:gd name="connsiteY5" fmla="*/ 6313848 h 7013169"/>
              <a:gd name="connsiteX6" fmla="*/ 1 w 12192001"/>
              <a:gd name="connsiteY6" fmla="*/ 0 h 7013169"/>
              <a:gd name="connsiteX0" fmla="*/ 1 w 12192001"/>
              <a:gd name="connsiteY0" fmla="*/ 0 h 7101502"/>
              <a:gd name="connsiteX1" fmla="*/ 12192001 w 12192001"/>
              <a:gd name="connsiteY1" fmla="*/ 0 h 7101502"/>
              <a:gd name="connsiteX2" fmla="*/ 12192001 w 12192001"/>
              <a:gd name="connsiteY2" fmla="*/ 0 h 7101502"/>
              <a:gd name="connsiteX3" fmla="*/ 12190131 w 12192001"/>
              <a:gd name="connsiteY3" fmla="*/ 6311043 h 7101502"/>
              <a:gd name="connsiteX4" fmla="*/ 0 w 12192001"/>
              <a:gd name="connsiteY4" fmla="*/ 6313848 h 7101502"/>
              <a:gd name="connsiteX5" fmla="*/ 1 w 12192001"/>
              <a:gd name="connsiteY5" fmla="*/ 0 h 7101502"/>
              <a:gd name="connsiteX0" fmla="*/ 1 w 12192001"/>
              <a:gd name="connsiteY0" fmla="*/ 0 h 6731589"/>
              <a:gd name="connsiteX1" fmla="*/ 12192001 w 12192001"/>
              <a:gd name="connsiteY1" fmla="*/ 0 h 6731589"/>
              <a:gd name="connsiteX2" fmla="*/ 12192001 w 12192001"/>
              <a:gd name="connsiteY2" fmla="*/ 0 h 6731589"/>
              <a:gd name="connsiteX3" fmla="*/ 12190131 w 12192001"/>
              <a:gd name="connsiteY3" fmla="*/ 6311043 h 6731589"/>
              <a:gd name="connsiteX4" fmla="*/ 0 w 12192001"/>
              <a:gd name="connsiteY4" fmla="*/ 6313848 h 6731589"/>
              <a:gd name="connsiteX5" fmla="*/ 1 w 12192001"/>
              <a:gd name="connsiteY5" fmla="*/ 0 h 6731589"/>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1 w 12192001"/>
              <a:gd name="connsiteY0" fmla="*/ 0 h 6313848"/>
              <a:gd name="connsiteX1" fmla="*/ 12192001 w 12192001"/>
              <a:gd name="connsiteY1" fmla="*/ 0 h 6313848"/>
              <a:gd name="connsiteX2" fmla="*/ 12192001 w 12192001"/>
              <a:gd name="connsiteY2" fmla="*/ 0 h 6313848"/>
              <a:gd name="connsiteX3" fmla="*/ 12190131 w 12192001"/>
              <a:gd name="connsiteY3" fmla="*/ 6311043 h 6313848"/>
              <a:gd name="connsiteX4" fmla="*/ 0 w 12192001"/>
              <a:gd name="connsiteY4" fmla="*/ 6313848 h 6313848"/>
              <a:gd name="connsiteX5" fmla="*/ 1 w 12192001"/>
              <a:gd name="connsiteY5" fmla="*/ 0 h 6313848"/>
              <a:gd name="connsiteX0" fmla="*/ 2806 w 12194806"/>
              <a:gd name="connsiteY0" fmla="*/ 0 h 6532728"/>
              <a:gd name="connsiteX1" fmla="*/ 12194806 w 12194806"/>
              <a:gd name="connsiteY1" fmla="*/ 0 h 6532728"/>
              <a:gd name="connsiteX2" fmla="*/ 12194806 w 12194806"/>
              <a:gd name="connsiteY2" fmla="*/ 0 h 6532728"/>
              <a:gd name="connsiteX3" fmla="*/ 12192936 w 12194806"/>
              <a:gd name="connsiteY3" fmla="*/ 6311043 h 6532728"/>
              <a:gd name="connsiteX4" fmla="*/ 0 w 12194806"/>
              <a:gd name="connsiteY4" fmla="*/ 6532728 h 6532728"/>
              <a:gd name="connsiteX5" fmla="*/ 2806 w 12194806"/>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0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0 h 6532728"/>
              <a:gd name="connsiteX0" fmla="*/ 2806 w 12195854"/>
              <a:gd name="connsiteY0" fmla="*/ 1729118 h 6532728"/>
              <a:gd name="connsiteX1" fmla="*/ 12194806 w 12195854"/>
              <a:gd name="connsiteY1" fmla="*/ 0 h 6532728"/>
              <a:gd name="connsiteX2" fmla="*/ 12194806 w 12195854"/>
              <a:gd name="connsiteY2" fmla="*/ 0 h 6532728"/>
              <a:gd name="connsiteX3" fmla="*/ 12195741 w 12195854"/>
              <a:gd name="connsiteY3" fmla="*/ 6529923 h 6532728"/>
              <a:gd name="connsiteX4" fmla="*/ 0 w 12195854"/>
              <a:gd name="connsiteY4" fmla="*/ 6532728 h 6532728"/>
              <a:gd name="connsiteX5" fmla="*/ 2806 w 12195854"/>
              <a:gd name="connsiteY5" fmla="*/ 1729118 h 6532728"/>
              <a:gd name="connsiteX0" fmla="*/ 2806 w 12195741"/>
              <a:gd name="connsiteY0" fmla="*/ 1729118 h 6532728"/>
              <a:gd name="connsiteX1" fmla="*/ 12194806 w 12195741"/>
              <a:gd name="connsiteY1" fmla="*/ 0 h 6532728"/>
              <a:gd name="connsiteX2" fmla="*/ 12195741 w 12195741"/>
              <a:gd name="connsiteY2" fmla="*/ 6529923 h 6532728"/>
              <a:gd name="connsiteX3" fmla="*/ 0 w 12195741"/>
              <a:gd name="connsiteY3" fmla="*/ 6532728 h 6532728"/>
              <a:gd name="connsiteX4" fmla="*/ 2806 w 12195741"/>
              <a:gd name="connsiteY4" fmla="*/ 1729118 h 6532728"/>
              <a:gd name="connsiteX0" fmla="*/ 2806 w 12204338"/>
              <a:gd name="connsiteY0" fmla="*/ 0 h 4803610"/>
              <a:gd name="connsiteX1" fmla="*/ 12204331 w 12204338"/>
              <a:gd name="connsiteY1" fmla="*/ 0 h 4803610"/>
              <a:gd name="connsiteX2" fmla="*/ 12195741 w 12204338"/>
              <a:gd name="connsiteY2" fmla="*/ 4800805 h 4803610"/>
              <a:gd name="connsiteX3" fmla="*/ 0 w 12204338"/>
              <a:gd name="connsiteY3" fmla="*/ 4803610 h 4803610"/>
              <a:gd name="connsiteX4" fmla="*/ 2806 w 12204338"/>
              <a:gd name="connsiteY4" fmla="*/ 0 h 480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338" h="4803610">
                <a:moveTo>
                  <a:pt x="2806" y="0"/>
                </a:moveTo>
                <a:lnTo>
                  <a:pt x="12204331" y="0"/>
                </a:lnTo>
                <a:cubicBezTo>
                  <a:pt x="12204643" y="2176641"/>
                  <a:pt x="12195429" y="2624164"/>
                  <a:pt x="12195741" y="4800805"/>
                </a:cubicBezTo>
                <a:cubicBezTo>
                  <a:pt x="7929500" y="4234957"/>
                  <a:pt x="3966391" y="4280808"/>
                  <a:pt x="0" y="4803610"/>
                </a:cubicBezTo>
                <a:cubicBezTo>
                  <a:pt x="0" y="2698994"/>
                  <a:pt x="2806" y="2104616"/>
                  <a:pt x="2806" y="0"/>
                </a:cubicBezTo>
                <a:close/>
              </a:path>
            </a:pathLst>
          </a:custGeo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 name="Titel 1"/>
          <p:cNvSpPr>
            <a:spLocks noGrp="1"/>
          </p:cNvSpPr>
          <p:nvPr>
            <p:ph type="title"/>
          </p:nvPr>
        </p:nvSpPr>
        <p:spPr/>
        <p:txBody>
          <a:bodyPr/>
          <a:lstStyle>
            <a:lvl1pPr>
              <a:defRPr/>
            </a:lvl1pPr>
          </a:lstStyle>
          <a:p>
            <a:r>
              <a:rPr lang="en-US"/>
              <a:t>Click to edit Master title style</a:t>
            </a:r>
            <a:endParaRPr lang="nl-BE" dirty="0"/>
          </a:p>
        </p:txBody>
      </p:sp>
      <p:sp>
        <p:nvSpPr>
          <p:cNvPr id="44"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39311031"/>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
            <a:extLst>
              <a:ext uri="{FF2B5EF4-FFF2-40B4-BE49-F238E27FC236}">
                <a16:creationId xmlns:a16="http://schemas.microsoft.com/office/drawing/2014/main" xmlns="" id="{705B2ECE-C6CF-4601-80D8-0A7B1C5F6D0F}"/>
              </a:ext>
            </a:extLst>
          </p:cNvPr>
          <p:cNvSpPr/>
          <p:nvPr/>
        </p:nvSpPr>
        <p:spPr>
          <a:xfrm>
            <a:off x="5486401" y="1"/>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14" name="Graphic 18">
            <a:extLst>
              <a:ext uri="{FF2B5EF4-FFF2-40B4-BE49-F238E27FC236}">
                <a16:creationId xmlns:a16="http://schemas.microsoft.com/office/drawing/2014/main" xmlns="" id="{A584FF62-EFFF-4E40-83E7-46DF8561B050}"/>
              </a:ext>
            </a:extLst>
          </p:cNvPr>
          <p:cNvGrpSpPr/>
          <p:nvPr/>
        </p:nvGrpSpPr>
        <p:grpSpPr>
          <a:xfrm>
            <a:off x="5992327" y="6516477"/>
            <a:ext cx="207349" cy="298682"/>
            <a:chOff x="1631852" y="5902341"/>
            <a:chExt cx="210688" cy="303492"/>
          </a:xfrm>
          <a:solidFill>
            <a:schemeClr val="bg1"/>
          </a:solidFill>
        </p:grpSpPr>
        <p:sp>
          <p:nvSpPr>
            <p:cNvPr id="17" name="Vrije vorm: vorm 31">
              <a:extLst>
                <a:ext uri="{FF2B5EF4-FFF2-40B4-BE49-F238E27FC236}">
                  <a16:creationId xmlns:a16="http://schemas.microsoft.com/office/drawing/2014/main" xmlns="" id="{D14595EA-603A-4BD2-8BE7-EB2402105A93}"/>
                </a:ext>
              </a:extLst>
            </p:cNvPr>
            <p:cNvSpPr/>
            <p:nvPr/>
          </p:nvSpPr>
          <p:spPr>
            <a:xfrm>
              <a:off x="1631852" y="5995477"/>
              <a:ext cx="85279" cy="190623"/>
            </a:xfrm>
            <a:custGeom>
              <a:avLst/>
              <a:gdLst>
                <a:gd name="connsiteX0" fmla="*/ 58614 w 85278"/>
                <a:gd name="connsiteY0" fmla="*/ 4690 h 190622"/>
                <a:gd name="connsiteX1" fmla="*/ 59040 w 85278"/>
                <a:gd name="connsiteY1" fmla="*/ 0 h 190622"/>
                <a:gd name="connsiteX2" fmla="*/ 5239 w 85278"/>
                <a:gd name="connsiteY2" fmla="*/ 73992 h 190622"/>
                <a:gd name="connsiteX3" fmla="*/ 4738 w 85278"/>
                <a:gd name="connsiteY3" fmla="*/ 102610 h 190622"/>
                <a:gd name="connsiteX4" fmla="*/ 69650 w 85278"/>
                <a:gd name="connsiteY4" fmla="*/ 193131 h 190622"/>
                <a:gd name="connsiteX5" fmla="*/ 85050 w 85278"/>
                <a:gd name="connsiteY5" fmla="*/ 104416 h 190622"/>
                <a:gd name="connsiteX6" fmla="*/ 58614 w 85278"/>
                <a:gd name="connsiteY6" fmla="*/ 4690 h 1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78" h="190622">
                  <a:moveTo>
                    <a:pt x="58614" y="4690"/>
                  </a:moveTo>
                  <a:lnTo>
                    <a:pt x="59040" y="0"/>
                  </a:lnTo>
                  <a:lnTo>
                    <a:pt x="5239" y="73992"/>
                  </a:lnTo>
                  <a:cubicBezTo>
                    <a:pt x="-1558" y="82068"/>
                    <a:pt x="-1759" y="94258"/>
                    <a:pt x="4738" y="102610"/>
                  </a:cubicBezTo>
                  <a:lnTo>
                    <a:pt x="69650" y="193131"/>
                  </a:lnTo>
                  <a:cubicBezTo>
                    <a:pt x="81664" y="167397"/>
                    <a:pt x="93001" y="140058"/>
                    <a:pt x="85050" y="104416"/>
                  </a:cubicBezTo>
                  <a:cubicBezTo>
                    <a:pt x="78278" y="74042"/>
                    <a:pt x="59191" y="46502"/>
                    <a:pt x="58614" y="4690"/>
                  </a:cubicBezTo>
                  <a:close/>
                </a:path>
              </a:pathLst>
            </a:custGeom>
            <a:grpFill/>
            <a:ln w="2504"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8" name="Vrije vorm: vorm 32">
              <a:extLst>
                <a:ext uri="{FF2B5EF4-FFF2-40B4-BE49-F238E27FC236}">
                  <a16:creationId xmlns:a16="http://schemas.microsoft.com/office/drawing/2014/main" xmlns="" id="{CA6481E6-752D-42FA-93E2-E84DD125AAAB}"/>
                </a:ext>
              </a:extLst>
            </p:cNvPr>
            <p:cNvSpPr/>
            <p:nvPr/>
          </p:nvSpPr>
          <p:spPr>
            <a:xfrm>
              <a:off x="1741014" y="5970395"/>
              <a:ext cx="102836" cy="235770"/>
            </a:xfrm>
            <a:custGeom>
              <a:avLst/>
              <a:gdLst>
                <a:gd name="connsiteX0" fmla="*/ 95227 w 102836"/>
                <a:gd name="connsiteY0" fmla="*/ 84777 h 235770"/>
                <a:gd name="connsiteX1" fmla="*/ 28334 w 102836"/>
                <a:gd name="connsiteY1" fmla="*/ 0 h 235770"/>
                <a:gd name="connsiteX2" fmla="*/ 15793 w 102836"/>
                <a:gd name="connsiteY2" fmla="*/ 15024 h 235770"/>
                <a:gd name="connsiteX3" fmla="*/ 10250 w 102836"/>
                <a:gd name="connsiteY3" fmla="*/ 133511 h 235770"/>
                <a:gd name="connsiteX4" fmla="*/ 26102 w 102836"/>
                <a:gd name="connsiteY4" fmla="*/ 237501 h 235770"/>
                <a:gd name="connsiteX5" fmla="*/ 95227 w 102836"/>
                <a:gd name="connsiteY5" fmla="*/ 131530 h 235770"/>
                <a:gd name="connsiteX6" fmla="*/ 95227 w 102836"/>
                <a:gd name="connsiteY6" fmla="*/ 84777 h 23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36" h="235770">
                  <a:moveTo>
                    <a:pt x="95227" y="84777"/>
                  </a:moveTo>
                  <a:lnTo>
                    <a:pt x="28334" y="0"/>
                  </a:lnTo>
                  <a:cubicBezTo>
                    <a:pt x="28334" y="0"/>
                    <a:pt x="21035" y="6346"/>
                    <a:pt x="15793" y="15024"/>
                  </a:cubicBezTo>
                  <a:cubicBezTo>
                    <a:pt x="443" y="40432"/>
                    <a:pt x="-7759" y="75848"/>
                    <a:pt x="10250" y="133511"/>
                  </a:cubicBezTo>
                  <a:cubicBezTo>
                    <a:pt x="20684" y="166895"/>
                    <a:pt x="25249" y="194385"/>
                    <a:pt x="26102" y="237501"/>
                  </a:cubicBezTo>
                  <a:lnTo>
                    <a:pt x="95227" y="131530"/>
                  </a:lnTo>
                  <a:cubicBezTo>
                    <a:pt x="105837" y="118011"/>
                    <a:pt x="105837" y="98296"/>
                    <a:pt x="95227" y="84777"/>
                  </a:cubicBezTo>
                  <a:close/>
                </a:path>
              </a:pathLst>
            </a:custGeom>
            <a:grpFill/>
            <a:ln w="2504"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9" name="Vrije vorm: vorm 33">
              <a:extLst>
                <a:ext uri="{FF2B5EF4-FFF2-40B4-BE49-F238E27FC236}">
                  <a16:creationId xmlns:a16="http://schemas.microsoft.com/office/drawing/2014/main" xmlns="" id="{8D68C95C-D89B-4550-A59C-54E890533A5F}"/>
                </a:ext>
              </a:extLst>
            </p:cNvPr>
            <p:cNvSpPr/>
            <p:nvPr/>
          </p:nvSpPr>
          <p:spPr>
            <a:xfrm>
              <a:off x="1694258" y="5902341"/>
              <a:ext cx="60197" cy="65213"/>
            </a:xfrm>
            <a:custGeom>
              <a:avLst/>
              <a:gdLst>
                <a:gd name="connsiteX0" fmla="*/ 58661 w 60196"/>
                <a:gd name="connsiteY0" fmla="*/ 42672 h 65213"/>
                <a:gd name="connsiteX1" fmla="*/ 41706 w 60196"/>
                <a:gd name="connsiteY1" fmla="*/ 1462 h 65213"/>
                <a:gd name="connsiteX2" fmla="*/ 2102 w 60196"/>
                <a:gd name="connsiteY2" fmla="*/ 23283 h 65213"/>
                <a:gd name="connsiteX3" fmla="*/ 19057 w 60196"/>
                <a:gd name="connsiteY3" fmla="*/ 64518 h 65213"/>
                <a:gd name="connsiteX4" fmla="*/ 58661 w 60196"/>
                <a:gd name="connsiteY4" fmla="*/ 42672 h 6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6" h="65213">
                  <a:moveTo>
                    <a:pt x="58661" y="42672"/>
                  </a:moveTo>
                  <a:cubicBezTo>
                    <a:pt x="64907" y="25265"/>
                    <a:pt x="57332" y="6829"/>
                    <a:pt x="41706" y="1462"/>
                  </a:cubicBezTo>
                  <a:cubicBezTo>
                    <a:pt x="26105" y="-3881"/>
                    <a:pt x="8347" y="5876"/>
                    <a:pt x="2102" y="23283"/>
                  </a:cubicBezTo>
                  <a:cubicBezTo>
                    <a:pt x="-4169" y="40690"/>
                    <a:pt x="4208" y="59426"/>
                    <a:pt x="19057" y="64518"/>
                  </a:cubicBezTo>
                  <a:cubicBezTo>
                    <a:pt x="33880" y="69585"/>
                    <a:pt x="52391" y="60078"/>
                    <a:pt x="58661" y="42672"/>
                  </a:cubicBezTo>
                  <a:close/>
                </a:path>
              </a:pathLst>
            </a:custGeom>
            <a:grpFill/>
            <a:ln w="2504"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24" name="Vrije vorm: vorm 35">
            <a:extLst>
              <a:ext uri="{FF2B5EF4-FFF2-40B4-BE49-F238E27FC236}">
                <a16:creationId xmlns:a16="http://schemas.microsoft.com/office/drawing/2014/main" xmlns="" id="{173D02DF-722C-4CF3-800B-22B126A807D1}"/>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30" name="Graphic 26">
            <a:extLst>
              <a:ext uri="{FF2B5EF4-FFF2-40B4-BE49-F238E27FC236}">
                <a16:creationId xmlns:a16="http://schemas.microsoft.com/office/drawing/2014/main" xmlns="" id="{D0B49375-4B66-499E-972F-0959081FEF5B}"/>
              </a:ext>
            </a:extLst>
          </p:cNvPr>
          <p:cNvGrpSpPr/>
          <p:nvPr/>
        </p:nvGrpSpPr>
        <p:grpSpPr>
          <a:xfrm>
            <a:off x="5708430" y="6531239"/>
            <a:ext cx="778577" cy="244456"/>
            <a:chOff x="5574619" y="6479364"/>
            <a:chExt cx="1065549" cy="334553"/>
          </a:xfrm>
          <a:solidFill>
            <a:srgbClr val="FFFFFF"/>
          </a:solidFill>
        </p:grpSpPr>
        <p:grpSp>
          <p:nvGrpSpPr>
            <p:cNvPr id="31" name="Graphic 26">
              <a:extLst>
                <a:ext uri="{FF2B5EF4-FFF2-40B4-BE49-F238E27FC236}">
                  <a16:creationId xmlns:a16="http://schemas.microsoft.com/office/drawing/2014/main" xmlns="" id="{CA6AD3B5-2532-4184-8B27-19C462BB2D66}"/>
                </a:ext>
              </a:extLst>
            </p:cNvPr>
            <p:cNvGrpSpPr/>
            <p:nvPr/>
          </p:nvGrpSpPr>
          <p:grpSpPr>
            <a:xfrm>
              <a:off x="5574619" y="6479364"/>
              <a:ext cx="232436" cy="334553"/>
              <a:chOff x="5574619" y="6479364"/>
              <a:chExt cx="232436" cy="334553"/>
            </a:xfrm>
            <a:solidFill>
              <a:srgbClr val="FFFFFF"/>
            </a:solidFill>
          </p:grpSpPr>
          <p:sp>
            <p:nvSpPr>
              <p:cNvPr id="37" name="Vrije vorm: vorm 43">
                <a:extLst>
                  <a:ext uri="{FF2B5EF4-FFF2-40B4-BE49-F238E27FC236}">
                    <a16:creationId xmlns:a16="http://schemas.microsoft.com/office/drawing/2014/main" xmlns="" id="{F31C55D0-3925-4A7F-BB24-8C4F9F538871}"/>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8" name="Vrije vorm: vorm 44">
                <a:extLst>
                  <a:ext uri="{FF2B5EF4-FFF2-40B4-BE49-F238E27FC236}">
                    <a16:creationId xmlns:a16="http://schemas.microsoft.com/office/drawing/2014/main" xmlns="" id="{FAA21490-0BD6-4326-AE4A-A767A7511A4E}"/>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9" name="Vrije vorm: vorm 45">
                <a:extLst>
                  <a:ext uri="{FF2B5EF4-FFF2-40B4-BE49-F238E27FC236}">
                    <a16:creationId xmlns:a16="http://schemas.microsoft.com/office/drawing/2014/main" xmlns="" id="{B4257A4D-EAE7-436D-AB8A-C931C93144AE}"/>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32" name="Vrije vorm: vorm 38">
              <a:extLst>
                <a:ext uri="{FF2B5EF4-FFF2-40B4-BE49-F238E27FC236}">
                  <a16:creationId xmlns:a16="http://schemas.microsoft.com/office/drawing/2014/main" xmlns="" id="{450589BA-B38F-49EF-8099-3D02407F1769}"/>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3" name="Vrije vorm: vorm 39">
              <a:extLst>
                <a:ext uri="{FF2B5EF4-FFF2-40B4-BE49-F238E27FC236}">
                  <a16:creationId xmlns:a16="http://schemas.microsoft.com/office/drawing/2014/main" xmlns="" id="{7B6901C2-0D3A-4EF6-9965-069C45A716CD}"/>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4" name="Vrije vorm: vorm 40">
              <a:extLst>
                <a:ext uri="{FF2B5EF4-FFF2-40B4-BE49-F238E27FC236}">
                  <a16:creationId xmlns:a16="http://schemas.microsoft.com/office/drawing/2014/main" xmlns="" id="{D12629C3-B53C-4ABA-86FC-E27F3A3B4BA2}"/>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5" name="Vrije vorm: vorm 41">
              <a:extLst>
                <a:ext uri="{FF2B5EF4-FFF2-40B4-BE49-F238E27FC236}">
                  <a16:creationId xmlns:a16="http://schemas.microsoft.com/office/drawing/2014/main" xmlns="" id="{8584C21F-8A36-4E35-8DCD-9873958DA728}"/>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6" name="Vrije vorm: vorm 42">
              <a:extLst>
                <a:ext uri="{FF2B5EF4-FFF2-40B4-BE49-F238E27FC236}">
                  <a16:creationId xmlns:a16="http://schemas.microsoft.com/office/drawing/2014/main" xmlns="" id="{2DDD178C-63A9-4FE6-A807-6B33040B8DA5}"/>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cxnSp>
        <p:nvCxnSpPr>
          <p:cNvPr id="40" name="Rechte verbindingslijn 29">
            <a:extLst>
              <a:ext uri="{FF2B5EF4-FFF2-40B4-BE49-F238E27FC236}">
                <a16:creationId xmlns:a16="http://schemas.microsoft.com/office/drawing/2014/main" xmlns="" id="{BD76AC3E-5762-44DA-B527-404749FB1279}"/>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p:cNvSpPr>
            <a:spLocks noGrp="1"/>
          </p:cNvSpPr>
          <p:nvPr>
            <p:ph type="pic" sz="quarter" idx="11"/>
          </p:nvPr>
        </p:nvSpPr>
        <p:spPr>
          <a:xfrm>
            <a:off x="0" y="1"/>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6"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en-US"/>
              <a:t>Click to edit Master title style</a:t>
            </a:r>
            <a:endParaRPr lang="nl-BE" dirty="0"/>
          </a:p>
        </p:txBody>
      </p:sp>
      <p:sp>
        <p:nvSpPr>
          <p:cNvPr id="20" name="Tijdelijke aanduiding voor tekst 19"/>
          <p:cNvSpPr>
            <a:spLocks noGrp="1"/>
          </p:cNvSpPr>
          <p:nvPr>
            <p:ph type="body" sz="quarter" idx="13"/>
          </p:nvPr>
        </p:nvSpPr>
        <p:spPr>
          <a:xfrm>
            <a:off x="8382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1" name="Tijdelijke aanduiding voor tekst 19"/>
          <p:cNvSpPr>
            <a:spLocks noGrp="1"/>
          </p:cNvSpPr>
          <p:nvPr>
            <p:ph type="body" sz="quarter" idx="14"/>
          </p:nvPr>
        </p:nvSpPr>
        <p:spPr>
          <a:xfrm>
            <a:off x="35179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2" name="Tijdelijke aanduiding voor tekst 19"/>
          <p:cNvSpPr>
            <a:spLocks noGrp="1"/>
          </p:cNvSpPr>
          <p:nvPr>
            <p:ph type="body" sz="quarter" idx="15"/>
          </p:nvPr>
        </p:nvSpPr>
        <p:spPr>
          <a:xfrm>
            <a:off x="61976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3" name="Tijdelijke aanduiding voor tekst 19"/>
          <p:cNvSpPr>
            <a:spLocks noGrp="1"/>
          </p:cNvSpPr>
          <p:nvPr>
            <p:ph type="body" sz="quarter" idx="16"/>
          </p:nvPr>
        </p:nvSpPr>
        <p:spPr>
          <a:xfrm>
            <a:off x="8877299"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5" name="Tijdelijke aanduiding voor afbeelding 24"/>
          <p:cNvSpPr>
            <a:spLocks noGrp="1"/>
          </p:cNvSpPr>
          <p:nvPr>
            <p:ph type="pic" sz="quarter" idx="17"/>
          </p:nvPr>
        </p:nvSpPr>
        <p:spPr>
          <a:xfrm>
            <a:off x="1770450"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7" name="Tijdelijke aanduiding voor afbeelding 24"/>
          <p:cNvSpPr>
            <a:spLocks noGrp="1"/>
          </p:cNvSpPr>
          <p:nvPr>
            <p:ph type="pic" sz="quarter" idx="18"/>
          </p:nvPr>
        </p:nvSpPr>
        <p:spPr>
          <a:xfrm>
            <a:off x="4450150"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8" name="Tijdelijke aanduiding voor afbeelding 24"/>
          <p:cNvSpPr>
            <a:spLocks noGrp="1"/>
          </p:cNvSpPr>
          <p:nvPr>
            <p:ph type="pic" sz="quarter" idx="19"/>
          </p:nvPr>
        </p:nvSpPr>
        <p:spPr>
          <a:xfrm>
            <a:off x="7129850"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9" name="Tijdelijke aanduiding voor afbeelding 24"/>
          <p:cNvSpPr>
            <a:spLocks noGrp="1"/>
          </p:cNvSpPr>
          <p:nvPr>
            <p:ph type="pic" sz="quarter" idx="20"/>
          </p:nvPr>
        </p:nvSpPr>
        <p:spPr>
          <a:xfrm>
            <a:off x="9809549" y="4031611"/>
            <a:ext cx="612000" cy="612000"/>
          </a:xfrm>
        </p:spPr>
        <p:txBody>
          <a:bodyPr lIns="36000" rIns="36000" rtlCol="0" anchor="ctr">
            <a:normAutofit/>
          </a:bodyPr>
          <a:lstStyle>
            <a:lvl1pPr marL="0" indent="0" algn="ctr">
              <a:buNone/>
              <a:defRPr sz="1400" b="1">
                <a:solidFill>
                  <a:schemeClr val="accent2"/>
                </a:solidFill>
              </a:defRPr>
            </a:lvl1pPr>
          </a:lstStyle>
          <a:p>
            <a:pPr lvl="0"/>
            <a:r>
              <a:rPr lang="en-US" noProof="0"/>
              <a:t>Click icon to add picture</a:t>
            </a:r>
            <a:endParaRPr lang="nl-BE" noProof="0" dirty="0"/>
          </a:p>
        </p:txBody>
      </p:sp>
      <p:sp>
        <p:nvSpPr>
          <p:cNvPr id="26" name="Tijdelijke aanduiding voor tekst 21"/>
          <p:cNvSpPr>
            <a:spLocks noGrp="1"/>
          </p:cNvSpPr>
          <p:nvPr>
            <p:ph type="body" sz="quarter" idx="21"/>
          </p:nvPr>
        </p:nvSpPr>
        <p:spPr>
          <a:xfrm>
            <a:off x="357446" y="3281558"/>
            <a:ext cx="11499591"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3737737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Sectiekop">
    <p:spTree>
      <p:nvGrpSpPr>
        <p:cNvPr id="1" name=""/>
        <p:cNvGrpSpPr/>
        <p:nvPr/>
      </p:nvGrpSpPr>
      <p:grpSpPr>
        <a:xfrm>
          <a:off x="0" y="0"/>
          <a:ext cx="0" cy="0"/>
          <a:chOff x="0" y="0"/>
          <a:chExt cx="0" cy="0"/>
        </a:xfrm>
      </p:grpSpPr>
      <p:sp>
        <p:nvSpPr>
          <p:cNvPr id="13" name="Rechthoek 1">
            <a:extLst>
              <a:ext uri="{FF2B5EF4-FFF2-40B4-BE49-F238E27FC236}">
                <a16:creationId xmlns:a16="http://schemas.microsoft.com/office/drawing/2014/main" xmlns="" id="{5F7E450B-0EF5-45D1-87B8-BA34E9E51DFD}"/>
              </a:ext>
            </a:extLst>
          </p:cNvPr>
          <p:cNvSpPr/>
          <p:nvPr/>
        </p:nvSpPr>
        <p:spPr>
          <a:xfrm>
            <a:off x="5486401" y="1"/>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sp>
        <p:nvSpPr>
          <p:cNvPr id="14" name="Vrije vorm: vorm 24">
            <a:extLst>
              <a:ext uri="{FF2B5EF4-FFF2-40B4-BE49-F238E27FC236}">
                <a16:creationId xmlns:a16="http://schemas.microsoft.com/office/drawing/2014/main" xmlns="" id="{09C4FC09-2429-42E5-934E-375559A82717}"/>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16" name="Graphic 26">
            <a:extLst>
              <a:ext uri="{FF2B5EF4-FFF2-40B4-BE49-F238E27FC236}">
                <a16:creationId xmlns:a16="http://schemas.microsoft.com/office/drawing/2014/main" xmlns="" id="{BDA6AA40-FD0E-42A1-A8D3-8EC86B6537FE}"/>
              </a:ext>
            </a:extLst>
          </p:cNvPr>
          <p:cNvGrpSpPr/>
          <p:nvPr/>
        </p:nvGrpSpPr>
        <p:grpSpPr>
          <a:xfrm>
            <a:off x="5708430" y="6531239"/>
            <a:ext cx="778577" cy="244456"/>
            <a:chOff x="5574619" y="6479364"/>
            <a:chExt cx="1065549" cy="334553"/>
          </a:xfrm>
          <a:solidFill>
            <a:srgbClr val="FFFFFF"/>
          </a:solidFill>
        </p:grpSpPr>
        <p:grpSp>
          <p:nvGrpSpPr>
            <p:cNvPr id="17" name="Graphic 26">
              <a:extLst>
                <a:ext uri="{FF2B5EF4-FFF2-40B4-BE49-F238E27FC236}">
                  <a16:creationId xmlns:a16="http://schemas.microsoft.com/office/drawing/2014/main" xmlns="" id="{D5D2E272-6597-452F-B5B8-0076A3542525}"/>
                </a:ext>
              </a:extLst>
            </p:cNvPr>
            <p:cNvGrpSpPr/>
            <p:nvPr/>
          </p:nvGrpSpPr>
          <p:grpSpPr>
            <a:xfrm>
              <a:off x="5574619" y="6479364"/>
              <a:ext cx="232436" cy="334553"/>
              <a:chOff x="5574619" y="6479364"/>
              <a:chExt cx="232436" cy="334553"/>
            </a:xfrm>
            <a:solidFill>
              <a:srgbClr val="FFFFFF"/>
            </a:solidFill>
          </p:grpSpPr>
          <p:sp>
            <p:nvSpPr>
              <p:cNvPr id="23" name="Vrije vorm: vorm 49">
                <a:extLst>
                  <a:ext uri="{FF2B5EF4-FFF2-40B4-BE49-F238E27FC236}">
                    <a16:creationId xmlns:a16="http://schemas.microsoft.com/office/drawing/2014/main" xmlns="" id="{195A5708-D0F2-4F73-B520-B84DCD127384}"/>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4" name="Vrije vorm: vorm 50">
                <a:extLst>
                  <a:ext uri="{FF2B5EF4-FFF2-40B4-BE49-F238E27FC236}">
                    <a16:creationId xmlns:a16="http://schemas.microsoft.com/office/drawing/2014/main" xmlns="" id="{351FF79E-2506-4440-98D8-E0E3ADB9E769}"/>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5" name="Vrije vorm: vorm 51">
                <a:extLst>
                  <a:ext uri="{FF2B5EF4-FFF2-40B4-BE49-F238E27FC236}">
                    <a16:creationId xmlns:a16="http://schemas.microsoft.com/office/drawing/2014/main" xmlns="" id="{4B33818D-2BC2-45A5-9D70-0400BE46C1EC}"/>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18" name="Vrije vorm: vorm 29">
              <a:extLst>
                <a:ext uri="{FF2B5EF4-FFF2-40B4-BE49-F238E27FC236}">
                  <a16:creationId xmlns:a16="http://schemas.microsoft.com/office/drawing/2014/main" xmlns="" id="{5930755E-0C5B-4D62-B936-796872EFF31C}"/>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9" name="Vrije vorm: vorm 30">
              <a:extLst>
                <a:ext uri="{FF2B5EF4-FFF2-40B4-BE49-F238E27FC236}">
                  <a16:creationId xmlns:a16="http://schemas.microsoft.com/office/drawing/2014/main" xmlns="" id="{52E2858A-A8D7-490A-8D05-3153D32843F2}"/>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0" name="Vrije vorm: vorm 31">
              <a:extLst>
                <a:ext uri="{FF2B5EF4-FFF2-40B4-BE49-F238E27FC236}">
                  <a16:creationId xmlns:a16="http://schemas.microsoft.com/office/drawing/2014/main" xmlns="" id="{A4B71207-B53B-4F5C-85F2-4EDCDA32C0D0}"/>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1" name="Vrije vorm: vorm 32">
              <a:extLst>
                <a:ext uri="{FF2B5EF4-FFF2-40B4-BE49-F238E27FC236}">
                  <a16:creationId xmlns:a16="http://schemas.microsoft.com/office/drawing/2014/main" xmlns="" id="{862F4571-4F35-4158-8DA4-B96D63FED8D0}"/>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2" name="Vrije vorm: vorm 33">
              <a:extLst>
                <a:ext uri="{FF2B5EF4-FFF2-40B4-BE49-F238E27FC236}">
                  <a16:creationId xmlns:a16="http://schemas.microsoft.com/office/drawing/2014/main" xmlns="" id="{8AD9FE40-E3CA-4FF6-B5EA-BB228F0F1EAA}"/>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cxnSp>
        <p:nvCxnSpPr>
          <p:cNvPr id="26" name="Rechte verbindingslijn 28">
            <a:extLst>
              <a:ext uri="{FF2B5EF4-FFF2-40B4-BE49-F238E27FC236}">
                <a16:creationId xmlns:a16="http://schemas.microsoft.com/office/drawing/2014/main" xmlns="" id="{35E5AC6A-59D2-4035-9C71-C9B267FE27DC}"/>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p:cNvSpPr>
            <a:spLocks noGrp="1"/>
          </p:cNvSpPr>
          <p:nvPr>
            <p:ph type="pic" sz="quarter" idx="11"/>
          </p:nvPr>
        </p:nvSpPr>
        <p:spPr>
          <a:xfrm>
            <a:off x="0" y="1"/>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8" name="Tijdelijke aanduiding voor tekst 27"/>
          <p:cNvSpPr>
            <a:spLocks noGrp="1"/>
          </p:cNvSpPr>
          <p:nvPr>
            <p:ph type="body" sz="quarter" idx="17"/>
          </p:nvPr>
        </p:nvSpPr>
        <p:spPr>
          <a:xfrm>
            <a:off x="1737427"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1" name="Tijdelijke aanduiding voor titel 1"/>
          <p:cNvSpPr>
            <a:spLocks noGrp="1"/>
          </p:cNvSpPr>
          <p:nvPr>
            <p:ph type="title"/>
          </p:nvPr>
        </p:nvSpPr>
        <p:spPr>
          <a:xfrm>
            <a:off x="353261" y="2578378"/>
            <a:ext cx="11499591" cy="707886"/>
          </a:xfrm>
          <a:prstGeom prst="rect">
            <a:avLst/>
          </a:prstGeom>
        </p:spPr>
        <p:txBody>
          <a:bodyPr rtlCol="0">
            <a:normAutofit/>
          </a:bodyPr>
          <a:lstStyle/>
          <a:p>
            <a:r>
              <a:rPr lang="en-US"/>
              <a:t>Click to edit Master title style</a:t>
            </a:r>
            <a:endParaRPr lang="nl-BE" dirty="0"/>
          </a:p>
        </p:txBody>
      </p:sp>
      <p:sp>
        <p:nvSpPr>
          <p:cNvPr id="43" name="Tijdelijke aanduiding voor tekst 21"/>
          <p:cNvSpPr>
            <a:spLocks noGrp="1"/>
          </p:cNvSpPr>
          <p:nvPr>
            <p:ph type="body" sz="quarter" idx="21"/>
          </p:nvPr>
        </p:nvSpPr>
        <p:spPr>
          <a:xfrm>
            <a:off x="357446" y="3281558"/>
            <a:ext cx="11499591" cy="294884"/>
          </a:xfrm>
        </p:spPr>
        <p:txBody>
          <a:bodyPr lIns="108000" tIns="0" anchor="ctr">
            <a:noAutofit/>
          </a:bodyPr>
          <a:lstStyle>
            <a:lvl1pPr marL="0" indent="0" algn="l">
              <a:buNone/>
              <a:defRPr sz="2799">
                <a:solidFill>
                  <a:schemeClr val="accent2"/>
                </a:solidFill>
              </a:defRPr>
            </a:lvl1pPr>
          </a:lstStyle>
          <a:p>
            <a:pPr lvl="0"/>
            <a:r>
              <a:rPr lang="en-US"/>
              <a:t>Click to edit Master text styles</a:t>
            </a:r>
          </a:p>
        </p:txBody>
      </p:sp>
      <p:sp>
        <p:nvSpPr>
          <p:cNvPr id="44" name="Tijdelijke aanduiding voor tekst 27"/>
          <p:cNvSpPr>
            <a:spLocks noGrp="1"/>
          </p:cNvSpPr>
          <p:nvPr>
            <p:ph type="body" sz="quarter" idx="22"/>
          </p:nvPr>
        </p:nvSpPr>
        <p:spPr>
          <a:xfrm>
            <a:off x="4417129"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5" name="Tijdelijke aanduiding voor tekst 27"/>
          <p:cNvSpPr>
            <a:spLocks noGrp="1"/>
          </p:cNvSpPr>
          <p:nvPr>
            <p:ph type="body" sz="quarter" idx="23"/>
          </p:nvPr>
        </p:nvSpPr>
        <p:spPr>
          <a:xfrm>
            <a:off x="7096827"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6" name="Tijdelijke aanduiding voor tekst 27"/>
          <p:cNvSpPr>
            <a:spLocks noGrp="1"/>
          </p:cNvSpPr>
          <p:nvPr>
            <p:ph type="body" sz="quarter" idx="24"/>
          </p:nvPr>
        </p:nvSpPr>
        <p:spPr>
          <a:xfrm>
            <a:off x="9778170"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35" name="Tijdelijke aanduiding voor tekst 19"/>
          <p:cNvSpPr>
            <a:spLocks noGrp="1"/>
          </p:cNvSpPr>
          <p:nvPr>
            <p:ph type="body" sz="quarter" idx="13"/>
          </p:nvPr>
        </p:nvSpPr>
        <p:spPr>
          <a:xfrm>
            <a:off x="8382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6" name="Tijdelijke aanduiding voor tekst 19"/>
          <p:cNvSpPr>
            <a:spLocks noGrp="1"/>
          </p:cNvSpPr>
          <p:nvPr>
            <p:ph type="body" sz="quarter" idx="14"/>
          </p:nvPr>
        </p:nvSpPr>
        <p:spPr>
          <a:xfrm>
            <a:off x="35179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7" name="Tijdelijke aanduiding voor tekst 19"/>
          <p:cNvSpPr>
            <a:spLocks noGrp="1"/>
          </p:cNvSpPr>
          <p:nvPr>
            <p:ph type="body" sz="quarter" idx="15"/>
          </p:nvPr>
        </p:nvSpPr>
        <p:spPr>
          <a:xfrm>
            <a:off x="6197600"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8" name="Tijdelijke aanduiding voor tekst 19"/>
          <p:cNvSpPr>
            <a:spLocks noGrp="1"/>
          </p:cNvSpPr>
          <p:nvPr>
            <p:ph type="body" sz="quarter" idx="16"/>
          </p:nvPr>
        </p:nvSpPr>
        <p:spPr>
          <a:xfrm>
            <a:off x="8877299" y="4752975"/>
            <a:ext cx="24765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235648287"/>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Sectiekop">
    <p:spTree>
      <p:nvGrpSpPr>
        <p:cNvPr id="1" name=""/>
        <p:cNvGrpSpPr/>
        <p:nvPr/>
      </p:nvGrpSpPr>
      <p:grpSpPr>
        <a:xfrm>
          <a:off x="0" y="0"/>
          <a:ext cx="0" cy="0"/>
          <a:chOff x="0" y="0"/>
          <a:chExt cx="0" cy="0"/>
        </a:xfrm>
      </p:grpSpPr>
      <p:sp>
        <p:nvSpPr>
          <p:cNvPr id="16" name="Rechthoek 1">
            <a:extLst>
              <a:ext uri="{FF2B5EF4-FFF2-40B4-BE49-F238E27FC236}">
                <a16:creationId xmlns:a16="http://schemas.microsoft.com/office/drawing/2014/main" xmlns="" id="{E57401C9-9BEB-4591-9BC4-FDC2BA9FEAA6}"/>
              </a:ext>
            </a:extLst>
          </p:cNvPr>
          <p:cNvSpPr/>
          <p:nvPr/>
        </p:nvSpPr>
        <p:spPr>
          <a:xfrm>
            <a:off x="5486401" y="1"/>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sp>
        <p:nvSpPr>
          <p:cNvPr id="17" name="Vrije vorm: vorm 24">
            <a:extLst>
              <a:ext uri="{FF2B5EF4-FFF2-40B4-BE49-F238E27FC236}">
                <a16:creationId xmlns:a16="http://schemas.microsoft.com/office/drawing/2014/main" xmlns="" id="{6413F94A-579D-4619-967D-0DB0B89D8B2B}"/>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18" name="Graphic 26">
            <a:extLst>
              <a:ext uri="{FF2B5EF4-FFF2-40B4-BE49-F238E27FC236}">
                <a16:creationId xmlns:a16="http://schemas.microsoft.com/office/drawing/2014/main" xmlns="" id="{8FB9E393-0EB9-495B-A9A6-B7A22214BD23}"/>
              </a:ext>
            </a:extLst>
          </p:cNvPr>
          <p:cNvGrpSpPr/>
          <p:nvPr/>
        </p:nvGrpSpPr>
        <p:grpSpPr>
          <a:xfrm>
            <a:off x="5708430" y="6531239"/>
            <a:ext cx="778577" cy="244456"/>
            <a:chOff x="5574619" y="6479364"/>
            <a:chExt cx="1065549" cy="334553"/>
          </a:xfrm>
          <a:solidFill>
            <a:srgbClr val="FFFFFF"/>
          </a:solidFill>
        </p:grpSpPr>
        <p:grpSp>
          <p:nvGrpSpPr>
            <p:cNvPr id="19" name="Graphic 26">
              <a:extLst>
                <a:ext uri="{FF2B5EF4-FFF2-40B4-BE49-F238E27FC236}">
                  <a16:creationId xmlns:a16="http://schemas.microsoft.com/office/drawing/2014/main" xmlns="" id="{CC832F94-4243-400C-A946-DC59BAFEE15C}"/>
                </a:ext>
              </a:extLst>
            </p:cNvPr>
            <p:cNvGrpSpPr/>
            <p:nvPr/>
          </p:nvGrpSpPr>
          <p:grpSpPr>
            <a:xfrm>
              <a:off x="5574619" y="6479364"/>
              <a:ext cx="232436" cy="334553"/>
              <a:chOff x="5574619" y="6479364"/>
              <a:chExt cx="232436" cy="334553"/>
            </a:xfrm>
            <a:solidFill>
              <a:srgbClr val="FFFFFF"/>
            </a:solidFill>
          </p:grpSpPr>
          <p:sp>
            <p:nvSpPr>
              <p:cNvPr id="25" name="Vrije vorm: vorm 49">
                <a:extLst>
                  <a:ext uri="{FF2B5EF4-FFF2-40B4-BE49-F238E27FC236}">
                    <a16:creationId xmlns:a16="http://schemas.microsoft.com/office/drawing/2014/main" xmlns="" id="{79876FF3-2B8C-4A14-98B1-F13A6B7B2D0F}"/>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6" name="Vrije vorm: vorm 50">
                <a:extLst>
                  <a:ext uri="{FF2B5EF4-FFF2-40B4-BE49-F238E27FC236}">
                    <a16:creationId xmlns:a16="http://schemas.microsoft.com/office/drawing/2014/main" xmlns="" id="{F07FC316-892B-4A63-8A85-3BEA1E59AF3B}"/>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7" name="Vrije vorm: vorm 51">
                <a:extLst>
                  <a:ext uri="{FF2B5EF4-FFF2-40B4-BE49-F238E27FC236}">
                    <a16:creationId xmlns:a16="http://schemas.microsoft.com/office/drawing/2014/main" xmlns="" id="{12777496-3F2A-4F36-A081-73D542CFE086}"/>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20" name="Vrije vorm: vorm 29">
              <a:extLst>
                <a:ext uri="{FF2B5EF4-FFF2-40B4-BE49-F238E27FC236}">
                  <a16:creationId xmlns:a16="http://schemas.microsoft.com/office/drawing/2014/main" xmlns="" id="{62B5F703-F98F-44AC-9534-775D6F970CDF}"/>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1" name="Vrije vorm: vorm 30">
              <a:extLst>
                <a:ext uri="{FF2B5EF4-FFF2-40B4-BE49-F238E27FC236}">
                  <a16:creationId xmlns:a16="http://schemas.microsoft.com/office/drawing/2014/main" xmlns="" id="{FE791F6D-E48F-40B8-876A-349BC9815216}"/>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2" name="Vrije vorm: vorm 31">
              <a:extLst>
                <a:ext uri="{FF2B5EF4-FFF2-40B4-BE49-F238E27FC236}">
                  <a16:creationId xmlns:a16="http://schemas.microsoft.com/office/drawing/2014/main" xmlns="" id="{0F51D75C-F7DC-4799-9614-321FF26E3203}"/>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3" name="Vrije vorm: vorm 32">
              <a:extLst>
                <a:ext uri="{FF2B5EF4-FFF2-40B4-BE49-F238E27FC236}">
                  <a16:creationId xmlns:a16="http://schemas.microsoft.com/office/drawing/2014/main" xmlns="" id="{A503A770-F56E-4464-98C6-465D0075DD14}"/>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4" name="Vrije vorm: vorm 33">
              <a:extLst>
                <a:ext uri="{FF2B5EF4-FFF2-40B4-BE49-F238E27FC236}">
                  <a16:creationId xmlns:a16="http://schemas.microsoft.com/office/drawing/2014/main" xmlns="" id="{1153ED4D-53B1-4777-89D5-3E850A737761}"/>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cxnSp>
        <p:nvCxnSpPr>
          <p:cNvPr id="30" name="Rechte verbindingslijn 39">
            <a:extLst>
              <a:ext uri="{FF2B5EF4-FFF2-40B4-BE49-F238E27FC236}">
                <a16:creationId xmlns:a16="http://schemas.microsoft.com/office/drawing/2014/main" xmlns="" id="{C69969B6-3C87-4050-8AE2-181BD5AAEFE0}"/>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p:cNvSpPr>
            <a:spLocks noGrp="1"/>
          </p:cNvSpPr>
          <p:nvPr>
            <p:ph type="pic" sz="quarter" idx="11"/>
          </p:nvPr>
        </p:nvSpPr>
        <p:spPr>
          <a:xfrm>
            <a:off x="0" y="1"/>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28" name="Tijdelijke aanduiding voor tekst 27"/>
          <p:cNvSpPr>
            <a:spLocks noGrp="1"/>
          </p:cNvSpPr>
          <p:nvPr>
            <p:ph type="body" sz="quarter" idx="17"/>
          </p:nvPr>
        </p:nvSpPr>
        <p:spPr>
          <a:xfrm>
            <a:off x="1107583"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1" name="Tijdelijke aanduiding voor titel 1"/>
          <p:cNvSpPr>
            <a:spLocks noGrp="1"/>
          </p:cNvSpPr>
          <p:nvPr>
            <p:ph type="title"/>
          </p:nvPr>
        </p:nvSpPr>
        <p:spPr>
          <a:xfrm>
            <a:off x="353261" y="2578378"/>
            <a:ext cx="11499591" cy="707886"/>
          </a:xfrm>
          <a:prstGeom prst="rect">
            <a:avLst/>
          </a:prstGeom>
        </p:spPr>
        <p:txBody>
          <a:bodyPr rtlCol="0">
            <a:normAutofit/>
          </a:bodyPr>
          <a:lstStyle/>
          <a:p>
            <a:r>
              <a:rPr lang="en-US"/>
              <a:t>Click to edit Master title style</a:t>
            </a:r>
            <a:endParaRPr lang="nl-BE" dirty="0"/>
          </a:p>
        </p:txBody>
      </p:sp>
      <p:sp>
        <p:nvSpPr>
          <p:cNvPr id="43" name="Tijdelijke aanduiding voor tekst 21"/>
          <p:cNvSpPr>
            <a:spLocks noGrp="1"/>
          </p:cNvSpPr>
          <p:nvPr>
            <p:ph type="body" sz="quarter" idx="21"/>
          </p:nvPr>
        </p:nvSpPr>
        <p:spPr>
          <a:xfrm>
            <a:off x="357446" y="3281558"/>
            <a:ext cx="11499591"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
        <p:nvSpPr>
          <p:cNvPr id="44" name="Tijdelijke aanduiding voor tekst 27"/>
          <p:cNvSpPr>
            <a:spLocks noGrp="1"/>
          </p:cNvSpPr>
          <p:nvPr>
            <p:ph type="body" sz="quarter" idx="22"/>
          </p:nvPr>
        </p:nvSpPr>
        <p:spPr>
          <a:xfrm>
            <a:off x="3438135"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5" name="Tijdelijke aanduiding voor tekst 27"/>
          <p:cNvSpPr>
            <a:spLocks noGrp="1"/>
          </p:cNvSpPr>
          <p:nvPr>
            <p:ph type="body" sz="quarter" idx="23"/>
          </p:nvPr>
        </p:nvSpPr>
        <p:spPr>
          <a:xfrm>
            <a:off x="5867513"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46" name="Tijdelijke aanduiding voor tekst 27"/>
          <p:cNvSpPr>
            <a:spLocks noGrp="1"/>
          </p:cNvSpPr>
          <p:nvPr>
            <p:ph type="body" sz="quarter" idx="24"/>
          </p:nvPr>
        </p:nvSpPr>
        <p:spPr>
          <a:xfrm>
            <a:off x="10415828"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
        <p:nvSpPr>
          <p:cNvPr id="35" name="Tijdelijke aanduiding voor tekst 19"/>
          <p:cNvSpPr>
            <a:spLocks noGrp="1"/>
          </p:cNvSpPr>
          <p:nvPr>
            <p:ph type="body" sz="quarter" idx="13"/>
          </p:nvPr>
        </p:nvSpPr>
        <p:spPr>
          <a:xfrm>
            <a:off x="353260" y="4763829"/>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6" name="Tijdelijke aanduiding voor tekst 19"/>
          <p:cNvSpPr>
            <a:spLocks noGrp="1"/>
          </p:cNvSpPr>
          <p:nvPr>
            <p:ph type="body" sz="quarter" idx="14"/>
          </p:nvPr>
        </p:nvSpPr>
        <p:spPr>
          <a:xfrm>
            <a:off x="2679158"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7" name="Tijdelijke aanduiding voor tekst 19"/>
          <p:cNvSpPr>
            <a:spLocks noGrp="1"/>
          </p:cNvSpPr>
          <p:nvPr>
            <p:ph type="body" sz="quarter" idx="15"/>
          </p:nvPr>
        </p:nvSpPr>
        <p:spPr>
          <a:xfrm>
            <a:off x="5005056"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8" name="Tijdelijke aanduiding voor tekst 19"/>
          <p:cNvSpPr>
            <a:spLocks noGrp="1"/>
          </p:cNvSpPr>
          <p:nvPr>
            <p:ph type="body" sz="quarter" idx="16"/>
          </p:nvPr>
        </p:nvSpPr>
        <p:spPr>
          <a:xfrm>
            <a:off x="9656851"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29" name="Tijdelijke aanduiding voor tekst 19"/>
          <p:cNvSpPr>
            <a:spLocks noGrp="1"/>
          </p:cNvSpPr>
          <p:nvPr>
            <p:ph type="body" sz="quarter" idx="25"/>
          </p:nvPr>
        </p:nvSpPr>
        <p:spPr>
          <a:xfrm>
            <a:off x="7330954" y="4752975"/>
            <a:ext cx="2196000" cy="971550"/>
          </a:xfrm>
        </p:spPr>
        <p:txBody>
          <a:bodyPr>
            <a:noAutofit/>
          </a:bodyPr>
          <a:lstStyle>
            <a:lvl1pPr marL="0" indent="0" algn="ctr">
              <a:buNone/>
              <a:defRPr sz="1800">
                <a:solidFill>
                  <a:schemeClr val="accent1"/>
                </a:solidFill>
              </a:defRPr>
            </a:lvl1pPr>
            <a:lvl2pPr>
              <a:defRPr sz="1600"/>
            </a:lvl2pPr>
            <a:lvl3pPr>
              <a:defRPr sz="1400"/>
            </a:lvl3pPr>
            <a:lvl4pPr>
              <a:defRPr sz="1200"/>
            </a:lvl4pPr>
            <a:lvl5pPr>
              <a:defRPr sz="1200"/>
            </a:lvl5pPr>
          </a:lstStyle>
          <a:p>
            <a:pPr lvl="0"/>
            <a:r>
              <a:rPr lang="en-US"/>
              <a:t>Click to edit Master text styles</a:t>
            </a:r>
          </a:p>
        </p:txBody>
      </p:sp>
      <p:sp>
        <p:nvSpPr>
          <p:cNvPr id="39" name="Tijdelijke aanduiding voor tekst 27"/>
          <p:cNvSpPr>
            <a:spLocks noGrp="1"/>
          </p:cNvSpPr>
          <p:nvPr>
            <p:ph type="body" sz="quarter" idx="26"/>
          </p:nvPr>
        </p:nvSpPr>
        <p:spPr>
          <a:xfrm>
            <a:off x="8089931" y="4080269"/>
            <a:ext cx="678047" cy="631826"/>
          </a:xfrm>
        </p:spPr>
        <p:txBody>
          <a:bodyPr anchor="ctr">
            <a:noAutofit/>
          </a:bodyPr>
          <a:lstStyle>
            <a:lvl1pPr marL="0" indent="0" algn="ctr">
              <a:buNone/>
              <a:defRPr sz="4399" b="1">
                <a:solidFill>
                  <a:schemeClr val="accent3"/>
                </a:solidFill>
                <a:latin typeface="Candara" panose="020E0502030303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98345613"/>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Sectiekop">
    <p:spTree>
      <p:nvGrpSpPr>
        <p:cNvPr id="1" name=""/>
        <p:cNvGrpSpPr/>
        <p:nvPr/>
      </p:nvGrpSpPr>
      <p:grpSpPr>
        <a:xfrm>
          <a:off x="0" y="0"/>
          <a:ext cx="0" cy="0"/>
          <a:chOff x="0" y="0"/>
          <a:chExt cx="0" cy="0"/>
        </a:xfrm>
      </p:grpSpPr>
      <p:sp>
        <p:nvSpPr>
          <p:cNvPr id="5" name="Rechthoek 7">
            <a:extLst>
              <a:ext uri="{FF2B5EF4-FFF2-40B4-BE49-F238E27FC236}">
                <a16:creationId xmlns:a16="http://schemas.microsoft.com/office/drawing/2014/main" xmlns="" id="{F2B1269F-C7CB-4F71-A5FD-9295A8D6C307}"/>
              </a:ext>
            </a:extLst>
          </p:cNvPr>
          <p:cNvSpPr/>
          <p:nvPr/>
        </p:nvSpPr>
        <p:spPr>
          <a:xfrm>
            <a:off x="5486401" y="1"/>
            <a:ext cx="1160463"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sp>
        <p:nvSpPr>
          <p:cNvPr id="6" name="Vrije vorm: vorm 23">
            <a:extLst>
              <a:ext uri="{FF2B5EF4-FFF2-40B4-BE49-F238E27FC236}">
                <a16:creationId xmlns:a16="http://schemas.microsoft.com/office/drawing/2014/main" xmlns="" id="{864C2429-38A0-4F52-B95E-97EDCC03B54E}"/>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7" name="Graphic 26">
            <a:extLst>
              <a:ext uri="{FF2B5EF4-FFF2-40B4-BE49-F238E27FC236}">
                <a16:creationId xmlns:a16="http://schemas.microsoft.com/office/drawing/2014/main" xmlns="" id="{B2F82EC8-B502-4916-93DB-73432D48EA29}"/>
              </a:ext>
            </a:extLst>
          </p:cNvPr>
          <p:cNvGrpSpPr/>
          <p:nvPr/>
        </p:nvGrpSpPr>
        <p:grpSpPr>
          <a:xfrm>
            <a:off x="5708430" y="6531239"/>
            <a:ext cx="778577" cy="244456"/>
            <a:chOff x="5574619" y="6479364"/>
            <a:chExt cx="1065549" cy="334553"/>
          </a:xfrm>
          <a:solidFill>
            <a:srgbClr val="FFFFFF"/>
          </a:solidFill>
        </p:grpSpPr>
        <p:grpSp>
          <p:nvGrpSpPr>
            <p:cNvPr id="8" name="Graphic 26">
              <a:extLst>
                <a:ext uri="{FF2B5EF4-FFF2-40B4-BE49-F238E27FC236}">
                  <a16:creationId xmlns:a16="http://schemas.microsoft.com/office/drawing/2014/main" xmlns="" id="{BB41438B-50C0-44C7-9152-A72BE2126208}"/>
                </a:ext>
              </a:extLst>
            </p:cNvPr>
            <p:cNvGrpSpPr/>
            <p:nvPr/>
          </p:nvGrpSpPr>
          <p:grpSpPr>
            <a:xfrm>
              <a:off x="5574619" y="6479364"/>
              <a:ext cx="232436" cy="334553"/>
              <a:chOff x="5574619" y="6479364"/>
              <a:chExt cx="232436" cy="334553"/>
            </a:xfrm>
            <a:solidFill>
              <a:srgbClr val="FFFFFF"/>
            </a:solidFill>
          </p:grpSpPr>
          <p:sp>
            <p:nvSpPr>
              <p:cNvPr id="17" name="Vrije vorm: vorm 31">
                <a:extLst>
                  <a:ext uri="{FF2B5EF4-FFF2-40B4-BE49-F238E27FC236}">
                    <a16:creationId xmlns:a16="http://schemas.microsoft.com/office/drawing/2014/main" xmlns="" id="{409133F9-2CA8-4314-9413-57C4BEB1AADD}"/>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8" name="Vrije vorm: vorm 32">
                <a:extLst>
                  <a:ext uri="{FF2B5EF4-FFF2-40B4-BE49-F238E27FC236}">
                    <a16:creationId xmlns:a16="http://schemas.microsoft.com/office/drawing/2014/main" xmlns="" id="{7F992BEE-BDE7-4B9C-9FD9-470F6A4F5CB5}"/>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9" name="Vrije vorm: vorm 33">
                <a:extLst>
                  <a:ext uri="{FF2B5EF4-FFF2-40B4-BE49-F238E27FC236}">
                    <a16:creationId xmlns:a16="http://schemas.microsoft.com/office/drawing/2014/main" xmlns="" id="{1A5A2A4C-CB56-428A-A3A2-0D670DD8C7A6}"/>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10" name="Vrije vorm: vorm 26">
              <a:extLst>
                <a:ext uri="{FF2B5EF4-FFF2-40B4-BE49-F238E27FC236}">
                  <a16:creationId xmlns:a16="http://schemas.microsoft.com/office/drawing/2014/main" xmlns="" id="{31AEB4B4-1439-4D47-8DA3-341E5105F3F2}"/>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1" name="Vrije vorm: vorm 27">
              <a:extLst>
                <a:ext uri="{FF2B5EF4-FFF2-40B4-BE49-F238E27FC236}">
                  <a16:creationId xmlns:a16="http://schemas.microsoft.com/office/drawing/2014/main" xmlns="" id="{44068CAC-A2C8-40E9-948A-8141E804E25C}"/>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2" name="Vrije vorm: vorm 28">
              <a:extLst>
                <a:ext uri="{FF2B5EF4-FFF2-40B4-BE49-F238E27FC236}">
                  <a16:creationId xmlns:a16="http://schemas.microsoft.com/office/drawing/2014/main" xmlns="" id="{D76BF888-BC66-4C0E-8499-F61496600AB4}"/>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4" name="Vrije vorm: vorm 29">
              <a:extLst>
                <a:ext uri="{FF2B5EF4-FFF2-40B4-BE49-F238E27FC236}">
                  <a16:creationId xmlns:a16="http://schemas.microsoft.com/office/drawing/2014/main" xmlns="" id="{F3040A33-F50D-4271-B22D-0D41692DE799}"/>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16" name="Vrije vorm: vorm 30">
              <a:extLst>
                <a:ext uri="{FF2B5EF4-FFF2-40B4-BE49-F238E27FC236}">
                  <a16:creationId xmlns:a16="http://schemas.microsoft.com/office/drawing/2014/main" xmlns="" id="{88389F81-ECC0-426B-80F7-85F6DDB63671}"/>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cxnSp>
        <p:nvCxnSpPr>
          <p:cNvPr id="20" name="Rechte verbindingslijn 17">
            <a:extLst>
              <a:ext uri="{FF2B5EF4-FFF2-40B4-BE49-F238E27FC236}">
                <a16:creationId xmlns:a16="http://schemas.microsoft.com/office/drawing/2014/main" xmlns="" id="{7B18D613-46AE-4BF3-BFC2-2D2CBAF7EFEC}"/>
              </a:ext>
            </a:extLst>
          </p:cNvPr>
          <p:cNvCxnSpPr>
            <a:cxnSpLocks/>
          </p:cNvCxnSpPr>
          <p:nvPr/>
        </p:nvCxnSpPr>
        <p:spPr>
          <a:xfrm>
            <a:off x="317500" y="2732088"/>
            <a:ext cx="0" cy="7921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14"/>
          <p:cNvSpPr>
            <a:spLocks noGrp="1"/>
          </p:cNvSpPr>
          <p:nvPr>
            <p:ph type="pic" sz="quarter" idx="11"/>
          </p:nvPr>
        </p:nvSpPr>
        <p:spPr>
          <a:xfrm>
            <a:off x="0" y="1"/>
            <a:ext cx="12192000" cy="2202561"/>
          </a:xfrm>
          <a:solidFill>
            <a:schemeClr val="bg1">
              <a:lumMod val="95000"/>
            </a:schemeClr>
          </a:solidFill>
        </p:spPr>
        <p:txBody>
          <a:bodyPr rtlCol="0" anchor="ctr">
            <a:normAutofit/>
          </a:bodyPr>
          <a:lstStyle>
            <a:lvl1pPr marL="0" indent="0" algn="ctr">
              <a:buNone/>
              <a:defRPr sz="1800"/>
            </a:lvl1pPr>
          </a:lstStyle>
          <a:p>
            <a:pPr lvl="0"/>
            <a:r>
              <a:rPr lang="en-US" noProof="0"/>
              <a:t>Click icon to add picture</a:t>
            </a:r>
            <a:endParaRPr lang="nl-BE" noProof="0"/>
          </a:p>
        </p:txBody>
      </p:sp>
      <p:sp>
        <p:nvSpPr>
          <p:cNvPr id="13" name="Tijdelijke aanduiding voor titel 1"/>
          <p:cNvSpPr>
            <a:spLocks noGrp="1"/>
          </p:cNvSpPr>
          <p:nvPr>
            <p:ph type="title"/>
          </p:nvPr>
        </p:nvSpPr>
        <p:spPr>
          <a:xfrm>
            <a:off x="353261" y="2578378"/>
            <a:ext cx="10515600" cy="707886"/>
          </a:xfrm>
          <a:prstGeom prst="rect">
            <a:avLst/>
          </a:prstGeom>
        </p:spPr>
        <p:txBody>
          <a:bodyPr rtlCol="0">
            <a:normAutofit/>
          </a:bodyPr>
          <a:lstStyle/>
          <a:p>
            <a:r>
              <a:rPr lang="en-US"/>
              <a:t>Click to edit Master title style</a:t>
            </a:r>
            <a:endParaRPr lang="nl-BE" dirty="0"/>
          </a:p>
        </p:txBody>
      </p:sp>
      <p:sp>
        <p:nvSpPr>
          <p:cNvPr id="15" name="Tijdelijke aanduiding voor tekst 21"/>
          <p:cNvSpPr>
            <a:spLocks noGrp="1"/>
          </p:cNvSpPr>
          <p:nvPr>
            <p:ph type="body" sz="quarter" idx="21"/>
          </p:nvPr>
        </p:nvSpPr>
        <p:spPr>
          <a:xfrm>
            <a:off x="357446" y="3281558"/>
            <a:ext cx="11499591"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887144129"/>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7"/>
          </p:nvPr>
        </p:nvSpPr>
        <p:spPr>
          <a:xfrm>
            <a:off x="838200" y="2352676"/>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dirty="0"/>
          </a:p>
        </p:txBody>
      </p:sp>
      <p:sp>
        <p:nvSpPr>
          <p:cNvPr id="24" name="Tijdelijke aanduiding voor afbeelding 3"/>
          <p:cNvSpPr>
            <a:spLocks noGrp="1"/>
          </p:cNvSpPr>
          <p:nvPr>
            <p:ph type="pic" sz="quarter" idx="18"/>
          </p:nvPr>
        </p:nvSpPr>
        <p:spPr>
          <a:xfrm>
            <a:off x="3517900" y="2352676"/>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dirty="0"/>
          </a:p>
        </p:txBody>
      </p:sp>
      <p:sp>
        <p:nvSpPr>
          <p:cNvPr id="26" name="Tijdelijke aanduiding voor afbeelding 3"/>
          <p:cNvSpPr>
            <a:spLocks noGrp="1"/>
          </p:cNvSpPr>
          <p:nvPr>
            <p:ph type="pic" sz="quarter" idx="19"/>
          </p:nvPr>
        </p:nvSpPr>
        <p:spPr>
          <a:xfrm>
            <a:off x="6197599" y="2352676"/>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dirty="0"/>
          </a:p>
        </p:txBody>
      </p:sp>
      <p:sp>
        <p:nvSpPr>
          <p:cNvPr id="30" name="Tijdelijke aanduiding voor afbeelding 3"/>
          <p:cNvSpPr>
            <a:spLocks noGrp="1"/>
          </p:cNvSpPr>
          <p:nvPr>
            <p:ph type="pic" sz="quarter" idx="20"/>
          </p:nvPr>
        </p:nvSpPr>
        <p:spPr>
          <a:xfrm>
            <a:off x="8877299" y="2352676"/>
            <a:ext cx="2476500" cy="3295259"/>
          </a:xfrm>
          <a:solidFill>
            <a:schemeClr val="bg1">
              <a:lumMod val="95000"/>
            </a:schemeClr>
          </a:solidFill>
        </p:spPr>
        <p:txBody>
          <a:bodyPr rtlCol="0" anchor="ctr">
            <a:normAutofit/>
          </a:bodyPr>
          <a:lstStyle>
            <a:lvl1pPr marL="0" indent="0" algn="ctr">
              <a:buNone/>
              <a:defRPr sz="2000"/>
            </a:lvl1pPr>
          </a:lstStyle>
          <a:p>
            <a:pPr lvl="0"/>
            <a:r>
              <a:rPr lang="en-US" noProof="0"/>
              <a:t>Click icon to add picture</a:t>
            </a:r>
            <a:endParaRPr lang="nl-BE" noProof="0"/>
          </a:p>
        </p:txBody>
      </p:sp>
      <p:sp>
        <p:nvSpPr>
          <p:cNvPr id="31" name="Tijdelijke aanduiding voor tekst 19"/>
          <p:cNvSpPr>
            <a:spLocks noGrp="1"/>
          </p:cNvSpPr>
          <p:nvPr>
            <p:ph type="body" sz="quarter" idx="21"/>
          </p:nvPr>
        </p:nvSpPr>
        <p:spPr>
          <a:xfrm>
            <a:off x="933450" y="2062187"/>
            <a:ext cx="2286000"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2" name="Tijdelijke aanduiding voor tekst 19"/>
          <p:cNvSpPr>
            <a:spLocks noGrp="1"/>
          </p:cNvSpPr>
          <p:nvPr>
            <p:ph type="body" sz="quarter" idx="22"/>
          </p:nvPr>
        </p:nvSpPr>
        <p:spPr>
          <a:xfrm>
            <a:off x="3613149" y="2062187"/>
            <a:ext cx="2286000"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3" name="Tijdelijke aanduiding voor tekst 19"/>
          <p:cNvSpPr>
            <a:spLocks noGrp="1"/>
          </p:cNvSpPr>
          <p:nvPr>
            <p:ph type="body" sz="quarter" idx="23"/>
          </p:nvPr>
        </p:nvSpPr>
        <p:spPr>
          <a:xfrm>
            <a:off x="6292848" y="2062187"/>
            <a:ext cx="2286000"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4" name="Tijdelijke aanduiding voor tekst 19"/>
          <p:cNvSpPr>
            <a:spLocks noGrp="1"/>
          </p:cNvSpPr>
          <p:nvPr>
            <p:ph type="body" sz="quarter" idx="24"/>
          </p:nvPr>
        </p:nvSpPr>
        <p:spPr>
          <a:xfrm>
            <a:off x="8972547" y="2062187"/>
            <a:ext cx="2285998" cy="569359"/>
          </a:xfrm>
          <a:solidFill>
            <a:schemeClr val="accent3"/>
          </a:solidFill>
        </p:spPr>
        <p:txBody>
          <a:bodyPr anchor="ctr">
            <a:noAutofit/>
          </a:bodyPr>
          <a:lstStyle>
            <a:lvl1pPr marL="0" indent="0" algn="ctr">
              <a:buNone/>
              <a:defRPr sz="2000">
                <a:solidFill>
                  <a:schemeClr val="bg1"/>
                </a:solidFill>
                <a:latin typeface="Candara" panose="020E0502030303020204" pitchFamily="34" charset="0"/>
              </a:defRPr>
            </a:lvl1pPr>
            <a:lvl2pPr>
              <a:defRPr sz="1600"/>
            </a:lvl2pPr>
            <a:lvl3pPr>
              <a:defRPr sz="1400"/>
            </a:lvl3pPr>
            <a:lvl4pPr>
              <a:defRPr sz="1200"/>
            </a:lvl4pPr>
            <a:lvl5pPr>
              <a:defRPr sz="1200"/>
            </a:lvl5pPr>
          </a:lstStyle>
          <a:p>
            <a:pPr lvl="0"/>
            <a:r>
              <a:rPr lang="en-US"/>
              <a:t>Click to edit Master text styles</a:t>
            </a:r>
          </a:p>
        </p:txBody>
      </p:sp>
      <p:sp>
        <p:nvSpPr>
          <p:cNvPr id="3" name="Titel 2"/>
          <p:cNvSpPr>
            <a:spLocks noGrp="1"/>
          </p:cNvSpPr>
          <p:nvPr>
            <p:ph type="title"/>
          </p:nvPr>
        </p:nvSpPr>
        <p:spPr/>
        <p:txBody>
          <a:bodyPr/>
          <a:lstStyle/>
          <a:p>
            <a:r>
              <a:rPr lang="en-US"/>
              <a:t>Click to edit Master title style</a:t>
            </a:r>
            <a:endParaRPr lang="nl-BE"/>
          </a:p>
        </p:txBody>
      </p:sp>
      <p:sp>
        <p:nvSpPr>
          <p:cNvPr id="12"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367128348"/>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pic>
        <p:nvPicPr>
          <p:cNvPr id="7" name="Afbeelding 6" descr="Afbeelding met computer, ster&#10;&#10;Automatisch gegenereerde beschrijving">
            <a:extLst>
              <a:ext uri="{FF2B5EF4-FFF2-40B4-BE49-F238E27FC236}">
                <a16:creationId xmlns:a16="http://schemas.microsoft.com/office/drawing/2014/main" xmlns="" id="{E41147E8-89CA-4C1D-80C0-D7E3CED97169}"/>
              </a:ext>
            </a:extLst>
          </p:cNvPr>
          <p:cNvPicPr>
            <a:picLocks noChangeAspect="1"/>
          </p:cNvPicPr>
          <p:nvPr/>
        </p:nvPicPr>
        <p:blipFill>
          <a:blip r:embed="rId2">
            <a:extLst>
              <a:ext uri="{28A0092B-C50C-407E-A947-70E740481C1C}">
                <a14:useLocalDpi xmlns:a14="http://schemas.microsoft.com/office/drawing/2010/main" val="0"/>
              </a:ext>
            </a:extLst>
          </a:blip>
          <a:srcRect t="7323" b="11783"/>
          <a:stretch>
            <a:fillRect/>
          </a:stretch>
        </p:blipFill>
        <p:spPr bwMode="auto">
          <a:xfrm>
            <a:off x="201613" y="1595438"/>
            <a:ext cx="7356475" cy="5100637"/>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a:t>Click to edit Master title style</a:t>
            </a:r>
            <a:endParaRPr lang="nl-BE"/>
          </a:p>
        </p:txBody>
      </p:sp>
      <p:sp>
        <p:nvSpPr>
          <p:cNvPr id="6" name="Tijdelijke aanduiding voor tekst 5"/>
          <p:cNvSpPr>
            <a:spLocks noGrp="1"/>
          </p:cNvSpPr>
          <p:nvPr>
            <p:ph type="body" sz="quarter" idx="13"/>
          </p:nvPr>
        </p:nvSpPr>
        <p:spPr>
          <a:xfrm>
            <a:off x="7558450" y="2041525"/>
            <a:ext cx="379535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ijdelijke aanduiding voor afbeelding 4"/>
          <p:cNvSpPr>
            <a:spLocks noGrp="1"/>
          </p:cNvSpPr>
          <p:nvPr>
            <p:ph type="pic" sz="quarter" idx="14"/>
          </p:nvPr>
        </p:nvSpPr>
        <p:spPr>
          <a:xfrm>
            <a:off x="893764" y="1917953"/>
            <a:ext cx="5900737" cy="3344611"/>
          </a:xfrm>
          <a:solidFill>
            <a:schemeClr val="bg1">
              <a:lumMod val="95000"/>
            </a:schemeClr>
          </a:solidFill>
          <a:ln>
            <a:noFill/>
          </a:ln>
        </p:spPr>
        <p:txBody>
          <a:bodyPr rtlCol="0" anchor="ctr">
            <a:normAutofit/>
          </a:bodyPr>
          <a:lstStyle>
            <a:lvl1pPr marL="0" indent="0" algn="ctr">
              <a:buNone/>
              <a:defRPr sz="1600"/>
            </a:lvl1pPr>
          </a:lstStyle>
          <a:p>
            <a:pPr lvl="0"/>
            <a:r>
              <a:rPr lang="en-US" noProof="0"/>
              <a:t>Click icon to add picture</a:t>
            </a:r>
            <a:endParaRPr lang="nl-BE" noProof="0"/>
          </a:p>
        </p:txBody>
      </p:sp>
      <p:sp>
        <p:nvSpPr>
          <p:cNvPr id="8" name="Tijdelijke aanduiding voor tekst 21"/>
          <p:cNvSpPr>
            <a:spLocks noGrp="1"/>
          </p:cNvSpPr>
          <p:nvPr>
            <p:ph type="body" sz="quarter" idx="11"/>
          </p:nvPr>
        </p:nvSpPr>
        <p:spPr>
          <a:xfrm>
            <a:off x="357445" y="1020294"/>
            <a:ext cx="11499592" cy="294884"/>
          </a:xfrm>
        </p:spPr>
        <p:txBody>
          <a:bodyPr lIns="108000" tIns="0" anchor="ctr">
            <a:noAutofit/>
          </a:bodyPr>
          <a:lstStyle>
            <a:lvl1pPr marL="0" indent="0" algn="l">
              <a:buNone/>
              <a:defRPr sz="2799" b="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11415298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theme" Target="../theme/theme4.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45.jpg"/><Relationship Id="rId5" Type="http://schemas.openxmlformats.org/officeDocument/2006/relationships/slideLayout" Target="../slideLayouts/slideLayout129.xml"/><Relationship Id="rId10" Type="http://schemas.openxmlformats.org/officeDocument/2006/relationships/theme" Target="../theme/theme5.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image" Target="../media/image45.jp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theme" Target="../theme/theme6.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image" Target="../media/image45.jpg"/><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theme" Target="../theme/theme7.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image" Target="../media/image45.jpg"/><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theme" Target="../theme/theme8.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xmlns="" id="{1F4474DC-E07E-4896-B7EE-D7FA279A6693}"/>
              </a:ext>
            </a:extLst>
          </p:cNvPr>
          <p:cNvSpPr>
            <a:spLocks noGrp="1"/>
          </p:cNvSpPr>
          <p:nvPr>
            <p:ph type="title"/>
          </p:nvPr>
        </p:nvSpPr>
        <p:spPr bwMode="auto">
          <a:xfrm>
            <a:off x="357188" y="320675"/>
            <a:ext cx="11499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Click to add title</a:t>
            </a:r>
            <a:endParaRPr lang="nl-BE" altLang="nl-BE"/>
          </a:p>
        </p:txBody>
      </p:sp>
      <p:sp>
        <p:nvSpPr>
          <p:cNvPr id="1027" name="Tijdelijke aanduiding voor tekst 2">
            <a:extLst>
              <a:ext uri="{FF2B5EF4-FFF2-40B4-BE49-F238E27FC236}">
                <a16:creationId xmlns:a16="http://schemas.microsoft.com/office/drawing/2014/main" xmlns="" id="{C8368A17-A2E7-445D-A41B-78484E1609B1}"/>
              </a:ext>
            </a:extLst>
          </p:cNvPr>
          <p:cNvSpPr>
            <a:spLocks noGrp="1"/>
          </p:cNvSpPr>
          <p:nvPr>
            <p:ph type="body" idx="1"/>
          </p:nvPr>
        </p:nvSpPr>
        <p:spPr bwMode="auto">
          <a:xfrm>
            <a:off x="357188" y="1520825"/>
            <a:ext cx="114998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Klikken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nl-BE" altLang="nl-BE"/>
          </a:p>
        </p:txBody>
      </p:sp>
      <p:sp>
        <p:nvSpPr>
          <p:cNvPr id="26" name="Vrije vorm: vorm 25">
            <a:extLst>
              <a:ext uri="{FF2B5EF4-FFF2-40B4-BE49-F238E27FC236}">
                <a16:creationId xmlns:a16="http://schemas.microsoft.com/office/drawing/2014/main" xmlns="" id="{45ED4188-2EA4-4D23-81DD-3BF6FF243E37}"/>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2" name="Graphic 26">
            <a:extLst>
              <a:ext uri="{FF2B5EF4-FFF2-40B4-BE49-F238E27FC236}">
                <a16:creationId xmlns:a16="http://schemas.microsoft.com/office/drawing/2014/main" xmlns="" id="{A2311C41-CEAB-44D2-ACFB-11832EF478DA}"/>
              </a:ext>
            </a:extLst>
          </p:cNvPr>
          <p:cNvGrpSpPr/>
          <p:nvPr/>
        </p:nvGrpSpPr>
        <p:grpSpPr>
          <a:xfrm>
            <a:off x="5708429" y="6531239"/>
            <a:ext cx="778577" cy="244456"/>
            <a:chOff x="5574619" y="6479364"/>
            <a:chExt cx="1065549" cy="334553"/>
          </a:xfrm>
          <a:solidFill>
            <a:srgbClr val="FFFFFF"/>
          </a:solidFill>
        </p:grpSpPr>
        <p:grpSp>
          <p:nvGrpSpPr>
            <p:cNvPr id="16" name="Graphic 26">
              <a:extLst>
                <a:ext uri="{FF2B5EF4-FFF2-40B4-BE49-F238E27FC236}">
                  <a16:creationId xmlns:a16="http://schemas.microsoft.com/office/drawing/2014/main" xmlns="" id="{FEC5EA99-EC49-4246-8365-EFCD15BF368C}"/>
                </a:ext>
              </a:extLst>
            </p:cNvPr>
            <p:cNvGrpSpPr/>
            <p:nvPr/>
          </p:nvGrpSpPr>
          <p:grpSpPr>
            <a:xfrm>
              <a:off x="5574619" y="6479364"/>
              <a:ext cx="232436" cy="334553"/>
              <a:chOff x="5574619" y="6479364"/>
              <a:chExt cx="232436" cy="334553"/>
            </a:xfrm>
            <a:solidFill>
              <a:srgbClr val="FFFFFF"/>
            </a:solidFill>
          </p:grpSpPr>
          <p:sp>
            <p:nvSpPr>
              <p:cNvPr id="17" name="Vrije vorm: vorm 16">
                <a:extLst>
                  <a:ext uri="{FF2B5EF4-FFF2-40B4-BE49-F238E27FC236}">
                    <a16:creationId xmlns:a16="http://schemas.microsoft.com/office/drawing/2014/main" xmlns="" id="{143AB50B-7866-4DF2-BABF-299B8A039CB7}"/>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8" name="Vrije vorm: vorm 27">
                <a:extLst>
                  <a:ext uri="{FF2B5EF4-FFF2-40B4-BE49-F238E27FC236}">
                    <a16:creationId xmlns:a16="http://schemas.microsoft.com/office/drawing/2014/main" xmlns="" id="{4EE1BFBF-4F25-406C-8F7B-968EBB556BF0}"/>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9" name="Vrije vorm: vorm 28">
                <a:extLst>
                  <a:ext uri="{FF2B5EF4-FFF2-40B4-BE49-F238E27FC236}">
                    <a16:creationId xmlns:a16="http://schemas.microsoft.com/office/drawing/2014/main" xmlns="" id="{9E5ED2E2-4D08-48BC-9CBD-50BCDE67E1B8}"/>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30" name="Vrije vorm: vorm 29">
              <a:extLst>
                <a:ext uri="{FF2B5EF4-FFF2-40B4-BE49-F238E27FC236}">
                  <a16:creationId xmlns:a16="http://schemas.microsoft.com/office/drawing/2014/main" xmlns="" id="{F1C36C11-F4D2-4A95-947E-9483BA59E732}"/>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1" name="Vrije vorm: vorm 30">
              <a:extLst>
                <a:ext uri="{FF2B5EF4-FFF2-40B4-BE49-F238E27FC236}">
                  <a16:creationId xmlns:a16="http://schemas.microsoft.com/office/drawing/2014/main" xmlns="" id="{E930A3AB-B247-434D-BE5F-5B013C6F3278}"/>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2" name="Vrije vorm: vorm 31">
              <a:extLst>
                <a:ext uri="{FF2B5EF4-FFF2-40B4-BE49-F238E27FC236}">
                  <a16:creationId xmlns:a16="http://schemas.microsoft.com/office/drawing/2014/main" xmlns="" id="{28225358-2E4E-411C-A812-214134F25369}"/>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3" name="Vrije vorm: vorm 32">
              <a:extLst>
                <a:ext uri="{FF2B5EF4-FFF2-40B4-BE49-F238E27FC236}">
                  <a16:creationId xmlns:a16="http://schemas.microsoft.com/office/drawing/2014/main" xmlns="" id="{3497A784-20FC-44B9-B499-BC02215E941C}"/>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4" name="Vrije vorm: vorm 33">
              <a:extLst>
                <a:ext uri="{FF2B5EF4-FFF2-40B4-BE49-F238E27FC236}">
                  <a16:creationId xmlns:a16="http://schemas.microsoft.com/office/drawing/2014/main" xmlns="" id="{68879486-D862-4617-86D0-BD32575619C0}"/>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18" name="Rechte verbindingslijn 17">
            <a:extLst>
              <a:ext uri="{FF2B5EF4-FFF2-40B4-BE49-F238E27FC236}">
                <a16:creationId xmlns:a16="http://schemas.microsoft.com/office/drawing/2014/main" xmlns="" id="{2C0F82E4-7C81-4E4B-B8A7-3E1BBC88F078}"/>
              </a:ext>
            </a:extLst>
          </p:cNvPr>
          <p:cNvCxnSpPr>
            <a:cxnSpLocks/>
          </p:cNvCxnSpPr>
          <p:nvPr/>
        </p:nvCxnSpPr>
        <p:spPr>
          <a:xfrm>
            <a:off x="317500" y="482600"/>
            <a:ext cx="0" cy="83185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67" r:id="rId24"/>
    <p:sldLayoutId id="2147483868" r:id="rId25"/>
    <p:sldLayoutId id="2147483869" r:id="rId26"/>
    <p:sldLayoutId id="2147483870" r:id="rId27"/>
    <p:sldLayoutId id="2147483871" r:id="rId28"/>
    <p:sldLayoutId id="2147483837"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38" r:id="rId42"/>
    <p:sldLayoutId id="2147483839" r:id="rId43"/>
    <p:sldLayoutId id="2147483884" r:id="rId44"/>
    <p:sldLayoutId id="2147483840" r:id="rId45"/>
    <p:sldLayoutId id="2147483841" r:id="rId46"/>
    <p:sldLayoutId id="2147483842" r:id="rId47"/>
    <p:sldLayoutId id="2147483843" r:id="rId48"/>
    <p:sldLayoutId id="2147483844" r:id="rId49"/>
    <p:sldLayoutId id="2147483845" r:id="rId50"/>
    <p:sldLayoutId id="2147483885" r:id="rId51"/>
    <p:sldLayoutId id="2147483886" r:id="rId52"/>
    <p:sldLayoutId id="2147483887" r:id="rId53"/>
    <p:sldLayoutId id="2147483894" r:id="rId54"/>
    <p:sldLayoutId id="2147483895" r:id="rId55"/>
  </p:sldLayoutIdLst>
  <p:transition spd="med">
    <p:fade/>
  </p:transition>
  <p:hf sldNum="0" hdr="0" ftr="0" dt="0"/>
  <p:txStyles>
    <p:titleStyle>
      <a:lvl1pPr algn="l" rtl="0" eaLnBrk="1" fontAlgn="base" hangingPunct="1">
        <a:lnSpc>
          <a:spcPct val="90000"/>
        </a:lnSpc>
        <a:spcBef>
          <a:spcPct val="0"/>
        </a:spcBef>
        <a:spcAft>
          <a:spcPct val="0"/>
        </a:spcAft>
        <a:defRPr sz="4000" b="1" kern="1200">
          <a:solidFill>
            <a:schemeClr val="accent2"/>
          </a:solidFill>
          <a:latin typeface="Candara" panose="020E0502030303020204" pitchFamily="34" charset="0"/>
          <a:ea typeface="MS PGothic" panose="020B0600070205080204" pitchFamily="34" charset="-128"/>
          <a:cs typeface="+mj-cs"/>
        </a:defRPr>
      </a:lvl1pPr>
      <a:lvl2pPr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2pPr>
      <a:lvl3pPr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3pPr>
      <a:lvl4pPr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4pPr>
      <a:lvl5pPr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5pPr>
      <a:lvl6pPr marL="457200"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6pPr>
      <a:lvl7pPr marL="914400"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7pPr>
      <a:lvl8pPr marL="1371600"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8pPr>
      <a:lvl9pPr marL="1828800" algn="l" rtl="0" eaLnBrk="1" fontAlgn="base" hangingPunct="1">
        <a:lnSpc>
          <a:spcPct val="90000"/>
        </a:lnSpc>
        <a:spcBef>
          <a:spcPct val="0"/>
        </a:spcBef>
        <a:spcAft>
          <a:spcPct val="0"/>
        </a:spcAft>
        <a:defRPr sz="4000" b="1">
          <a:solidFill>
            <a:schemeClr val="accent2"/>
          </a:solidFill>
          <a:latin typeface="Candara" panose="020E0502030303020204" pitchFamily="34" charset="0"/>
          <a:ea typeface="MS PGothic" panose="020B0600070205080204" pitchFamily="34" charset="-128"/>
        </a:defRPr>
      </a:lvl9pPr>
    </p:titleStyle>
    <p:bodyStyle>
      <a:lvl1pPr algn="l" rtl="0" eaLnBrk="1" fontAlgn="base" hangingPunct="1">
        <a:spcBef>
          <a:spcPts val="1000"/>
        </a:spcBef>
        <a:spcAft>
          <a:spcPct val="0"/>
        </a:spcAft>
        <a:buClr>
          <a:schemeClr val="accent1"/>
        </a:buClr>
        <a:buFont typeface="Arial" panose="020B0604020202020204" pitchFamily="34" charset="0"/>
        <a:defRPr sz="3600" b="1" kern="1200">
          <a:solidFill>
            <a:schemeClr val="accent1"/>
          </a:solidFill>
          <a:latin typeface="Candara" panose="020E0502030303020204" pitchFamily="34" charset="0"/>
          <a:ea typeface="MS PGothic" panose="020B0600070205080204" pitchFamily="34" charset="-128"/>
          <a:cs typeface="+mn-cs"/>
        </a:defRPr>
      </a:lvl1pPr>
      <a:lvl2pPr marL="179388" indent="-228600" algn="l" rtl="0" eaLnBrk="1" fontAlgn="base" hangingPunct="1">
        <a:spcBef>
          <a:spcPts val="500"/>
        </a:spcBef>
        <a:spcAft>
          <a:spcPct val="0"/>
        </a:spcAft>
        <a:buClr>
          <a:schemeClr val="accent1"/>
        </a:buClr>
        <a:buFont typeface="Arial" panose="020B0604020202020204" pitchFamily="34" charset="0"/>
        <a:buChar char="•"/>
        <a:defRPr sz="2400" kern="1200">
          <a:solidFill>
            <a:schemeClr val="accent2"/>
          </a:solidFill>
          <a:latin typeface="Candara" panose="020E0502030303020204" pitchFamily="34" charset="0"/>
          <a:ea typeface="MS PGothic" panose="020B0600070205080204" pitchFamily="34" charset="-128"/>
          <a:cs typeface="+mn-cs"/>
        </a:defRPr>
      </a:lvl2pPr>
      <a:lvl3pPr marL="539750" indent="-228600" algn="l" rtl="0" eaLnBrk="1" fontAlgn="base" hangingPunct="1">
        <a:spcBef>
          <a:spcPts val="500"/>
        </a:spcBef>
        <a:spcAft>
          <a:spcPct val="0"/>
        </a:spcAft>
        <a:buClr>
          <a:schemeClr val="accent1"/>
        </a:buClr>
        <a:buFont typeface="Arial" panose="020B0604020202020204" pitchFamily="34" charset="0"/>
        <a:buChar char="•"/>
        <a:defRPr sz="2000" kern="1200">
          <a:solidFill>
            <a:schemeClr val="accent2"/>
          </a:solidFill>
          <a:latin typeface="Candara" panose="020E0502030303020204" pitchFamily="34" charset="0"/>
          <a:ea typeface="MS PGothic" panose="020B0600070205080204" pitchFamily="34" charset="-128"/>
          <a:cs typeface="+mn-cs"/>
        </a:defRPr>
      </a:lvl3pPr>
      <a:lvl4pPr marL="935038" indent="-228600" algn="l" rtl="0" eaLnBrk="1" fontAlgn="base" hangingPunct="1">
        <a:spcBef>
          <a:spcPts val="500"/>
        </a:spcBef>
        <a:spcAft>
          <a:spcPct val="0"/>
        </a:spcAft>
        <a:buClr>
          <a:schemeClr val="accent1"/>
        </a:buClr>
        <a:buFont typeface="Arial" panose="020B0604020202020204" pitchFamily="34" charset="0"/>
        <a:buChar char="•"/>
        <a:defRPr kern="1200">
          <a:solidFill>
            <a:schemeClr val="accent2"/>
          </a:solidFill>
          <a:latin typeface="Candara" panose="020E0502030303020204" pitchFamily="34" charset="0"/>
          <a:ea typeface="MS PGothic" panose="020B0600070205080204" pitchFamily="34" charset="-128"/>
          <a:cs typeface="+mn-cs"/>
        </a:defRPr>
      </a:lvl4pPr>
      <a:lvl5pPr marL="1295400" indent="-228600" algn="l" rtl="0" eaLnBrk="1" fontAlgn="base" hangingPunct="1">
        <a:spcBef>
          <a:spcPts val="500"/>
        </a:spcBef>
        <a:spcAft>
          <a:spcPct val="0"/>
        </a:spcAft>
        <a:buClr>
          <a:schemeClr val="accent1"/>
        </a:buClr>
        <a:buFont typeface="Arial" panose="020B0604020202020204" pitchFamily="34" charset="0"/>
        <a:buChar char="•"/>
        <a:defRPr kern="1200">
          <a:solidFill>
            <a:schemeClr val="accent2"/>
          </a:solidFill>
          <a:latin typeface="Candara" panose="020E0502030303020204" pitchFamily="34"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xmlns="" id="{96CA8A00-89F2-4AF0-B1D6-4BBCF80DA8F0}"/>
              </a:ext>
            </a:extLst>
          </p:cNvPr>
          <p:cNvSpPr>
            <a:spLocks noGrp="1"/>
          </p:cNvSpPr>
          <p:nvPr>
            <p:ph type="title"/>
          </p:nvPr>
        </p:nvSpPr>
        <p:spPr bwMode="auto">
          <a:xfrm>
            <a:off x="357188" y="320675"/>
            <a:ext cx="11499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Click to add title</a:t>
            </a:r>
            <a:endParaRPr lang="nl-BE" altLang="nl-BE"/>
          </a:p>
        </p:txBody>
      </p:sp>
      <p:sp>
        <p:nvSpPr>
          <p:cNvPr id="2051" name="Tijdelijke aanduiding voor tekst 2">
            <a:extLst>
              <a:ext uri="{FF2B5EF4-FFF2-40B4-BE49-F238E27FC236}">
                <a16:creationId xmlns:a16="http://schemas.microsoft.com/office/drawing/2014/main" xmlns="" id="{CD13521C-69AA-42BB-8F8F-C1EF2A9B55E0}"/>
              </a:ext>
            </a:extLst>
          </p:cNvPr>
          <p:cNvSpPr>
            <a:spLocks noGrp="1"/>
          </p:cNvSpPr>
          <p:nvPr>
            <p:ph type="body" idx="1"/>
          </p:nvPr>
        </p:nvSpPr>
        <p:spPr bwMode="auto">
          <a:xfrm>
            <a:off x="357188" y="1520825"/>
            <a:ext cx="114998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Klikken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nl-BE" altLang="nl-BE"/>
          </a:p>
        </p:txBody>
      </p:sp>
      <p:sp>
        <p:nvSpPr>
          <p:cNvPr id="26" name="Vrije vorm: vorm 25">
            <a:extLst>
              <a:ext uri="{FF2B5EF4-FFF2-40B4-BE49-F238E27FC236}">
                <a16:creationId xmlns:a16="http://schemas.microsoft.com/office/drawing/2014/main" xmlns="" id="{03908473-7D2A-4E48-877A-7EE6A57B622A}"/>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2" name="Graphic 26">
            <a:extLst>
              <a:ext uri="{FF2B5EF4-FFF2-40B4-BE49-F238E27FC236}">
                <a16:creationId xmlns:a16="http://schemas.microsoft.com/office/drawing/2014/main" xmlns="" id="{BA3C5C61-6DBC-4536-A525-A88701CF332C}"/>
              </a:ext>
            </a:extLst>
          </p:cNvPr>
          <p:cNvGrpSpPr/>
          <p:nvPr/>
        </p:nvGrpSpPr>
        <p:grpSpPr>
          <a:xfrm>
            <a:off x="5708429" y="6531239"/>
            <a:ext cx="778577" cy="244456"/>
            <a:chOff x="5574619" y="6479364"/>
            <a:chExt cx="1065549" cy="334553"/>
          </a:xfrm>
          <a:solidFill>
            <a:schemeClr val="accent1"/>
          </a:solidFill>
        </p:grpSpPr>
        <p:grpSp>
          <p:nvGrpSpPr>
            <p:cNvPr id="16" name="Graphic 26">
              <a:extLst>
                <a:ext uri="{FF2B5EF4-FFF2-40B4-BE49-F238E27FC236}">
                  <a16:creationId xmlns:a16="http://schemas.microsoft.com/office/drawing/2014/main" xmlns="" id="{71B6D71B-116E-4E10-BF4B-4BD53DEB7E23}"/>
                </a:ext>
              </a:extLst>
            </p:cNvPr>
            <p:cNvGrpSpPr/>
            <p:nvPr/>
          </p:nvGrpSpPr>
          <p:grpSpPr>
            <a:xfrm>
              <a:off x="5574619" y="6479364"/>
              <a:ext cx="232436" cy="334553"/>
              <a:chOff x="5574619" y="6479364"/>
              <a:chExt cx="232436" cy="334553"/>
            </a:xfrm>
            <a:grpFill/>
          </p:grpSpPr>
          <p:sp>
            <p:nvSpPr>
              <p:cNvPr id="17" name="Vrije vorm: vorm 16">
                <a:extLst>
                  <a:ext uri="{FF2B5EF4-FFF2-40B4-BE49-F238E27FC236}">
                    <a16:creationId xmlns:a16="http://schemas.microsoft.com/office/drawing/2014/main" xmlns="" id="{7A17ECB2-0D5D-445C-BF9C-E55CF22343CF}"/>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8" name="Vrije vorm: vorm 27">
                <a:extLst>
                  <a:ext uri="{FF2B5EF4-FFF2-40B4-BE49-F238E27FC236}">
                    <a16:creationId xmlns:a16="http://schemas.microsoft.com/office/drawing/2014/main" xmlns="" id="{229FFD59-B8D7-47D3-8201-81EBA99788A7}"/>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9" name="Vrije vorm: vorm 28">
                <a:extLst>
                  <a:ext uri="{FF2B5EF4-FFF2-40B4-BE49-F238E27FC236}">
                    <a16:creationId xmlns:a16="http://schemas.microsoft.com/office/drawing/2014/main" xmlns="" id="{8BEC9486-FB71-4597-BCD7-2A61A0208F82}"/>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30" name="Vrije vorm: vorm 29">
              <a:extLst>
                <a:ext uri="{FF2B5EF4-FFF2-40B4-BE49-F238E27FC236}">
                  <a16:creationId xmlns:a16="http://schemas.microsoft.com/office/drawing/2014/main" xmlns="" id="{001993A8-5D12-4C02-BE8B-0804F9062C6E}"/>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1" name="Vrije vorm: vorm 30">
              <a:extLst>
                <a:ext uri="{FF2B5EF4-FFF2-40B4-BE49-F238E27FC236}">
                  <a16:creationId xmlns:a16="http://schemas.microsoft.com/office/drawing/2014/main" xmlns="" id="{FC435BAE-C291-416C-9CDB-0A25488778B5}"/>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2" name="Vrije vorm: vorm 31">
              <a:extLst>
                <a:ext uri="{FF2B5EF4-FFF2-40B4-BE49-F238E27FC236}">
                  <a16:creationId xmlns:a16="http://schemas.microsoft.com/office/drawing/2014/main" xmlns="" id="{FA5A26E0-BE3B-451F-B3DD-E038390D10C7}"/>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3" name="Vrije vorm: vorm 32">
              <a:extLst>
                <a:ext uri="{FF2B5EF4-FFF2-40B4-BE49-F238E27FC236}">
                  <a16:creationId xmlns:a16="http://schemas.microsoft.com/office/drawing/2014/main" xmlns="" id="{ED29DB07-2991-4149-9CA4-34BF4B0CBC8B}"/>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4" name="Vrije vorm: vorm 33">
              <a:extLst>
                <a:ext uri="{FF2B5EF4-FFF2-40B4-BE49-F238E27FC236}">
                  <a16:creationId xmlns:a16="http://schemas.microsoft.com/office/drawing/2014/main" xmlns="" id="{BAEA8DD1-148B-4FBF-9288-81F0E0ECE251}"/>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18" name="Rechte verbindingslijn 17">
            <a:extLst>
              <a:ext uri="{FF2B5EF4-FFF2-40B4-BE49-F238E27FC236}">
                <a16:creationId xmlns:a16="http://schemas.microsoft.com/office/drawing/2014/main" xmlns="" id="{BD35849F-A940-4D47-89C9-515BA124800C}"/>
              </a:ext>
            </a:extLst>
          </p:cNvPr>
          <p:cNvCxnSpPr>
            <a:cxnSpLocks/>
          </p:cNvCxnSpPr>
          <p:nvPr/>
        </p:nvCxnSpPr>
        <p:spPr>
          <a:xfrm>
            <a:off x="317500" y="482600"/>
            <a:ext cx="0" cy="7921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88" r:id="rId1"/>
    <p:sldLayoutId id="2147483889" r:id="rId2"/>
    <p:sldLayoutId id="2147483846" r:id="rId3"/>
    <p:sldLayoutId id="2147483847" r:id="rId4"/>
    <p:sldLayoutId id="2147483890" r:id="rId5"/>
    <p:sldLayoutId id="2147483848" r:id="rId6"/>
    <p:sldLayoutId id="2147483849" r:id="rId7"/>
  </p:sldLayoutIdLst>
  <p:transition spd="med">
    <p:fade/>
  </p:transition>
  <p:hf sldNum="0" hdr="0" ftr="0" dt="0"/>
  <p:txStyles>
    <p:titleStyle>
      <a:lvl1pPr algn="l" rtl="0" fontAlgn="base">
        <a:lnSpc>
          <a:spcPct val="90000"/>
        </a:lnSpc>
        <a:spcBef>
          <a:spcPct val="0"/>
        </a:spcBef>
        <a:spcAft>
          <a:spcPct val="0"/>
        </a:spcAft>
        <a:defRPr sz="4000" b="1" kern="1200">
          <a:solidFill>
            <a:schemeClr val="bg1"/>
          </a:solidFill>
          <a:latin typeface="Candara" panose="020E0502030303020204" pitchFamily="34" charset="0"/>
          <a:ea typeface="MS PGothic" panose="020B0600070205080204" pitchFamily="34" charset="-128"/>
          <a:cs typeface="+mj-cs"/>
        </a:defRPr>
      </a:lvl1pPr>
      <a:lvl2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2pPr>
      <a:lvl3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3pPr>
      <a:lvl4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4pPr>
      <a:lvl5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5pPr>
      <a:lvl6pPr marL="4572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6pPr>
      <a:lvl7pPr marL="9144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7pPr>
      <a:lvl8pPr marL="13716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8pPr>
      <a:lvl9pPr marL="18288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9pPr>
    </p:titleStyle>
    <p:bodyStyle>
      <a:lvl1pPr algn="l" rtl="0" fontAlgn="base">
        <a:spcBef>
          <a:spcPts val="1000"/>
        </a:spcBef>
        <a:spcAft>
          <a:spcPct val="0"/>
        </a:spcAft>
        <a:buClr>
          <a:schemeClr val="accent1"/>
        </a:buClr>
        <a:buFont typeface="Arial" panose="020B0604020202020204" pitchFamily="34" charset="0"/>
        <a:defRPr sz="3600" b="1" kern="1200">
          <a:solidFill>
            <a:schemeClr val="bg1"/>
          </a:solidFill>
          <a:latin typeface="Candara" panose="020E0502030303020204" pitchFamily="34" charset="0"/>
          <a:ea typeface="MS PGothic" panose="020B0600070205080204" pitchFamily="34" charset="-128"/>
          <a:cs typeface="+mn-cs"/>
        </a:defRPr>
      </a:lvl1pPr>
      <a:lvl2pPr marL="179388" indent="-228600" algn="l" rtl="0" fontAlgn="base">
        <a:spcBef>
          <a:spcPts val="500"/>
        </a:spcBef>
        <a:spcAft>
          <a:spcPct val="0"/>
        </a:spcAft>
        <a:buClr>
          <a:schemeClr val="bg1"/>
        </a:buClr>
        <a:buFont typeface="Arial" panose="020B0604020202020204" pitchFamily="34" charset="0"/>
        <a:buChar char="•"/>
        <a:defRPr sz="2400" kern="1200">
          <a:solidFill>
            <a:schemeClr val="bg1"/>
          </a:solidFill>
          <a:latin typeface="Candara" panose="020E0502030303020204" pitchFamily="34" charset="0"/>
          <a:ea typeface="MS PGothic" panose="020B0600070205080204" pitchFamily="34" charset="-128"/>
          <a:cs typeface="+mn-cs"/>
        </a:defRPr>
      </a:lvl2pPr>
      <a:lvl3pPr marL="539750" indent="-228600" algn="l" rtl="0" fontAlgn="base">
        <a:spcBef>
          <a:spcPts val="500"/>
        </a:spcBef>
        <a:spcAft>
          <a:spcPct val="0"/>
        </a:spcAft>
        <a:buClr>
          <a:schemeClr val="bg1"/>
        </a:buClr>
        <a:buFont typeface="Arial" panose="020B0604020202020204" pitchFamily="34" charset="0"/>
        <a:buChar char="•"/>
        <a:defRPr sz="2000" kern="1200">
          <a:solidFill>
            <a:schemeClr val="bg1"/>
          </a:solidFill>
          <a:latin typeface="Candara" panose="020E0502030303020204" pitchFamily="34" charset="0"/>
          <a:ea typeface="MS PGothic" panose="020B0600070205080204" pitchFamily="34" charset="-128"/>
          <a:cs typeface="+mn-cs"/>
        </a:defRPr>
      </a:lvl3pPr>
      <a:lvl4pPr marL="935038" indent="-228600" algn="l" rtl="0" fontAlgn="base">
        <a:spcBef>
          <a:spcPts val="500"/>
        </a:spcBef>
        <a:spcAft>
          <a:spcPct val="0"/>
        </a:spcAft>
        <a:buClr>
          <a:schemeClr val="bg1"/>
        </a:buClr>
        <a:buFont typeface="Arial" panose="020B0604020202020204" pitchFamily="34" charset="0"/>
        <a:buChar char="•"/>
        <a:defRPr kern="1200">
          <a:solidFill>
            <a:schemeClr val="bg1"/>
          </a:solidFill>
          <a:latin typeface="Candara" panose="020E0502030303020204" pitchFamily="34" charset="0"/>
          <a:ea typeface="MS PGothic" panose="020B0600070205080204" pitchFamily="34" charset="-128"/>
          <a:cs typeface="+mn-cs"/>
        </a:defRPr>
      </a:lvl4pPr>
      <a:lvl5pPr marL="1295400" indent="-228600" algn="l" rtl="0" fontAlgn="base">
        <a:spcBef>
          <a:spcPts val="500"/>
        </a:spcBef>
        <a:spcAft>
          <a:spcPct val="0"/>
        </a:spcAft>
        <a:buClr>
          <a:schemeClr val="bg1"/>
        </a:buClr>
        <a:buFont typeface="Arial" panose="020B0604020202020204" pitchFamily="34" charset="0"/>
        <a:buChar char="•"/>
        <a:defRPr kern="1200">
          <a:solidFill>
            <a:schemeClr val="bg1"/>
          </a:solidFill>
          <a:latin typeface="Candara" panose="020E0502030303020204" pitchFamily="34"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3074" name="Tijdelijke aanduiding voor titel 1">
            <a:extLst>
              <a:ext uri="{FF2B5EF4-FFF2-40B4-BE49-F238E27FC236}">
                <a16:creationId xmlns:a16="http://schemas.microsoft.com/office/drawing/2014/main" xmlns="" id="{982BB40E-77BB-4728-A819-A01E0E9ACE4A}"/>
              </a:ext>
            </a:extLst>
          </p:cNvPr>
          <p:cNvSpPr>
            <a:spLocks noGrp="1"/>
          </p:cNvSpPr>
          <p:nvPr>
            <p:ph type="title"/>
          </p:nvPr>
        </p:nvSpPr>
        <p:spPr bwMode="auto">
          <a:xfrm>
            <a:off x="357188" y="320675"/>
            <a:ext cx="11499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Click to add title</a:t>
            </a:r>
            <a:endParaRPr lang="nl-BE" altLang="nl-BE"/>
          </a:p>
        </p:txBody>
      </p:sp>
      <p:sp>
        <p:nvSpPr>
          <p:cNvPr id="3075" name="Tijdelijke aanduiding voor tekst 2">
            <a:extLst>
              <a:ext uri="{FF2B5EF4-FFF2-40B4-BE49-F238E27FC236}">
                <a16:creationId xmlns:a16="http://schemas.microsoft.com/office/drawing/2014/main" xmlns="" id="{9460F22A-DB33-4686-A70E-B760B3580653}"/>
              </a:ext>
            </a:extLst>
          </p:cNvPr>
          <p:cNvSpPr>
            <a:spLocks noGrp="1"/>
          </p:cNvSpPr>
          <p:nvPr>
            <p:ph type="body" idx="1"/>
          </p:nvPr>
        </p:nvSpPr>
        <p:spPr bwMode="auto">
          <a:xfrm>
            <a:off x="357188" y="1520825"/>
            <a:ext cx="114998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Klikken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nl-BE" altLang="nl-BE"/>
          </a:p>
        </p:txBody>
      </p:sp>
      <p:sp>
        <p:nvSpPr>
          <p:cNvPr id="26" name="Vrije vorm: vorm 25">
            <a:extLst>
              <a:ext uri="{FF2B5EF4-FFF2-40B4-BE49-F238E27FC236}">
                <a16:creationId xmlns:a16="http://schemas.microsoft.com/office/drawing/2014/main" xmlns="" id="{C6B155EC-ADDD-4ABD-940C-A8B925CC95B7}"/>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dirty="0">
              <a:latin typeface="Candara" panose="020E0502030303020204" pitchFamily="34" charset="0"/>
            </a:endParaRPr>
          </a:p>
        </p:txBody>
      </p:sp>
      <p:grpSp>
        <p:nvGrpSpPr>
          <p:cNvPr id="12" name="Graphic 26">
            <a:extLst>
              <a:ext uri="{FF2B5EF4-FFF2-40B4-BE49-F238E27FC236}">
                <a16:creationId xmlns:a16="http://schemas.microsoft.com/office/drawing/2014/main" xmlns="" id="{F27001FB-BF86-4EFA-9F9D-2C14A55D72FB}"/>
              </a:ext>
            </a:extLst>
          </p:cNvPr>
          <p:cNvGrpSpPr/>
          <p:nvPr/>
        </p:nvGrpSpPr>
        <p:grpSpPr>
          <a:xfrm>
            <a:off x="5708429" y="6531239"/>
            <a:ext cx="778577" cy="244456"/>
            <a:chOff x="5574619" y="6479364"/>
            <a:chExt cx="1065549" cy="334553"/>
          </a:xfrm>
          <a:solidFill>
            <a:schemeClr val="accent2"/>
          </a:solidFill>
        </p:grpSpPr>
        <p:grpSp>
          <p:nvGrpSpPr>
            <p:cNvPr id="16" name="Graphic 26">
              <a:extLst>
                <a:ext uri="{FF2B5EF4-FFF2-40B4-BE49-F238E27FC236}">
                  <a16:creationId xmlns:a16="http://schemas.microsoft.com/office/drawing/2014/main" xmlns="" id="{3EB0366F-3995-44C0-A58F-CCCAD8258588}"/>
                </a:ext>
              </a:extLst>
            </p:cNvPr>
            <p:cNvGrpSpPr/>
            <p:nvPr/>
          </p:nvGrpSpPr>
          <p:grpSpPr>
            <a:xfrm>
              <a:off x="5574619" y="6479364"/>
              <a:ext cx="232436" cy="334553"/>
              <a:chOff x="5574619" y="6479364"/>
              <a:chExt cx="232436" cy="334553"/>
            </a:xfrm>
            <a:grpFill/>
          </p:grpSpPr>
          <p:sp>
            <p:nvSpPr>
              <p:cNvPr id="17" name="Vrije vorm: vorm 16">
                <a:extLst>
                  <a:ext uri="{FF2B5EF4-FFF2-40B4-BE49-F238E27FC236}">
                    <a16:creationId xmlns:a16="http://schemas.microsoft.com/office/drawing/2014/main" xmlns="" id="{1DEA8AE4-25B5-4A44-910A-F6FAC04FEF23}"/>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8" name="Vrije vorm: vorm 27">
                <a:extLst>
                  <a:ext uri="{FF2B5EF4-FFF2-40B4-BE49-F238E27FC236}">
                    <a16:creationId xmlns:a16="http://schemas.microsoft.com/office/drawing/2014/main" xmlns="" id="{3A15D27E-6CE8-4731-9D8A-7C5D44792BA2}"/>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29" name="Vrije vorm: vorm 28">
                <a:extLst>
                  <a:ext uri="{FF2B5EF4-FFF2-40B4-BE49-F238E27FC236}">
                    <a16:creationId xmlns:a16="http://schemas.microsoft.com/office/drawing/2014/main" xmlns="" id="{6206DD38-1596-4FAB-8701-4081FD4A8C4D}"/>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sp>
          <p:nvSpPr>
            <p:cNvPr id="30" name="Vrije vorm: vorm 29">
              <a:extLst>
                <a:ext uri="{FF2B5EF4-FFF2-40B4-BE49-F238E27FC236}">
                  <a16:creationId xmlns:a16="http://schemas.microsoft.com/office/drawing/2014/main" xmlns="" id="{CA3CE271-DD44-4F6D-AE93-1D000CE86423}"/>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1" name="Vrije vorm: vorm 30">
              <a:extLst>
                <a:ext uri="{FF2B5EF4-FFF2-40B4-BE49-F238E27FC236}">
                  <a16:creationId xmlns:a16="http://schemas.microsoft.com/office/drawing/2014/main" xmlns="" id="{658C2C81-8AB7-40DA-AC92-5798B76A1D89}"/>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2" name="Vrije vorm: vorm 31">
              <a:extLst>
                <a:ext uri="{FF2B5EF4-FFF2-40B4-BE49-F238E27FC236}">
                  <a16:creationId xmlns:a16="http://schemas.microsoft.com/office/drawing/2014/main" xmlns="" id="{513998C8-17C4-4A72-91BF-DD20A7A43F29}"/>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3" name="Vrije vorm: vorm 32">
              <a:extLst>
                <a:ext uri="{FF2B5EF4-FFF2-40B4-BE49-F238E27FC236}">
                  <a16:creationId xmlns:a16="http://schemas.microsoft.com/office/drawing/2014/main" xmlns="" id="{E8E910DC-2791-4B8A-ACD2-816A72C7F250}"/>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sp>
          <p:nvSpPr>
            <p:cNvPr id="34" name="Vrije vorm: vorm 33">
              <a:extLst>
                <a:ext uri="{FF2B5EF4-FFF2-40B4-BE49-F238E27FC236}">
                  <a16:creationId xmlns:a16="http://schemas.microsoft.com/office/drawing/2014/main" xmlns="" id="{42150E0D-1116-4DEC-8853-FFF008C42D93}"/>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grpFill/>
            <a:ln w="2725" cap="flat">
              <a:noFill/>
              <a:prstDash val="solid"/>
              <a:miter/>
            </a:ln>
          </p:spPr>
          <p:txBody>
            <a:bodyPr anchor="ctr"/>
            <a:lstStyle/>
            <a:p>
              <a:pPr fontAlgn="auto">
                <a:spcBef>
                  <a:spcPts val="0"/>
                </a:spcBef>
                <a:spcAft>
                  <a:spcPts val="0"/>
                </a:spcAft>
                <a:defRPr/>
              </a:pPr>
              <a:endParaRPr lang="nl-BE" dirty="0">
                <a:latin typeface="Candara" panose="020E0502030303020204" pitchFamily="34" charset="0"/>
                <a:ea typeface="+mn-ea"/>
              </a:endParaRPr>
            </a:p>
          </p:txBody>
        </p:sp>
      </p:grpSp>
      <p:cxnSp>
        <p:nvCxnSpPr>
          <p:cNvPr id="18" name="Rechte verbindingslijn 17">
            <a:extLst>
              <a:ext uri="{FF2B5EF4-FFF2-40B4-BE49-F238E27FC236}">
                <a16:creationId xmlns:a16="http://schemas.microsoft.com/office/drawing/2014/main" xmlns="" id="{B3102EFB-8EF0-4ED4-814C-74E2DA444DE2}"/>
              </a:ext>
            </a:extLst>
          </p:cNvPr>
          <p:cNvCxnSpPr>
            <a:cxnSpLocks/>
          </p:cNvCxnSpPr>
          <p:nvPr/>
        </p:nvCxnSpPr>
        <p:spPr>
          <a:xfrm>
            <a:off x="317500" y="482600"/>
            <a:ext cx="0" cy="7921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91" r:id="rId1"/>
    <p:sldLayoutId id="2147483892" r:id="rId2"/>
    <p:sldLayoutId id="2147483850" r:id="rId3"/>
    <p:sldLayoutId id="2147483851" r:id="rId4"/>
    <p:sldLayoutId id="2147483893" r:id="rId5"/>
    <p:sldLayoutId id="2147483852" r:id="rId6"/>
    <p:sldLayoutId id="2147483853" r:id="rId7"/>
  </p:sldLayoutIdLst>
  <p:transition spd="med">
    <p:fade/>
  </p:transition>
  <p:hf sldNum="0" hdr="0" ftr="0" dt="0"/>
  <p:txStyles>
    <p:titleStyle>
      <a:lvl1pPr algn="l" rtl="0" fontAlgn="base">
        <a:lnSpc>
          <a:spcPct val="90000"/>
        </a:lnSpc>
        <a:spcBef>
          <a:spcPct val="0"/>
        </a:spcBef>
        <a:spcAft>
          <a:spcPct val="0"/>
        </a:spcAft>
        <a:defRPr sz="4000" b="1" kern="1200">
          <a:solidFill>
            <a:schemeClr val="bg1"/>
          </a:solidFill>
          <a:latin typeface="Candara" panose="020E0502030303020204" pitchFamily="34" charset="0"/>
          <a:ea typeface="MS PGothic" panose="020B0600070205080204" pitchFamily="34" charset="-128"/>
          <a:cs typeface="+mj-cs"/>
        </a:defRPr>
      </a:lvl1pPr>
      <a:lvl2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2pPr>
      <a:lvl3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3pPr>
      <a:lvl4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4pPr>
      <a:lvl5pPr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5pPr>
      <a:lvl6pPr marL="4572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6pPr>
      <a:lvl7pPr marL="9144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7pPr>
      <a:lvl8pPr marL="13716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8pPr>
      <a:lvl9pPr marL="1828800" algn="l" rtl="0" fontAlgn="base">
        <a:lnSpc>
          <a:spcPct val="90000"/>
        </a:lnSpc>
        <a:spcBef>
          <a:spcPct val="0"/>
        </a:spcBef>
        <a:spcAft>
          <a:spcPct val="0"/>
        </a:spcAft>
        <a:defRPr sz="4000" b="1">
          <a:solidFill>
            <a:schemeClr val="bg1"/>
          </a:solidFill>
          <a:latin typeface="Candara" panose="020E0502030303020204" pitchFamily="34" charset="0"/>
          <a:ea typeface="MS PGothic" panose="020B0600070205080204" pitchFamily="34" charset="-128"/>
        </a:defRPr>
      </a:lvl9pPr>
    </p:titleStyle>
    <p:bodyStyle>
      <a:lvl1pPr algn="l" rtl="0" fontAlgn="base">
        <a:spcBef>
          <a:spcPts val="1000"/>
        </a:spcBef>
        <a:spcAft>
          <a:spcPct val="0"/>
        </a:spcAft>
        <a:buClr>
          <a:schemeClr val="accent1"/>
        </a:buClr>
        <a:buFont typeface="Arial" panose="020B0604020202020204" pitchFamily="34" charset="0"/>
        <a:defRPr sz="3600" b="1" kern="1200">
          <a:solidFill>
            <a:schemeClr val="bg1"/>
          </a:solidFill>
          <a:latin typeface="Candara" panose="020E0502030303020204" pitchFamily="34" charset="0"/>
          <a:ea typeface="MS PGothic" panose="020B0600070205080204" pitchFamily="34" charset="-128"/>
          <a:cs typeface="+mn-cs"/>
        </a:defRPr>
      </a:lvl1pPr>
      <a:lvl2pPr marL="179388" indent="-228600" algn="l" rtl="0" fontAlgn="base">
        <a:spcBef>
          <a:spcPts val="500"/>
        </a:spcBef>
        <a:spcAft>
          <a:spcPct val="0"/>
        </a:spcAft>
        <a:buClr>
          <a:schemeClr val="bg1"/>
        </a:buClr>
        <a:buFont typeface="Arial" panose="020B0604020202020204" pitchFamily="34" charset="0"/>
        <a:buChar char="•"/>
        <a:defRPr sz="2400" kern="1200">
          <a:solidFill>
            <a:schemeClr val="bg1"/>
          </a:solidFill>
          <a:latin typeface="Candara" panose="020E0502030303020204" pitchFamily="34" charset="0"/>
          <a:ea typeface="MS PGothic" panose="020B0600070205080204" pitchFamily="34" charset="-128"/>
          <a:cs typeface="+mn-cs"/>
        </a:defRPr>
      </a:lvl2pPr>
      <a:lvl3pPr marL="539750" indent="-228600" algn="l" rtl="0" fontAlgn="base">
        <a:spcBef>
          <a:spcPts val="500"/>
        </a:spcBef>
        <a:spcAft>
          <a:spcPct val="0"/>
        </a:spcAft>
        <a:buClr>
          <a:schemeClr val="bg1"/>
        </a:buClr>
        <a:buFont typeface="Arial" panose="020B0604020202020204" pitchFamily="34" charset="0"/>
        <a:buChar char="•"/>
        <a:defRPr sz="2000" kern="1200">
          <a:solidFill>
            <a:schemeClr val="bg1"/>
          </a:solidFill>
          <a:latin typeface="Candara" panose="020E0502030303020204" pitchFamily="34" charset="0"/>
          <a:ea typeface="MS PGothic" panose="020B0600070205080204" pitchFamily="34" charset="-128"/>
          <a:cs typeface="+mn-cs"/>
        </a:defRPr>
      </a:lvl3pPr>
      <a:lvl4pPr marL="935038" indent="-228600" algn="l" rtl="0" fontAlgn="base">
        <a:spcBef>
          <a:spcPts val="500"/>
        </a:spcBef>
        <a:spcAft>
          <a:spcPct val="0"/>
        </a:spcAft>
        <a:buClr>
          <a:schemeClr val="bg1"/>
        </a:buClr>
        <a:buFont typeface="Arial" panose="020B0604020202020204" pitchFamily="34" charset="0"/>
        <a:buChar char="•"/>
        <a:defRPr kern="1200">
          <a:solidFill>
            <a:schemeClr val="bg1"/>
          </a:solidFill>
          <a:latin typeface="Candara" panose="020E0502030303020204" pitchFamily="34" charset="0"/>
          <a:ea typeface="MS PGothic" panose="020B0600070205080204" pitchFamily="34" charset="-128"/>
          <a:cs typeface="+mn-cs"/>
        </a:defRPr>
      </a:lvl4pPr>
      <a:lvl5pPr marL="1295400" indent="-228600" algn="l" rtl="0" fontAlgn="base">
        <a:spcBef>
          <a:spcPts val="500"/>
        </a:spcBef>
        <a:spcAft>
          <a:spcPct val="0"/>
        </a:spcAft>
        <a:buClr>
          <a:schemeClr val="bg1"/>
        </a:buClr>
        <a:buFont typeface="Arial" panose="020B0604020202020204" pitchFamily="34" charset="0"/>
        <a:buChar char="•"/>
        <a:defRPr kern="1200">
          <a:solidFill>
            <a:schemeClr val="bg1"/>
          </a:solidFill>
          <a:latin typeface="Candara" panose="020E0502030303020204" pitchFamily="34"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xmlns="" id="{1F4474DC-E07E-4896-B7EE-D7FA279A6693}"/>
              </a:ext>
            </a:extLst>
          </p:cNvPr>
          <p:cNvSpPr>
            <a:spLocks noGrp="1"/>
          </p:cNvSpPr>
          <p:nvPr>
            <p:ph type="title"/>
          </p:nvPr>
        </p:nvSpPr>
        <p:spPr bwMode="auto">
          <a:xfrm>
            <a:off x="357188" y="320676"/>
            <a:ext cx="11499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Click to add title</a:t>
            </a:r>
            <a:endParaRPr lang="nl-BE" altLang="nl-BE"/>
          </a:p>
        </p:txBody>
      </p:sp>
      <p:sp>
        <p:nvSpPr>
          <p:cNvPr id="1027" name="Tijdelijke aanduiding voor tekst 2">
            <a:extLst>
              <a:ext uri="{FF2B5EF4-FFF2-40B4-BE49-F238E27FC236}">
                <a16:creationId xmlns:a16="http://schemas.microsoft.com/office/drawing/2014/main" xmlns="" id="{C8368A17-A2E7-445D-A41B-78484E1609B1}"/>
              </a:ext>
            </a:extLst>
          </p:cNvPr>
          <p:cNvSpPr>
            <a:spLocks noGrp="1"/>
          </p:cNvSpPr>
          <p:nvPr>
            <p:ph type="body" idx="1"/>
          </p:nvPr>
        </p:nvSpPr>
        <p:spPr bwMode="auto">
          <a:xfrm>
            <a:off x="357188" y="1520826"/>
            <a:ext cx="114998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Klikken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nl-BE" altLang="nl-BE"/>
          </a:p>
        </p:txBody>
      </p:sp>
      <p:sp>
        <p:nvSpPr>
          <p:cNvPr id="26" name="Vrije vorm: vorm 25">
            <a:extLst>
              <a:ext uri="{FF2B5EF4-FFF2-40B4-BE49-F238E27FC236}">
                <a16:creationId xmlns:a16="http://schemas.microsoft.com/office/drawing/2014/main" xmlns="" id="{45ED4188-2EA4-4D23-81DD-3BF6FF243E37}"/>
              </a:ext>
            </a:extLst>
          </p:cNvPr>
          <p:cNvSpPr/>
          <p:nvPr/>
        </p:nvSpPr>
        <p:spPr>
          <a:xfrm>
            <a:off x="0" y="6438900"/>
            <a:ext cx="12192000" cy="438150"/>
          </a:xfrm>
          <a:custGeom>
            <a:avLst/>
            <a:gdLst>
              <a:gd name="connsiteX0" fmla="*/ 6096315 w 12191999"/>
              <a:gd name="connsiteY0" fmla="*/ 0 h 627923"/>
              <a:gd name="connsiteX1" fmla="*/ 12036127 w 12191999"/>
              <a:gd name="connsiteY1" fmla="*/ 562827 h 627923"/>
              <a:gd name="connsiteX2" fmla="*/ 12191999 w 12191999"/>
              <a:gd name="connsiteY2" fmla="*/ 600219 h 627923"/>
              <a:gd name="connsiteX3" fmla="*/ 12191999 w 12191999"/>
              <a:gd name="connsiteY3" fmla="*/ 627923 h 627923"/>
              <a:gd name="connsiteX4" fmla="*/ 0 w 12191999"/>
              <a:gd name="connsiteY4" fmla="*/ 627923 h 627923"/>
              <a:gd name="connsiteX5" fmla="*/ 0 w 12191999"/>
              <a:gd name="connsiteY5" fmla="*/ 600371 h 627923"/>
              <a:gd name="connsiteX6" fmla="*/ 156504 w 12191999"/>
              <a:gd name="connsiteY6" fmla="*/ 562827 h 627923"/>
              <a:gd name="connsiteX7" fmla="*/ 6096315 w 12191999"/>
              <a:gd name="connsiteY7" fmla="*/ 0 h 6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27923">
                <a:moveTo>
                  <a:pt x="6096315" y="0"/>
                </a:moveTo>
                <a:cubicBezTo>
                  <a:pt x="8352597" y="0"/>
                  <a:pt x="10421976" y="211217"/>
                  <a:pt x="12036127" y="562827"/>
                </a:cubicBezTo>
                <a:lnTo>
                  <a:pt x="12191999" y="600219"/>
                </a:lnTo>
                <a:lnTo>
                  <a:pt x="12191999" y="627923"/>
                </a:lnTo>
                <a:lnTo>
                  <a:pt x="0" y="627923"/>
                </a:lnTo>
                <a:lnTo>
                  <a:pt x="0" y="600371"/>
                </a:lnTo>
                <a:lnTo>
                  <a:pt x="156504" y="562827"/>
                </a:lnTo>
                <a:cubicBezTo>
                  <a:pt x="1770654" y="211217"/>
                  <a:pt x="3840034" y="0"/>
                  <a:pt x="6096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sz="4799" dirty="0">
              <a:latin typeface="Candara" panose="020E0502030303020204" pitchFamily="34" charset="0"/>
            </a:endParaRPr>
          </a:p>
        </p:txBody>
      </p:sp>
      <p:grpSp>
        <p:nvGrpSpPr>
          <p:cNvPr id="12" name="Graphic 26">
            <a:extLst>
              <a:ext uri="{FF2B5EF4-FFF2-40B4-BE49-F238E27FC236}">
                <a16:creationId xmlns:a16="http://schemas.microsoft.com/office/drawing/2014/main" xmlns="" id="{A2311C41-CEAB-44D2-ACFB-11832EF478DA}"/>
              </a:ext>
            </a:extLst>
          </p:cNvPr>
          <p:cNvGrpSpPr/>
          <p:nvPr/>
        </p:nvGrpSpPr>
        <p:grpSpPr>
          <a:xfrm>
            <a:off x="5708430" y="6531239"/>
            <a:ext cx="778577" cy="244456"/>
            <a:chOff x="5574619" y="6479364"/>
            <a:chExt cx="1065549" cy="334553"/>
          </a:xfrm>
          <a:solidFill>
            <a:srgbClr val="FFFFFF"/>
          </a:solidFill>
        </p:grpSpPr>
        <p:grpSp>
          <p:nvGrpSpPr>
            <p:cNvPr id="16" name="Graphic 26">
              <a:extLst>
                <a:ext uri="{FF2B5EF4-FFF2-40B4-BE49-F238E27FC236}">
                  <a16:creationId xmlns:a16="http://schemas.microsoft.com/office/drawing/2014/main" xmlns="" id="{FEC5EA99-EC49-4246-8365-EFCD15BF368C}"/>
                </a:ext>
              </a:extLst>
            </p:cNvPr>
            <p:cNvGrpSpPr/>
            <p:nvPr/>
          </p:nvGrpSpPr>
          <p:grpSpPr>
            <a:xfrm>
              <a:off x="5574619" y="6479364"/>
              <a:ext cx="232436" cy="334553"/>
              <a:chOff x="5574619" y="6479364"/>
              <a:chExt cx="232436" cy="334553"/>
            </a:xfrm>
            <a:solidFill>
              <a:srgbClr val="FFFFFF"/>
            </a:solidFill>
          </p:grpSpPr>
          <p:sp>
            <p:nvSpPr>
              <p:cNvPr id="17" name="Vrije vorm: vorm 16">
                <a:extLst>
                  <a:ext uri="{FF2B5EF4-FFF2-40B4-BE49-F238E27FC236}">
                    <a16:creationId xmlns:a16="http://schemas.microsoft.com/office/drawing/2014/main" xmlns="" id="{143AB50B-7866-4DF2-BABF-299B8A039CB7}"/>
                  </a:ext>
                </a:extLst>
              </p:cNvPr>
              <p:cNvSpPr/>
              <p:nvPr/>
            </p:nvSpPr>
            <p:spPr>
              <a:xfrm>
                <a:off x="5574619" y="6581300"/>
                <a:ext cx="95999" cy="211401"/>
              </a:xfrm>
              <a:custGeom>
                <a:avLst/>
                <a:gdLst>
                  <a:gd name="connsiteX0" fmla="*/ 64159 w 95999"/>
                  <a:gd name="connsiteY0" fmla="*/ 5134 h 211402"/>
                  <a:gd name="connsiteX1" fmla="*/ 64626 w 95999"/>
                  <a:gd name="connsiteY1" fmla="*/ 0 h 211402"/>
                  <a:gd name="connsiteX2" fmla="*/ 5735 w 95999"/>
                  <a:gd name="connsiteY2" fmla="*/ 80992 h 211402"/>
                  <a:gd name="connsiteX3" fmla="*/ 5186 w 95999"/>
                  <a:gd name="connsiteY3" fmla="*/ 112318 h 211402"/>
                  <a:gd name="connsiteX4" fmla="*/ 76239 w 95999"/>
                  <a:gd name="connsiteY4" fmla="*/ 211403 h 211402"/>
                  <a:gd name="connsiteX5" fmla="*/ 93097 w 95999"/>
                  <a:gd name="connsiteY5" fmla="*/ 114295 h 211402"/>
                  <a:gd name="connsiteX6" fmla="*/ 64159 w 95999"/>
                  <a:gd name="connsiteY6" fmla="*/ 5134 h 2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99" h="211402">
                    <a:moveTo>
                      <a:pt x="64159" y="5134"/>
                    </a:moveTo>
                    <a:lnTo>
                      <a:pt x="64626" y="0"/>
                    </a:lnTo>
                    <a:lnTo>
                      <a:pt x="5735" y="80992"/>
                    </a:lnTo>
                    <a:cubicBezTo>
                      <a:pt x="-1705" y="89832"/>
                      <a:pt x="-1925" y="103176"/>
                      <a:pt x="5186" y="112318"/>
                    </a:cubicBezTo>
                    <a:lnTo>
                      <a:pt x="76239" y="211403"/>
                    </a:lnTo>
                    <a:cubicBezTo>
                      <a:pt x="89390" y="183234"/>
                      <a:pt x="101800" y="153308"/>
                      <a:pt x="93097" y="114295"/>
                    </a:cubicBezTo>
                    <a:cubicBezTo>
                      <a:pt x="85684" y="81047"/>
                      <a:pt x="64791" y="50901"/>
                      <a:pt x="64159" y="513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8" name="Vrije vorm: vorm 27">
                <a:extLst>
                  <a:ext uri="{FF2B5EF4-FFF2-40B4-BE49-F238E27FC236}">
                    <a16:creationId xmlns:a16="http://schemas.microsoft.com/office/drawing/2014/main" xmlns="" id="{4EE1BFBF-4F25-406C-8F7B-968EBB556BF0}"/>
                  </a:ext>
                </a:extLst>
              </p:cNvPr>
              <p:cNvSpPr/>
              <p:nvPr/>
            </p:nvSpPr>
            <p:spPr>
              <a:xfrm>
                <a:off x="5694108" y="6553949"/>
                <a:ext cx="112947" cy="259968"/>
              </a:xfrm>
              <a:custGeom>
                <a:avLst/>
                <a:gdLst>
                  <a:gd name="connsiteX0" fmla="*/ 104237 w 112946"/>
                  <a:gd name="connsiteY0" fmla="*/ 92798 h 259970"/>
                  <a:gd name="connsiteX1" fmla="*/ 31015 w 112946"/>
                  <a:gd name="connsiteY1" fmla="*/ 0 h 259970"/>
                  <a:gd name="connsiteX2" fmla="*/ 17287 w 112946"/>
                  <a:gd name="connsiteY2" fmla="*/ 16445 h 259970"/>
                  <a:gd name="connsiteX3" fmla="*/ 11220 w 112946"/>
                  <a:gd name="connsiteY3" fmla="*/ 146143 h 259970"/>
                  <a:gd name="connsiteX4" fmla="*/ 28571 w 112946"/>
                  <a:gd name="connsiteY4" fmla="*/ 259971 h 259970"/>
                  <a:gd name="connsiteX5" fmla="*/ 104237 w 112946"/>
                  <a:gd name="connsiteY5" fmla="*/ 143974 h 259970"/>
                  <a:gd name="connsiteX6" fmla="*/ 104237 w 112946"/>
                  <a:gd name="connsiteY6" fmla="*/ 92798 h 25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46" h="259970">
                    <a:moveTo>
                      <a:pt x="104237" y="92798"/>
                    </a:moveTo>
                    <a:lnTo>
                      <a:pt x="31015" y="0"/>
                    </a:lnTo>
                    <a:cubicBezTo>
                      <a:pt x="31015" y="0"/>
                      <a:pt x="23025" y="6946"/>
                      <a:pt x="17287" y="16445"/>
                    </a:cubicBezTo>
                    <a:cubicBezTo>
                      <a:pt x="485" y="44257"/>
                      <a:pt x="-8493" y="83024"/>
                      <a:pt x="11220" y="146143"/>
                    </a:cubicBezTo>
                    <a:cubicBezTo>
                      <a:pt x="22641" y="182685"/>
                      <a:pt x="27638" y="212776"/>
                      <a:pt x="28571" y="259971"/>
                    </a:cubicBezTo>
                    <a:lnTo>
                      <a:pt x="104237" y="143974"/>
                    </a:lnTo>
                    <a:cubicBezTo>
                      <a:pt x="115850" y="129175"/>
                      <a:pt x="115850" y="107596"/>
                      <a:pt x="104237" y="92798"/>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29" name="Vrije vorm: vorm 28">
                <a:extLst>
                  <a:ext uri="{FF2B5EF4-FFF2-40B4-BE49-F238E27FC236}">
                    <a16:creationId xmlns:a16="http://schemas.microsoft.com/office/drawing/2014/main" xmlns="" id="{9E5ED2E2-4D08-48BC-9CBD-50BCDE67E1B8}"/>
                  </a:ext>
                </a:extLst>
              </p:cNvPr>
              <p:cNvSpPr/>
              <p:nvPr/>
            </p:nvSpPr>
            <p:spPr>
              <a:xfrm>
                <a:off x="5642929" y="6479364"/>
                <a:ext cx="66606" cy="72108"/>
              </a:xfrm>
              <a:custGeom>
                <a:avLst/>
                <a:gdLst>
                  <a:gd name="connsiteX0" fmla="*/ 64211 w 66606"/>
                  <a:gd name="connsiteY0" fmla="*/ 46709 h 72108"/>
                  <a:gd name="connsiteX1" fmla="*/ 45652 w 66606"/>
                  <a:gd name="connsiteY1" fmla="*/ 1600 h 72108"/>
                  <a:gd name="connsiteX2" fmla="*/ 2300 w 66606"/>
                  <a:gd name="connsiteY2" fmla="*/ 25486 h 72108"/>
                  <a:gd name="connsiteX3" fmla="*/ 20860 w 66606"/>
                  <a:gd name="connsiteY3" fmla="*/ 70622 h 72108"/>
                  <a:gd name="connsiteX4" fmla="*/ 64211 w 66606"/>
                  <a:gd name="connsiteY4" fmla="*/ 46709 h 7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6" h="72108">
                    <a:moveTo>
                      <a:pt x="64211" y="46709"/>
                    </a:moveTo>
                    <a:cubicBezTo>
                      <a:pt x="71048" y="27655"/>
                      <a:pt x="62756" y="7476"/>
                      <a:pt x="45652" y="1600"/>
                    </a:cubicBezTo>
                    <a:cubicBezTo>
                      <a:pt x="28575" y="-4248"/>
                      <a:pt x="9137" y="6432"/>
                      <a:pt x="2300" y="25486"/>
                    </a:cubicBezTo>
                    <a:cubicBezTo>
                      <a:pt x="-4563" y="44540"/>
                      <a:pt x="4607" y="65049"/>
                      <a:pt x="20860" y="70622"/>
                    </a:cubicBezTo>
                    <a:cubicBezTo>
                      <a:pt x="37086" y="76168"/>
                      <a:pt x="57348" y="65762"/>
                      <a:pt x="64211" y="4670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sp>
          <p:nvSpPr>
            <p:cNvPr id="30" name="Vrije vorm: vorm 29">
              <a:extLst>
                <a:ext uri="{FF2B5EF4-FFF2-40B4-BE49-F238E27FC236}">
                  <a16:creationId xmlns:a16="http://schemas.microsoft.com/office/drawing/2014/main" xmlns="" id="{F1C36C11-F4D2-4A95-947E-9483BA59E732}"/>
                </a:ext>
              </a:extLst>
            </p:cNvPr>
            <p:cNvSpPr/>
            <p:nvPr/>
          </p:nvSpPr>
          <p:spPr>
            <a:xfrm>
              <a:off x="5884225" y="6547299"/>
              <a:ext cx="38601" cy="203276"/>
            </a:xfrm>
            <a:custGeom>
              <a:avLst/>
              <a:gdLst>
                <a:gd name="connsiteX0" fmla="*/ 19301 w 38601"/>
                <a:gd name="connsiteY0" fmla="*/ 0 h 203276"/>
                <a:gd name="connsiteX1" fmla="*/ 33001 w 38601"/>
                <a:gd name="connsiteY1" fmla="*/ 5601 h 203276"/>
                <a:gd name="connsiteX2" fmla="*/ 38602 w 38601"/>
                <a:gd name="connsiteY2" fmla="*/ 19301 h 203276"/>
                <a:gd name="connsiteX3" fmla="*/ 33001 w 38601"/>
                <a:gd name="connsiteY3" fmla="*/ 33001 h 203276"/>
                <a:gd name="connsiteX4" fmla="*/ 19301 w 38601"/>
                <a:gd name="connsiteY4" fmla="*/ 38602 h 203276"/>
                <a:gd name="connsiteX5" fmla="*/ 5601 w 38601"/>
                <a:gd name="connsiteY5" fmla="*/ 33001 h 203276"/>
                <a:gd name="connsiteX6" fmla="*/ 0 w 38601"/>
                <a:gd name="connsiteY6" fmla="*/ 19301 h 203276"/>
                <a:gd name="connsiteX7" fmla="*/ 5601 w 38601"/>
                <a:gd name="connsiteY7" fmla="*/ 5601 h 203276"/>
                <a:gd name="connsiteX8" fmla="*/ 19301 w 38601"/>
                <a:gd name="connsiteY8" fmla="*/ 0 h 203276"/>
                <a:gd name="connsiteX9" fmla="*/ 3377 w 38601"/>
                <a:gd name="connsiteY9" fmla="*/ 77725 h 203276"/>
                <a:gd name="connsiteX10" fmla="*/ 7852 w 38601"/>
                <a:gd name="connsiteY10" fmla="*/ 66413 h 203276"/>
                <a:gd name="connsiteX11" fmla="*/ 20426 w 38601"/>
                <a:gd name="connsiteY11" fmla="*/ 62927 h 203276"/>
                <a:gd name="connsiteX12" fmla="*/ 29651 w 38601"/>
                <a:gd name="connsiteY12" fmla="*/ 64190 h 203276"/>
                <a:gd name="connsiteX13" fmla="*/ 35252 w 38601"/>
                <a:gd name="connsiteY13" fmla="*/ 66002 h 203276"/>
                <a:gd name="connsiteX14" fmla="*/ 35252 w 38601"/>
                <a:gd name="connsiteY14" fmla="*/ 203276 h 203276"/>
                <a:gd name="connsiteX15" fmla="*/ 3377 w 38601"/>
                <a:gd name="connsiteY15" fmla="*/ 203276 h 203276"/>
                <a:gd name="connsiteX16" fmla="*/ 3377 w 38601"/>
                <a:gd name="connsiteY16" fmla="*/ 77725 h 2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01" h="203276">
                  <a:moveTo>
                    <a:pt x="19301" y="0"/>
                  </a:moveTo>
                  <a:cubicBezTo>
                    <a:pt x="24709" y="0"/>
                    <a:pt x="29267" y="1867"/>
                    <a:pt x="33001" y="5601"/>
                  </a:cubicBezTo>
                  <a:cubicBezTo>
                    <a:pt x="36735" y="9335"/>
                    <a:pt x="38602" y="13892"/>
                    <a:pt x="38602" y="19301"/>
                  </a:cubicBezTo>
                  <a:cubicBezTo>
                    <a:pt x="38602" y="24709"/>
                    <a:pt x="36735" y="29267"/>
                    <a:pt x="33001" y="33001"/>
                  </a:cubicBezTo>
                  <a:cubicBezTo>
                    <a:pt x="29267" y="36735"/>
                    <a:pt x="24709" y="38602"/>
                    <a:pt x="19301" y="38602"/>
                  </a:cubicBezTo>
                  <a:cubicBezTo>
                    <a:pt x="13892" y="38602"/>
                    <a:pt x="9335" y="36735"/>
                    <a:pt x="5601" y="33001"/>
                  </a:cubicBezTo>
                  <a:cubicBezTo>
                    <a:pt x="1867" y="29267"/>
                    <a:pt x="0" y="24709"/>
                    <a:pt x="0" y="19301"/>
                  </a:cubicBezTo>
                  <a:cubicBezTo>
                    <a:pt x="0" y="13892"/>
                    <a:pt x="1867" y="9335"/>
                    <a:pt x="5601" y="5601"/>
                  </a:cubicBezTo>
                  <a:cubicBezTo>
                    <a:pt x="9335" y="1867"/>
                    <a:pt x="13892" y="0"/>
                    <a:pt x="19301" y="0"/>
                  </a:cubicBezTo>
                  <a:close/>
                  <a:moveTo>
                    <a:pt x="3377" y="77725"/>
                  </a:moveTo>
                  <a:cubicBezTo>
                    <a:pt x="3377" y="72508"/>
                    <a:pt x="4860" y="68747"/>
                    <a:pt x="7852" y="66413"/>
                  </a:cubicBezTo>
                  <a:cubicBezTo>
                    <a:pt x="10845" y="64080"/>
                    <a:pt x="15018" y="62927"/>
                    <a:pt x="20426" y="62927"/>
                  </a:cubicBezTo>
                  <a:cubicBezTo>
                    <a:pt x="23776" y="62927"/>
                    <a:pt x="26851" y="63338"/>
                    <a:pt x="29651" y="64190"/>
                  </a:cubicBezTo>
                  <a:cubicBezTo>
                    <a:pt x="32452" y="65041"/>
                    <a:pt x="34319" y="65645"/>
                    <a:pt x="35252" y="66002"/>
                  </a:cubicBezTo>
                  <a:lnTo>
                    <a:pt x="35252" y="203276"/>
                  </a:lnTo>
                  <a:lnTo>
                    <a:pt x="3377" y="203276"/>
                  </a:lnTo>
                  <a:lnTo>
                    <a:pt x="3377" y="77725"/>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1" name="Vrije vorm: vorm 30">
              <a:extLst>
                <a:ext uri="{FF2B5EF4-FFF2-40B4-BE49-F238E27FC236}">
                  <a16:creationId xmlns:a16="http://schemas.microsoft.com/office/drawing/2014/main" xmlns="" id="{E930A3AB-B247-434D-BE5F-5B013C6F3278}"/>
                </a:ext>
              </a:extLst>
            </p:cNvPr>
            <p:cNvSpPr/>
            <p:nvPr/>
          </p:nvSpPr>
          <p:spPr>
            <a:xfrm>
              <a:off x="6120172"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2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6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3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8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2"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6" y="89503"/>
                  </a:cubicBezTo>
                  <a:cubicBezTo>
                    <a:pt x="35609" y="99002"/>
                    <a:pt x="40221"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3"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4" y="33468"/>
                    <a:pt x="96641" y="29926"/>
                  </a:cubicBezTo>
                  <a:cubicBezTo>
                    <a:pt x="90958" y="26384"/>
                    <a:pt x="83930" y="24600"/>
                    <a:pt x="75528"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2" name="Vrije vorm: vorm 31">
              <a:extLst>
                <a:ext uri="{FF2B5EF4-FFF2-40B4-BE49-F238E27FC236}">
                  <a16:creationId xmlns:a16="http://schemas.microsoft.com/office/drawing/2014/main" xmlns="" id="{28225358-2E4E-411C-A812-214134F25369}"/>
                </a:ext>
              </a:extLst>
            </p:cNvPr>
            <p:cNvSpPr/>
            <p:nvPr/>
          </p:nvSpPr>
          <p:spPr>
            <a:xfrm>
              <a:off x="6273124" y="6610198"/>
              <a:ext cx="223373" cy="140349"/>
            </a:xfrm>
            <a:custGeom>
              <a:avLst/>
              <a:gdLst>
                <a:gd name="connsiteX0" fmla="*/ 45850 w 223373"/>
                <a:gd name="connsiteY0" fmla="*/ 140350 h 140349"/>
                <a:gd name="connsiteX1" fmla="*/ 23337 w 223373"/>
                <a:gd name="connsiteY1" fmla="*/ 85824 h 140349"/>
                <a:gd name="connsiteX2" fmla="*/ 9362 w 223373"/>
                <a:gd name="connsiteY2" fmla="*/ 48787 h 140349"/>
                <a:gd name="connsiteX3" fmla="*/ 2087 w 223373"/>
                <a:gd name="connsiteY3" fmla="*/ 26137 h 140349"/>
                <a:gd name="connsiteX4" fmla="*/ 0 w 223373"/>
                <a:gd name="connsiteY4" fmla="*/ 14826 h 140349"/>
                <a:gd name="connsiteX5" fmla="*/ 3926 w 223373"/>
                <a:gd name="connsiteY5" fmla="*/ 4475 h 140349"/>
                <a:gd name="connsiteX6" fmla="*/ 15951 w 223373"/>
                <a:gd name="connsiteY6" fmla="*/ 0 h 140349"/>
                <a:gd name="connsiteX7" fmla="*/ 25588 w 223373"/>
                <a:gd name="connsiteY7" fmla="*/ 1126 h 140349"/>
                <a:gd name="connsiteX8" fmla="*/ 30200 w 223373"/>
                <a:gd name="connsiteY8" fmla="*/ 2800 h 140349"/>
                <a:gd name="connsiteX9" fmla="*/ 37751 w 223373"/>
                <a:gd name="connsiteY9" fmla="*/ 28937 h 140349"/>
                <a:gd name="connsiteX10" fmla="*/ 46426 w 223373"/>
                <a:gd name="connsiteY10" fmla="*/ 56475 h 140349"/>
                <a:gd name="connsiteX11" fmla="*/ 55239 w 223373"/>
                <a:gd name="connsiteY11" fmla="*/ 82612 h 140349"/>
                <a:gd name="connsiteX12" fmla="*/ 62927 w 223373"/>
                <a:gd name="connsiteY12" fmla="*/ 104850 h 140349"/>
                <a:gd name="connsiteX13" fmla="*/ 69488 w 223373"/>
                <a:gd name="connsiteY13" fmla="*/ 85000 h 140349"/>
                <a:gd name="connsiteX14" fmla="*/ 76764 w 223373"/>
                <a:gd name="connsiteY14" fmla="*/ 61938 h 140349"/>
                <a:gd name="connsiteX15" fmla="*/ 84177 w 223373"/>
                <a:gd name="connsiteY15" fmla="*/ 37888 h 140349"/>
                <a:gd name="connsiteX16" fmla="*/ 90876 w 223373"/>
                <a:gd name="connsiteY16" fmla="*/ 14826 h 140349"/>
                <a:gd name="connsiteX17" fmla="*/ 97163 w 223373"/>
                <a:gd name="connsiteY17" fmla="*/ 3789 h 140349"/>
                <a:gd name="connsiteX18" fmla="*/ 110149 w 223373"/>
                <a:gd name="connsiteY18" fmla="*/ 27 h 140349"/>
                <a:gd name="connsiteX19" fmla="*/ 120225 w 223373"/>
                <a:gd name="connsiteY19" fmla="*/ 1565 h 140349"/>
                <a:gd name="connsiteX20" fmla="*/ 125826 w 223373"/>
                <a:gd name="connsiteY20" fmla="*/ 3652 h 140349"/>
                <a:gd name="connsiteX21" fmla="*/ 133651 w 223373"/>
                <a:gd name="connsiteY21" fmla="*/ 30063 h 140349"/>
                <a:gd name="connsiteX22" fmla="*/ 142024 w 223373"/>
                <a:gd name="connsiteY22" fmla="*/ 57326 h 140349"/>
                <a:gd name="connsiteX23" fmla="*/ 150261 w 223373"/>
                <a:gd name="connsiteY23" fmla="*/ 83051 h 140349"/>
                <a:gd name="connsiteX24" fmla="*/ 157674 w 223373"/>
                <a:gd name="connsiteY24" fmla="*/ 104850 h 140349"/>
                <a:gd name="connsiteX25" fmla="*/ 172637 w 223373"/>
                <a:gd name="connsiteY25" fmla="*/ 62625 h 140349"/>
                <a:gd name="connsiteX26" fmla="*/ 186748 w 223373"/>
                <a:gd name="connsiteY26" fmla="*/ 16775 h 140349"/>
                <a:gd name="connsiteX27" fmla="*/ 193310 w 223373"/>
                <a:gd name="connsiteY27" fmla="*/ 4063 h 140349"/>
                <a:gd name="connsiteX28" fmla="*/ 205747 w 223373"/>
                <a:gd name="connsiteY28" fmla="*/ 0 h 140349"/>
                <a:gd name="connsiteX29" fmla="*/ 218047 w 223373"/>
                <a:gd name="connsiteY29" fmla="*/ 2526 h 140349"/>
                <a:gd name="connsiteX30" fmla="*/ 223373 w 223373"/>
                <a:gd name="connsiteY30" fmla="*/ 5601 h 140349"/>
                <a:gd name="connsiteX31" fmla="*/ 215549 w 223373"/>
                <a:gd name="connsiteY31" fmla="*/ 31052 h 140349"/>
                <a:gd name="connsiteX32" fmla="*/ 202974 w 223373"/>
                <a:gd name="connsiteY32" fmla="*/ 66139 h 140349"/>
                <a:gd name="connsiteX33" fmla="*/ 188149 w 223373"/>
                <a:gd name="connsiteY33" fmla="*/ 104713 h 140349"/>
                <a:gd name="connsiteX34" fmla="*/ 173323 w 223373"/>
                <a:gd name="connsiteY34" fmla="*/ 140350 h 140349"/>
                <a:gd name="connsiteX35" fmla="*/ 140322 w 223373"/>
                <a:gd name="connsiteY35" fmla="*/ 140350 h 140349"/>
                <a:gd name="connsiteX36" fmla="*/ 134309 w 223373"/>
                <a:gd name="connsiteY36" fmla="*/ 123163 h 140349"/>
                <a:gd name="connsiteX37" fmla="*/ 126073 w 223373"/>
                <a:gd name="connsiteY37" fmla="*/ 98426 h 140349"/>
                <a:gd name="connsiteX38" fmla="*/ 117260 w 223373"/>
                <a:gd name="connsiteY38" fmla="*/ 70889 h 140349"/>
                <a:gd name="connsiteX39" fmla="*/ 109298 w 223373"/>
                <a:gd name="connsiteY39" fmla="*/ 45026 h 140349"/>
                <a:gd name="connsiteX40" fmla="*/ 101336 w 223373"/>
                <a:gd name="connsiteY40" fmla="*/ 70889 h 140349"/>
                <a:gd name="connsiteX41" fmla="*/ 92660 w 223373"/>
                <a:gd name="connsiteY41" fmla="*/ 98426 h 140349"/>
                <a:gd name="connsiteX42" fmla="*/ 84698 w 223373"/>
                <a:gd name="connsiteY42" fmla="*/ 123163 h 140349"/>
                <a:gd name="connsiteX43" fmla="*/ 78823 w 223373"/>
                <a:gd name="connsiteY43" fmla="*/ 140350 h 140349"/>
                <a:gd name="connsiteX44" fmla="*/ 45850 w 223373"/>
                <a:gd name="connsiteY44" fmla="*/ 140350 h 1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373" h="140349">
                  <a:moveTo>
                    <a:pt x="45850" y="140350"/>
                  </a:moveTo>
                  <a:cubicBezTo>
                    <a:pt x="36707" y="118907"/>
                    <a:pt x="29212" y="100732"/>
                    <a:pt x="23337" y="85824"/>
                  </a:cubicBezTo>
                  <a:cubicBezTo>
                    <a:pt x="17461" y="70916"/>
                    <a:pt x="12794" y="58561"/>
                    <a:pt x="9362" y="48787"/>
                  </a:cubicBezTo>
                  <a:cubicBezTo>
                    <a:pt x="5930" y="39013"/>
                    <a:pt x="3487" y="31463"/>
                    <a:pt x="2087" y="26137"/>
                  </a:cubicBezTo>
                  <a:cubicBezTo>
                    <a:pt x="686" y="20811"/>
                    <a:pt x="0" y="17050"/>
                    <a:pt x="0" y="14826"/>
                  </a:cubicBezTo>
                  <a:cubicBezTo>
                    <a:pt x="0" y="10900"/>
                    <a:pt x="1290" y="7468"/>
                    <a:pt x="3926" y="4475"/>
                  </a:cubicBezTo>
                  <a:cubicBezTo>
                    <a:pt x="6534" y="1510"/>
                    <a:pt x="10543" y="0"/>
                    <a:pt x="15951" y="0"/>
                  </a:cubicBezTo>
                  <a:cubicBezTo>
                    <a:pt x="20042" y="0"/>
                    <a:pt x="23254" y="384"/>
                    <a:pt x="25588" y="1126"/>
                  </a:cubicBezTo>
                  <a:cubicBezTo>
                    <a:pt x="27922" y="1867"/>
                    <a:pt x="29459" y="2443"/>
                    <a:pt x="30200" y="2800"/>
                  </a:cubicBezTo>
                  <a:cubicBezTo>
                    <a:pt x="32424" y="11009"/>
                    <a:pt x="34950" y="19713"/>
                    <a:pt x="37751" y="28937"/>
                  </a:cubicBezTo>
                  <a:cubicBezTo>
                    <a:pt x="40551" y="38162"/>
                    <a:pt x="43434" y="47360"/>
                    <a:pt x="46426" y="56475"/>
                  </a:cubicBezTo>
                  <a:cubicBezTo>
                    <a:pt x="49419" y="65617"/>
                    <a:pt x="52329" y="74320"/>
                    <a:pt x="55239" y="82612"/>
                  </a:cubicBezTo>
                  <a:cubicBezTo>
                    <a:pt x="58122" y="90903"/>
                    <a:pt x="60703" y="98316"/>
                    <a:pt x="62927" y="104850"/>
                  </a:cubicBezTo>
                  <a:cubicBezTo>
                    <a:pt x="64986" y="99085"/>
                    <a:pt x="67155" y="92468"/>
                    <a:pt x="69488" y="85000"/>
                  </a:cubicBezTo>
                  <a:cubicBezTo>
                    <a:pt x="71822" y="77560"/>
                    <a:pt x="74238" y="69873"/>
                    <a:pt x="76764" y="61938"/>
                  </a:cubicBezTo>
                  <a:cubicBezTo>
                    <a:pt x="79290" y="54031"/>
                    <a:pt x="81761" y="46014"/>
                    <a:pt x="84177" y="37888"/>
                  </a:cubicBezTo>
                  <a:cubicBezTo>
                    <a:pt x="86593" y="29789"/>
                    <a:pt x="88844" y="22101"/>
                    <a:pt x="90876" y="14826"/>
                  </a:cubicBezTo>
                  <a:cubicBezTo>
                    <a:pt x="92358" y="9994"/>
                    <a:pt x="94472" y="6287"/>
                    <a:pt x="97163" y="3789"/>
                  </a:cubicBezTo>
                  <a:cubicBezTo>
                    <a:pt x="99854" y="1263"/>
                    <a:pt x="104191" y="27"/>
                    <a:pt x="110149" y="27"/>
                  </a:cubicBezTo>
                  <a:cubicBezTo>
                    <a:pt x="113883" y="27"/>
                    <a:pt x="117233" y="549"/>
                    <a:pt x="120225" y="1565"/>
                  </a:cubicBezTo>
                  <a:cubicBezTo>
                    <a:pt x="123190" y="2581"/>
                    <a:pt x="125085" y="3295"/>
                    <a:pt x="125826" y="3652"/>
                  </a:cubicBezTo>
                  <a:cubicBezTo>
                    <a:pt x="128242" y="12025"/>
                    <a:pt x="130850" y="20838"/>
                    <a:pt x="133651" y="30063"/>
                  </a:cubicBezTo>
                  <a:cubicBezTo>
                    <a:pt x="136451" y="39288"/>
                    <a:pt x="139251" y="48376"/>
                    <a:pt x="142024" y="57326"/>
                  </a:cubicBezTo>
                  <a:cubicBezTo>
                    <a:pt x="144825" y="66276"/>
                    <a:pt x="147570" y="74842"/>
                    <a:pt x="150261" y="83051"/>
                  </a:cubicBezTo>
                  <a:cubicBezTo>
                    <a:pt x="152951" y="91260"/>
                    <a:pt x="155422" y="98536"/>
                    <a:pt x="157674" y="104850"/>
                  </a:cubicBezTo>
                  <a:cubicBezTo>
                    <a:pt x="162533" y="92001"/>
                    <a:pt x="167502" y="77917"/>
                    <a:pt x="172637" y="62625"/>
                  </a:cubicBezTo>
                  <a:cubicBezTo>
                    <a:pt x="177771" y="47332"/>
                    <a:pt x="182465" y="32067"/>
                    <a:pt x="186748" y="16775"/>
                  </a:cubicBezTo>
                  <a:cubicBezTo>
                    <a:pt x="188423" y="11009"/>
                    <a:pt x="190620" y="6754"/>
                    <a:pt x="193310" y="4063"/>
                  </a:cubicBezTo>
                  <a:cubicBezTo>
                    <a:pt x="196001" y="1373"/>
                    <a:pt x="200174" y="0"/>
                    <a:pt x="205747" y="0"/>
                  </a:cubicBezTo>
                  <a:cubicBezTo>
                    <a:pt x="210771" y="0"/>
                    <a:pt x="214890" y="851"/>
                    <a:pt x="218047" y="2526"/>
                  </a:cubicBezTo>
                  <a:cubicBezTo>
                    <a:pt x="221204" y="4201"/>
                    <a:pt x="222989" y="5244"/>
                    <a:pt x="223373" y="5601"/>
                  </a:cubicBezTo>
                  <a:cubicBezTo>
                    <a:pt x="221891" y="11751"/>
                    <a:pt x="219283" y="20234"/>
                    <a:pt x="215549" y="31052"/>
                  </a:cubicBezTo>
                  <a:cubicBezTo>
                    <a:pt x="211815" y="41869"/>
                    <a:pt x="207614" y="53565"/>
                    <a:pt x="202974" y="66139"/>
                  </a:cubicBezTo>
                  <a:cubicBezTo>
                    <a:pt x="198307" y="78713"/>
                    <a:pt x="193365" y="91590"/>
                    <a:pt x="188149" y="104713"/>
                  </a:cubicBezTo>
                  <a:cubicBezTo>
                    <a:pt x="182932" y="117864"/>
                    <a:pt x="177990" y="129725"/>
                    <a:pt x="173323" y="140350"/>
                  </a:cubicBezTo>
                  <a:lnTo>
                    <a:pt x="140322" y="140350"/>
                  </a:lnTo>
                  <a:cubicBezTo>
                    <a:pt x="138840" y="136423"/>
                    <a:pt x="136835" y="130713"/>
                    <a:pt x="134309" y="123163"/>
                  </a:cubicBezTo>
                  <a:cubicBezTo>
                    <a:pt x="131784" y="115613"/>
                    <a:pt x="129038" y="107376"/>
                    <a:pt x="126073" y="98426"/>
                  </a:cubicBezTo>
                  <a:cubicBezTo>
                    <a:pt x="123080" y="89476"/>
                    <a:pt x="120143" y="80306"/>
                    <a:pt x="117260" y="70889"/>
                  </a:cubicBezTo>
                  <a:cubicBezTo>
                    <a:pt x="114377" y="61472"/>
                    <a:pt x="111714" y="52851"/>
                    <a:pt x="109298" y="45026"/>
                  </a:cubicBezTo>
                  <a:cubicBezTo>
                    <a:pt x="106882" y="52851"/>
                    <a:pt x="104219" y="61472"/>
                    <a:pt x="101336" y="70889"/>
                  </a:cubicBezTo>
                  <a:cubicBezTo>
                    <a:pt x="98453" y="80306"/>
                    <a:pt x="95543" y="89476"/>
                    <a:pt x="92660" y="98426"/>
                  </a:cubicBezTo>
                  <a:cubicBezTo>
                    <a:pt x="89778" y="107376"/>
                    <a:pt x="87114" y="115613"/>
                    <a:pt x="84698" y="123163"/>
                  </a:cubicBezTo>
                  <a:cubicBezTo>
                    <a:pt x="82282" y="130713"/>
                    <a:pt x="80306" y="136451"/>
                    <a:pt x="78823" y="140350"/>
                  </a:cubicBezTo>
                  <a:lnTo>
                    <a:pt x="45850" y="140350"/>
                  </a:ln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3" name="Vrije vorm: vorm 32">
              <a:extLst>
                <a:ext uri="{FF2B5EF4-FFF2-40B4-BE49-F238E27FC236}">
                  <a16:creationId xmlns:a16="http://schemas.microsoft.com/office/drawing/2014/main" xmlns="" id="{3497A784-20FC-44B9-B499-BC02215E941C}"/>
                </a:ext>
              </a:extLst>
            </p:cNvPr>
            <p:cNvSpPr/>
            <p:nvPr/>
          </p:nvSpPr>
          <p:spPr>
            <a:xfrm>
              <a:off x="6504020" y="6606299"/>
              <a:ext cx="136148" cy="148174"/>
            </a:xfrm>
            <a:custGeom>
              <a:avLst/>
              <a:gdLst>
                <a:gd name="connsiteX0" fmla="*/ 130905 w 136148"/>
                <a:gd name="connsiteY0" fmla="*/ 133898 h 148174"/>
                <a:gd name="connsiteX1" fmla="*/ 123904 w 136148"/>
                <a:gd name="connsiteY1" fmla="*/ 137824 h 148174"/>
                <a:gd name="connsiteX2" fmla="*/ 112016 w 136148"/>
                <a:gd name="connsiteY2" fmla="*/ 142573 h 148174"/>
                <a:gd name="connsiteX3" fmla="*/ 95516 w 136148"/>
                <a:gd name="connsiteY3" fmla="*/ 146499 h 148174"/>
                <a:gd name="connsiteX4" fmla="*/ 74952 w 136148"/>
                <a:gd name="connsiteY4" fmla="*/ 148174 h 148174"/>
                <a:gd name="connsiteX5" fmla="*/ 45740 w 136148"/>
                <a:gd name="connsiteY5" fmla="*/ 143425 h 148174"/>
                <a:gd name="connsiteX6" fmla="*/ 21964 w 136148"/>
                <a:gd name="connsiteY6" fmla="*/ 129313 h 148174"/>
                <a:gd name="connsiteX7" fmla="*/ 5875 w 136148"/>
                <a:gd name="connsiteY7" fmla="*/ 106388 h 148174"/>
                <a:gd name="connsiteX8" fmla="*/ 0 w 136148"/>
                <a:gd name="connsiteY8" fmla="*/ 75226 h 148174"/>
                <a:gd name="connsiteX9" fmla="*/ 5738 w 136148"/>
                <a:gd name="connsiteY9" fmla="*/ 44614 h 148174"/>
                <a:gd name="connsiteX10" fmla="*/ 21662 w 136148"/>
                <a:gd name="connsiteY10" fmla="*/ 20838 h 148174"/>
                <a:gd name="connsiteX11" fmla="*/ 45713 w 136148"/>
                <a:gd name="connsiteY11" fmla="*/ 5464 h 148174"/>
                <a:gd name="connsiteX12" fmla="*/ 76050 w 136148"/>
                <a:gd name="connsiteY12" fmla="*/ 0 h 148174"/>
                <a:gd name="connsiteX13" fmla="*/ 101775 w 136148"/>
                <a:gd name="connsiteY13" fmla="*/ 3761 h 148174"/>
                <a:gd name="connsiteX14" fmla="*/ 120637 w 136148"/>
                <a:gd name="connsiteY14" fmla="*/ 13837 h 148174"/>
                <a:gd name="connsiteX15" fmla="*/ 132250 w 136148"/>
                <a:gd name="connsiteY15" fmla="*/ 28526 h 148174"/>
                <a:gd name="connsiteX16" fmla="*/ 136149 w 136148"/>
                <a:gd name="connsiteY16" fmla="*/ 46426 h 148174"/>
                <a:gd name="connsiteX17" fmla="*/ 132525 w 136148"/>
                <a:gd name="connsiteY17" fmla="*/ 64190 h 148174"/>
                <a:gd name="connsiteX18" fmla="*/ 119676 w 136148"/>
                <a:gd name="connsiteY18" fmla="*/ 77890 h 148174"/>
                <a:gd name="connsiteX19" fmla="*/ 94802 w 136148"/>
                <a:gd name="connsiteY19" fmla="*/ 86840 h 148174"/>
                <a:gd name="connsiteX20" fmla="*/ 55102 w 136148"/>
                <a:gd name="connsiteY20" fmla="*/ 90052 h 148174"/>
                <a:gd name="connsiteX21" fmla="*/ 44614 w 136148"/>
                <a:gd name="connsiteY21" fmla="*/ 89915 h 148174"/>
                <a:gd name="connsiteX22" fmla="*/ 34127 w 136148"/>
                <a:gd name="connsiteY22" fmla="*/ 89503 h 148174"/>
                <a:gd name="connsiteX23" fmla="*/ 47964 w 136148"/>
                <a:gd name="connsiteY23" fmla="*/ 112565 h 148174"/>
                <a:gd name="connsiteX24" fmla="*/ 81102 w 136148"/>
                <a:gd name="connsiteY24" fmla="*/ 121378 h 148174"/>
                <a:gd name="connsiteX25" fmla="*/ 94527 w 136148"/>
                <a:gd name="connsiteY25" fmla="*/ 120253 h 148174"/>
                <a:gd name="connsiteX26" fmla="*/ 105564 w 136148"/>
                <a:gd name="connsiteY26" fmla="*/ 117452 h 148174"/>
                <a:gd name="connsiteX27" fmla="*/ 113965 w 136148"/>
                <a:gd name="connsiteY27" fmla="*/ 114103 h 148174"/>
                <a:gd name="connsiteX28" fmla="*/ 119127 w 136148"/>
                <a:gd name="connsiteY28" fmla="*/ 111577 h 148174"/>
                <a:gd name="connsiteX29" fmla="*/ 130905 w 136148"/>
                <a:gd name="connsiteY29" fmla="*/ 133898 h 148174"/>
                <a:gd name="connsiteX30" fmla="*/ 32754 w 136148"/>
                <a:gd name="connsiteY30" fmla="*/ 67649 h 148174"/>
                <a:gd name="connsiteX31" fmla="*/ 45054 w 136148"/>
                <a:gd name="connsiteY31" fmla="*/ 67923 h 148174"/>
                <a:gd name="connsiteX32" fmla="*/ 56804 w 136148"/>
                <a:gd name="connsiteY32" fmla="*/ 67923 h 148174"/>
                <a:gd name="connsiteX33" fmla="*/ 81678 w 136148"/>
                <a:gd name="connsiteY33" fmla="*/ 65974 h 148174"/>
                <a:gd name="connsiteX34" fmla="*/ 96504 w 136148"/>
                <a:gd name="connsiteY34" fmla="*/ 60950 h 148174"/>
                <a:gd name="connsiteX35" fmla="*/ 103505 w 136148"/>
                <a:gd name="connsiteY35" fmla="*/ 53949 h 148174"/>
                <a:gd name="connsiteX36" fmla="*/ 105180 w 136148"/>
                <a:gd name="connsiteY36" fmla="*/ 45850 h 148174"/>
                <a:gd name="connsiteX37" fmla="*/ 96641 w 136148"/>
                <a:gd name="connsiteY37" fmla="*/ 29926 h 148174"/>
                <a:gd name="connsiteX38" fmla="*/ 75529 w 136148"/>
                <a:gd name="connsiteY38" fmla="*/ 24600 h 148174"/>
                <a:gd name="connsiteX39" fmla="*/ 57353 w 136148"/>
                <a:gd name="connsiteY39" fmla="*/ 28224 h 148174"/>
                <a:gd name="connsiteX40" fmla="*/ 44202 w 136148"/>
                <a:gd name="connsiteY40" fmla="*/ 37860 h 148174"/>
                <a:gd name="connsiteX41" fmla="*/ 35966 w 136148"/>
                <a:gd name="connsiteY41" fmla="*/ 51698 h 148174"/>
                <a:gd name="connsiteX42" fmla="*/ 32754 w 136148"/>
                <a:gd name="connsiteY42" fmla="*/ 67649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148" h="148174">
                  <a:moveTo>
                    <a:pt x="130905" y="133898"/>
                  </a:moveTo>
                  <a:cubicBezTo>
                    <a:pt x="129395" y="134831"/>
                    <a:pt x="127089" y="136121"/>
                    <a:pt x="123904" y="137824"/>
                  </a:cubicBezTo>
                  <a:cubicBezTo>
                    <a:pt x="120719" y="139498"/>
                    <a:pt x="116766" y="141091"/>
                    <a:pt x="112016" y="142573"/>
                  </a:cubicBezTo>
                  <a:cubicBezTo>
                    <a:pt x="107266" y="144056"/>
                    <a:pt x="101775" y="145374"/>
                    <a:pt x="95516" y="146499"/>
                  </a:cubicBezTo>
                  <a:cubicBezTo>
                    <a:pt x="89256" y="147625"/>
                    <a:pt x="82420" y="148174"/>
                    <a:pt x="74952" y="148174"/>
                  </a:cubicBezTo>
                  <a:cubicBezTo>
                    <a:pt x="64519" y="148174"/>
                    <a:pt x="54773" y="146582"/>
                    <a:pt x="45740" y="143425"/>
                  </a:cubicBezTo>
                  <a:cubicBezTo>
                    <a:pt x="36707" y="140267"/>
                    <a:pt x="28773" y="135545"/>
                    <a:pt x="21964" y="129313"/>
                  </a:cubicBezTo>
                  <a:cubicBezTo>
                    <a:pt x="15155" y="123080"/>
                    <a:pt x="9801" y="115420"/>
                    <a:pt x="5875" y="106388"/>
                  </a:cubicBezTo>
                  <a:cubicBezTo>
                    <a:pt x="1977" y="97355"/>
                    <a:pt x="0" y="86950"/>
                    <a:pt x="0" y="75226"/>
                  </a:cubicBezTo>
                  <a:cubicBezTo>
                    <a:pt x="0" y="64052"/>
                    <a:pt x="1894" y="53839"/>
                    <a:pt x="5738" y="44614"/>
                  </a:cubicBezTo>
                  <a:cubicBezTo>
                    <a:pt x="9554" y="35389"/>
                    <a:pt x="14881" y="27455"/>
                    <a:pt x="21662" y="20838"/>
                  </a:cubicBezTo>
                  <a:cubicBezTo>
                    <a:pt x="28471" y="14222"/>
                    <a:pt x="36488" y="9088"/>
                    <a:pt x="45713" y="5464"/>
                  </a:cubicBezTo>
                  <a:cubicBezTo>
                    <a:pt x="54937" y="1839"/>
                    <a:pt x="65041" y="0"/>
                    <a:pt x="76050" y="0"/>
                  </a:cubicBezTo>
                  <a:cubicBezTo>
                    <a:pt x="85742" y="0"/>
                    <a:pt x="94308" y="1263"/>
                    <a:pt x="101775" y="3761"/>
                  </a:cubicBezTo>
                  <a:cubicBezTo>
                    <a:pt x="109216" y="6287"/>
                    <a:pt x="115530" y="9637"/>
                    <a:pt x="120637" y="13837"/>
                  </a:cubicBezTo>
                  <a:cubicBezTo>
                    <a:pt x="125771" y="18038"/>
                    <a:pt x="129615" y="22925"/>
                    <a:pt x="132250" y="28526"/>
                  </a:cubicBezTo>
                  <a:cubicBezTo>
                    <a:pt x="134859" y="34126"/>
                    <a:pt x="136149" y="40084"/>
                    <a:pt x="136149" y="46426"/>
                  </a:cubicBezTo>
                  <a:cubicBezTo>
                    <a:pt x="136149" y="52961"/>
                    <a:pt x="134941" y="58863"/>
                    <a:pt x="132525" y="64190"/>
                  </a:cubicBezTo>
                  <a:cubicBezTo>
                    <a:pt x="130109" y="69488"/>
                    <a:pt x="125826" y="74073"/>
                    <a:pt x="119676" y="77890"/>
                  </a:cubicBezTo>
                  <a:cubicBezTo>
                    <a:pt x="113526" y="81706"/>
                    <a:pt x="105235" y="84698"/>
                    <a:pt x="94802" y="86840"/>
                  </a:cubicBezTo>
                  <a:cubicBezTo>
                    <a:pt x="84369" y="88981"/>
                    <a:pt x="71136" y="90052"/>
                    <a:pt x="55102" y="90052"/>
                  </a:cubicBezTo>
                  <a:cubicBezTo>
                    <a:pt x="51368" y="90052"/>
                    <a:pt x="47881" y="89997"/>
                    <a:pt x="44614" y="89915"/>
                  </a:cubicBezTo>
                  <a:cubicBezTo>
                    <a:pt x="41347" y="89832"/>
                    <a:pt x="37860" y="89695"/>
                    <a:pt x="34127" y="89503"/>
                  </a:cubicBezTo>
                  <a:cubicBezTo>
                    <a:pt x="35609" y="99002"/>
                    <a:pt x="40222" y="106690"/>
                    <a:pt x="47964" y="112565"/>
                  </a:cubicBezTo>
                  <a:cubicBezTo>
                    <a:pt x="55706" y="118441"/>
                    <a:pt x="66743" y="121378"/>
                    <a:pt x="81102" y="121378"/>
                  </a:cubicBezTo>
                  <a:cubicBezTo>
                    <a:pt x="85961" y="121378"/>
                    <a:pt x="90409" y="120994"/>
                    <a:pt x="94527" y="120253"/>
                  </a:cubicBezTo>
                  <a:cubicBezTo>
                    <a:pt x="98618" y="119511"/>
                    <a:pt x="102297" y="118578"/>
                    <a:pt x="105564" y="117452"/>
                  </a:cubicBezTo>
                  <a:cubicBezTo>
                    <a:pt x="108831" y="116326"/>
                    <a:pt x="111632" y="115228"/>
                    <a:pt x="113965" y="114103"/>
                  </a:cubicBezTo>
                  <a:cubicBezTo>
                    <a:pt x="116299" y="112977"/>
                    <a:pt x="118029" y="112153"/>
                    <a:pt x="119127" y="111577"/>
                  </a:cubicBezTo>
                  <a:lnTo>
                    <a:pt x="130905" y="133898"/>
                  </a:lnTo>
                  <a:close/>
                  <a:moveTo>
                    <a:pt x="32754" y="67649"/>
                  </a:moveTo>
                  <a:cubicBezTo>
                    <a:pt x="37037" y="67841"/>
                    <a:pt x="41155" y="67923"/>
                    <a:pt x="45054" y="67923"/>
                  </a:cubicBezTo>
                  <a:cubicBezTo>
                    <a:pt x="48980" y="67923"/>
                    <a:pt x="52878" y="67923"/>
                    <a:pt x="56804" y="67923"/>
                  </a:cubicBezTo>
                  <a:cubicBezTo>
                    <a:pt x="67045" y="67923"/>
                    <a:pt x="75336" y="67265"/>
                    <a:pt x="81678" y="65974"/>
                  </a:cubicBezTo>
                  <a:cubicBezTo>
                    <a:pt x="88020" y="64684"/>
                    <a:pt x="92962" y="62982"/>
                    <a:pt x="96504" y="60950"/>
                  </a:cubicBezTo>
                  <a:cubicBezTo>
                    <a:pt x="100046" y="58891"/>
                    <a:pt x="102379" y="56585"/>
                    <a:pt x="103505" y="53949"/>
                  </a:cubicBezTo>
                  <a:cubicBezTo>
                    <a:pt x="104631" y="51341"/>
                    <a:pt x="105180" y="48623"/>
                    <a:pt x="105180" y="45850"/>
                  </a:cubicBezTo>
                  <a:cubicBezTo>
                    <a:pt x="105180" y="38766"/>
                    <a:pt x="102325" y="33468"/>
                    <a:pt x="96641" y="29926"/>
                  </a:cubicBezTo>
                  <a:cubicBezTo>
                    <a:pt x="90958" y="26384"/>
                    <a:pt x="83930" y="24600"/>
                    <a:pt x="75529" y="24600"/>
                  </a:cubicBezTo>
                  <a:cubicBezTo>
                    <a:pt x="68637" y="24600"/>
                    <a:pt x="62570" y="25808"/>
                    <a:pt x="57353" y="28224"/>
                  </a:cubicBezTo>
                  <a:cubicBezTo>
                    <a:pt x="52137" y="30640"/>
                    <a:pt x="47744" y="33852"/>
                    <a:pt x="44202" y="37860"/>
                  </a:cubicBezTo>
                  <a:cubicBezTo>
                    <a:pt x="40661" y="41869"/>
                    <a:pt x="37915" y="46481"/>
                    <a:pt x="35966" y="51698"/>
                  </a:cubicBezTo>
                  <a:cubicBezTo>
                    <a:pt x="34017" y="56914"/>
                    <a:pt x="32946" y="62240"/>
                    <a:pt x="32754" y="67649"/>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sp>
          <p:nvSpPr>
            <p:cNvPr id="34" name="Vrije vorm: vorm 33">
              <a:extLst>
                <a:ext uri="{FF2B5EF4-FFF2-40B4-BE49-F238E27FC236}">
                  <a16:creationId xmlns:a16="http://schemas.microsoft.com/office/drawing/2014/main" xmlns="" id="{68879486-D862-4617-86D0-BD32575619C0}"/>
                </a:ext>
              </a:extLst>
            </p:cNvPr>
            <p:cNvSpPr/>
            <p:nvPr/>
          </p:nvSpPr>
          <p:spPr>
            <a:xfrm>
              <a:off x="5945724" y="6544498"/>
              <a:ext cx="150974" cy="209920"/>
            </a:xfrm>
            <a:custGeom>
              <a:avLst/>
              <a:gdLst>
                <a:gd name="connsiteX0" fmla="*/ 145429 w 150974"/>
                <a:gd name="connsiteY0" fmla="*/ 1263 h 209920"/>
                <a:gd name="connsiteX1" fmla="*/ 136204 w 150974"/>
                <a:gd name="connsiteY1" fmla="*/ 0 h 209920"/>
                <a:gd name="connsiteX2" fmla="*/ 123767 w 150974"/>
                <a:gd name="connsiteY2" fmla="*/ 3624 h 209920"/>
                <a:gd name="connsiteX3" fmla="*/ 119429 w 150974"/>
                <a:gd name="connsiteY3" fmla="*/ 14798 h 209920"/>
                <a:gd name="connsiteX4" fmla="*/ 119429 w 150974"/>
                <a:gd name="connsiteY4" fmla="*/ 83298 h 209920"/>
                <a:gd name="connsiteX5" fmla="*/ 100128 w 150974"/>
                <a:gd name="connsiteY5" fmla="*/ 68061 h 209920"/>
                <a:gd name="connsiteX6" fmla="*/ 71602 w 150974"/>
                <a:gd name="connsiteY6" fmla="*/ 61774 h 209920"/>
                <a:gd name="connsiteX7" fmla="*/ 43214 w 150974"/>
                <a:gd name="connsiteY7" fmla="*/ 67237 h 209920"/>
                <a:gd name="connsiteX8" fmla="*/ 20564 w 150974"/>
                <a:gd name="connsiteY8" fmla="*/ 82612 h 209920"/>
                <a:gd name="connsiteX9" fmla="*/ 5464 w 150974"/>
                <a:gd name="connsiteY9" fmla="*/ 106086 h 209920"/>
                <a:gd name="connsiteX10" fmla="*/ 0 w 150974"/>
                <a:gd name="connsiteY10" fmla="*/ 135847 h 209920"/>
                <a:gd name="connsiteX11" fmla="*/ 5738 w 150974"/>
                <a:gd name="connsiteY11" fmla="*/ 165471 h 209920"/>
                <a:gd name="connsiteX12" fmla="*/ 21525 w 150974"/>
                <a:gd name="connsiteY12" fmla="*/ 188945 h 209920"/>
                <a:gd name="connsiteX13" fmla="*/ 45438 w 150974"/>
                <a:gd name="connsiteY13" fmla="*/ 204320 h 209920"/>
                <a:gd name="connsiteX14" fmla="*/ 75776 w 150974"/>
                <a:gd name="connsiteY14" fmla="*/ 209920 h 209920"/>
                <a:gd name="connsiteX15" fmla="*/ 124838 w 150974"/>
                <a:gd name="connsiteY15" fmla="*/ 192459 h 209920"/>
                <a:gd name="connsiteX16" fmla="*/ 125661 w 150974"/>
                <a:gd name="connsiteY16" fmla="*/ 205994 h 209920"/>
                <a:gd name="connsiteX17" fmla="*/ 150975 w 150974"/>
                <a:gd name="connsiteY17" fmla="*/ 205994 h 209920"/>
                <a:gd name="connsiteX18" fmla="*/ 150975 w 150974"/>
                <a:gd name="connsiteY18" fmla="*/ 3075 h 209920"/>
                <a:gd name="connsiteX19" fmla="*/ 145429 w 150974"/>
                <a:gd name="connsiteY19" fmla="*/ 1263 h 209920"/>
                <a:gd name="connsiteX20" fmla="*/ 116217 w 150974"/>
                <a:gd name="connsiteY20" fmla="*/ 154324 h 209920"/>
                <a:gd name="connsiteX21" fmla="*/ 107404 w 150974"/>
                <a:gd name="connsiteY21" fmla="*/ 168573 h 209920"/>
                <a:gd name="connsiteX22" fmla="*/ 93841 w 150974"/>
                <a:gd name="connsiteY22" fmla="*/ 177798 h 209920"/>
                <a:gd name="connsiteX23" fmla="*/ 76380 w 150974"/>
                <a:gd name="connsiteY23" fmla="*/ 181148 h 209920"/>
                <a:gd name="connsiteX24" fmla="*/ 58754 w 150974"/>
                <a:gd name="connsiteY24" fmla="*/ 177661 h 209920"/>
                <a:gd name="connsiteX25" fmla="*/ 45191 w 150974"/>
                <a:gd name="connsiteY25" fmla="*/ 168161 h 209920"/>
                <a:gd name="connsiteX26" fmla="*/ 36378 w 150974"/>
                <a:gd name="connsiteY26" fmla="*/ 153912 h 209920"/>
                <a:gd name="connsiteX27" fmla="*/ 33303 w 150974"/>
                <a:gd name="connsiteY27" fmla="*/ 135874 h 209920"/>
                <a:gd name="connsiteX28" fmla="*/ 36378 w 150974"/>
                <a:gd name="connsiteY28" fmla="*/ 117699 h 209920"/>
                <a:gd name="connsiteX29" fmla="*/ 45191 w 150974"/>
                <a:gd name="connsiteY29" fmla="*/ 103313 h 209920"/>
                <a:gd name="connsiteX30" fmla="*/ 58754 w 150974"/>
                <a:gd name="connsiteY30" fmla="*/ 93813 h 209920"/>
                <a:gd name="connsiteX31" fmla="*/ 76380 w 150974"/>
                <a:gd name="connsiteY31" fmla="*/ 90327 h 209920"/>
                <a:gd name="connsiteX32" fmla="*/ 93841 w 150974"/>
                <a:gd name="connsiteY32" fmla="*/ 93813 h 209920"/>
                <a:gd name="connsiteX33" fmla="*/ 107404 w 150974"/>
                <a:gd name="connsiteY33" fmla="*/ 103450 h 209920"/>
                <a:gd name="connsiteX34" fmla="*/ 116217 w 150974"/>
                <a:gd name="connsiteY34" fmla="*/ 118001 h 209920"/>
                <a:gd name="connsiteX35" fmla="*/ 119429 w 150974"/>
                <a:gd name="connsiteY35" fmla="*/ 135902 h 209920"/>
                <a:gd name="connsiteX36" fmla="*/ 116217 w 150974"/>
                <a:gd name="connsiteY36" fmla="*/ 154324 h 2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974" h="209920">
                  <a:moveTo>
                    <a:pt x="145429" y="1263"/>
                  </a:moveTo>
                  <a:cubicBezTo>
                    <a:pt x="142628" y="412"/>
                    <a:pt x="139553" y="0"/>
                    <a:pt x="136204" y="0"/>
                  </a:cubicBezTo>
                  <a:cubicBezTo>
                    <a:pt x="130795" y="0"/>
                    <a:pt x="126650" y="1208"/>
                    <a:pt x="123767" y="3624"/>
                  </a:cubicBezTo>
                  <a:cubicBezTo>
                    <a:pt x="120884" y="6040"/>
                    <a:pt x="119429" y="9774"/>
                    <a:pt x="119429" y="14798"/>
                  </a:cubicBezTo>
                  <a:lnTo>
                    <a:pt x="119429" y="83298"/>
                  </a:lnTo>
                  <a:cubicBezTo>
                    <a:pt x="114762" y="77341"/>
                    <a:pt x="108337" y="72261"/>
                    <a:pt x="100128" y="68061"/>
                  </a:cubicBezTo>
                  <a:cubicBezTo>
                    <a:pt x="91919" y="63860"/>
                    <a:pt x="82420" y="61774"/>
                    <a:pt x="71602" y="61774"/>
                  </a:cubicBezTo>
                  <a:cubicBezTo>
                    <a:pt x="61334" y="61774"/>
                    <a:pt x="51890" y="63586"/>
                    <a:pt x="43214" y="67237"/>
                  </a:cubicBezTo>
                  <a:cubicBezTo>
                    <a:pt x="34538" y="70861"/>
                    <a:pt x="26988" y="75995"/>
                    <a:pt x="20564" y="82612"/>
                  </a:cubicBezTo>
                  <a:cubicBezTo>
                    <a:pt x="14139" y="89228"/>
                    <a:pt x="9088" y="97053"/>
                    <a:pt x="5464" y="106086"/>
                  </a:cubicBezTo>
                  <a:cubicBezTo>
                    <a:pt x="1839" y="115118"/>
                    <a:pt x="0" y="125057"/>
                    <a:pt x="0" y="135847"/>
                  </a:cubicBezTo>
                  <a:cubicBezTo>
                    <a:pt x="0" y="146472"/>
                    <a:pt x="1894" y="156356"/>
                    <a:pt x="5738" y="165471"/>
                  </a:cubicBezTo>
                  <a:cubicBezTo>
                    <a:pt x="9554" y="174613"/>
                    <a:pt x="14826" y="182438"/>
                    <a:pt x="21525" y="188945"/>
                  </a:cubicBezTo>
                  <a:cubicBezTo>
                    <a:pt x="28224" y="195479"/>
                    <a:pt x="36213" y="200586"/>
                    <a:pt x="45438" y="204320"/>
                  </a:cubicBezTo>
                  <a:cubicBezTo>
                    <a:pt x="54663" y="208053"/>
                    <a:pt x="64766" y="209920"/>
                    <a:pt x="75776" y="209920"/>
                  </a:cubicBezTo>
                  <a:cubicBezTo>
                    <a:pt x="97849" y="209920"/>
                    <a:pt x="113773" y="201931"/>
                    <a:pt x="124838" y="192459"/>
                  </a:cubicBezTo>
                  <a:lnTo>
                    <a:pt x="125661" y="205994"/>
                  </a:lnTo>
                  <a:lnTo>
                    <a:pt x="150975" y="205994"/>
                  </a:lnTo>
                  <a:lnTo>
                    <a:pt x="150975" y="3075"/>
                  </a:lnTo>
                  <a:cubicBezTo>
                    <a:pt x="150069" y="2691"/>
                    <a:pt x="148229" y="2087"/>
                    <a:pt x="145429" y="1263"/>
                  </a:cubicBezTo>
                  <a:close/>
                  <a:moveTo>
                    <a:pt x="116217" y="154324"/>
                  </a:moveTo>
                  <a:cubicBezTo>
                    <a:pt x="114075" y="159925"/>
                    <a:pt x="111138" y="164675"/>
                    <a:pt x="107404" y="168573"/>
                  </a:cubicBezTo>
                  <a:cubicBezTo>
                    <a:pt x="103670" y="172499"/>
                    <a:pt x="99167" y="175574"/>
                    <a:pt x="93841" y="177798"/>
                  </a:cubicBezTo>
                  <a:cubicBezTo>
                    <a:pt x="88515" y="180022"/>
                    <a:pt x="82694" y="181148"/>
                    <a:pt x="76380" y="181148"/>
                  </a:cubicBezTo>
                  <a:cubicBezTo>
                    <a:pt x="69845" y="181148"/>
                    <a:pt x="63970" y="179994"/>
                    <a:pt x="58754" y="177661"/>
                  </a:cubicBezTo>
                  <a:cubicBezTo>
                    <a:pt x="53537" y="175327"/>
                    <a:pt x="49007" y="172170"/>
                    <a:pt x="45191" y="168161"/>
                  </a:cubicBezTo>
                  <a:cubicBezTo>
                    <a:pt x="41375" y="164153"/>
                    <a:pt x="38437" y="159403"/>
                    <a:pt x="36378" y="153912"/>
                  </a:cubicBezTo>
                  <a:cubicBezTo>
                    <a:pt x="34319" y="148421"/>
                    <a:pt x="33303" y="142409"/>
                    <a:pt x="33303" y="135874"/>
                  </a:cubicBezTo>
                  <a:cubicBezTo>
                    <a:pt x="33303" y="129340"/>
                    <a:pt x="34319" y="123300"/>
                    <a:pt x="36378" y="117699"/>
                  </a:cubicBezTo>
                  <a:cubicBezTo>
                    <a:pt x="38437" y="112098"/>
                    <a:pt x="41375" y="107321"/>
                    <a:pt x="45191" y="103313"/>
                  </a:cubicBezTo>
                  <a:cubicBezTo>
                    <a:pt x="49007" y="99304"/>
                    <a:pt x="53537" y="96147"/>
                    <a:pt x="58754" y="93813"/>
                  </a:cubicBezTo>
                  <a:cubicBezTo>
                    <a:pt x="63970" y="91480"/>
                    <a:pt x="69845" y="90327"/>
                    <a:pt x="76380" y="90327"/>
                  </a:cubicBezTo>
                  <a:cubicBezTo>
                    <a:pt x="82722" y="90327"/>
                    <a:pt x="88542" y="91507"/>
                    <a:pt x="93841" y="93813"/>
                  </a:cubicBezTo>
                  <a:cubicBezTo>
                    <a:pt x="99167" y="96147"/>
                    <a:pt x="103670" y="99359"/>
                    <a:pt x="107404" y="103450"/>
                  </a:cubicBezTo>
                  <a:cubicBezTo>
                    <a:pt x="111138" y="107541"/>
                    <a:pt x="114075" y="112400"/>
                    <a:pt x="116217" y="118001"/>
                  </a:cubicBezTo>
                  <a:cubicBezTo>
                    <a:pt x="118358" y="123602"/>
                    <a:pt x="119429" y="129560"/>
                    <a:pt x="119429" y="135902"/>
                  </a:cubicBezTo>
                  <a:cubicBezTo>
                    <a:pt x="119429" y="142573"/>
                    <a:pt x="118358" y="148723"/>
                    <a:pt x="116217" y="154324"/>
                  </a:cubicBezTo>
                  <a:close/>
                </a:path>
              </a:pathLst>
            </a:custGeom>
            <a:solidFill>
              <a:srgbClr val="FFFFFF"/>
            </a:solidFill>
            <a:ln w="2725" cap="flat">
              <a:noFill/>
              <a:prstDash val="solid"/>
              <a:miter/>
            </a:ln>
          </p:spPr>
          <p:txBody>
            <a:bodyPr anchor="ctr"/>
            <a:lstStyle/>
            <a:p>
              <a:pPr fontAlgn="auto">
                <a:spcBef>
                  <a:spcPts val="0"/>
                </a:spcBef>
                <a:spcAft>
                  <a:spcPts val="0"/>
                </a:spcAft>
                <a:defRPr/>
              </a:pPr>
              <a:endParaRPr lang="nl-BE" sz="4799" dirty="0">
                <a:latin typeface="Candara" panose="020E0502030303020204" pitchFamily="34" charset="0"/>
                <a:ea typeface="+mn-ea"/>
              </a:endParaRPr>
            </a:p>
          </p:txBody>
        </p:sp>
      </p:grpSp>
      <p:cxnSp>
        <p:nvCxnSpPr>
          <p:cNvPr id="18" name="Rechte verbindingslijn 17">
            <a:extLst>
              <a:ext uri="{FF2B5EF4-FFF2-40B4-BE49-F238E27FC236}">
                <a16:creationId xmlns:a16="http://schemas.microsoft.com/office/drawing/2014/main" xmlns="" id="{2C0F82E4-7C81-4E4B-B8A7-3E1BBC88F078}"/>
              </a:ext>
            </a:extLst>
          </p:cNvPr>
          <p:cNvCxnSpPr>
            <a:cxnSpLocks/>
          </p:cNvCxnSpPr>
          <p:nvPr/>
        </p:nvCxnSpPr>
        <p:spPr>
          <a:xfrm>
            <a:off x="317500" y="482600"/>
            <a:ext cx="0" cy="83185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49556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74" r:id="rId55"/>
  </p:sldLayoutIdLst>
  <p:transition spd="med">
    <p:fade/>
  </p:transition>
  <p:hf sldNum="0" hdr="0" ftr="0" dt="0"/>
  <p:txStyles>
    <p:titleStyle>
      <a:lvl1pPr algn="l" rtl="0" eaLnBrk="1" fontAlgn="base" hangingPunct="1">
        <a:lnSpc>
          <a:spcPct val="90000"/>
        </a:lnSpc>
        <a:spcBef>
          <a:spcPct val="0"/>
        </a:spcBef>
        <a:spcAft>
          <a:spcPct val="0"/>
        </a:spcAft>
        <a:defRPr sz="3999" b="1" kern="1200">
          <a:solidFill>
            <a:schemeClr val="accent2"/>
          </a:solidFill>
          <a:latin typeface="Candara" panose="020E0502030303020204" pitchFamily="34" charset="0"/>
          <a:ea typeface="MS PGothic" panose="020B0600070205080204" pitchFamily="34" charset="-128"/>
          <a:cs typeface="+mj-cs"/>
        </a:defRPr>
      </a:lvl1pPr>
      <a:lvl2pPr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2pPr>
      <a:lvl3pPr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3pPr>
      <a:lvl4pPr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4pPr>
      <a:lvl5pPr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5pPr>
      <a:lvl6pPr marL="457109"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6pPr>
      <a:lvl7pPr marL="914217"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7pPr>
      <a:lvl8pPr marL="1371326"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8pPr>
      <a:lvl9pPr marL="1828434" algn="l" rtl="0" eaLnBrk="1" fontAlgn="base" hangingPunct="1">
        <a:lnSpc>
          <a:spcPct val="90000"/>
        </a:lnSpc>
        <a:spcBef>
          <a:spcPct val="0"/>
        </a:spcBef>
        <a:spcAft>
          <a:spcPct val="0"/>
        </a:spcAft>
        <a:defRPr sz="3999" b="1">
          <a:solidFill>
            <a:schemeClr val="accent2"/>
          </a:solidFill>
          <a:latin typeface="Candara" panose="020E0502030303020204" pitchFamily="34" charset="0"/>
          <a:ea typeface="MS PGothic" panose="020B0600070205080204" pitchFamily="34" charset="-128"/>
        </a:defRPr>
      </a:lvl9pPr>
    </p:titleStyle>
    <p:bodyStyle>
      <a:lvl1pPr algn="l" rtl="0" eaLnBrk="1" fontAlgn="base" hangingPunct="1">
        <a:spcBef>
          <a:spcPts val="1000"/>
        </a:spcBef>
        <a:spcAft>
          <a:spcPct val="0"/>
        </a:spcAft>
        <a:buClr>
          <a:schemeClr val="accent1"/>
        </a:buClr>
        <a:buFont typeface="Arial" panose="020B0604020202020204" pitchFamily="34" charset="0"/>
        <a:defRPr sz="3599" b="1" kern="1200">
          <a:solidFill>
            <a:schemeClr val="accent1"/>
          </a:solidFill>
          <a:latin typeface="Candara" panose="020E0502030303020204" pitchFamily="34" charset="0"/>
          <a:ea typeface="MS PGothic" panose="020B0600070205080204" pitchFamily="34" charset="-128"/>
          <a:cs typeface="+mn-cs"/>
        </a:defRPr>
      </a:lvl1pPr>
      <a:lvl2pPr marL="179352" indent="-228554" algn="l" rtl="0" eaLnBrk="1" fontAlgn="base" hangingPunct="1">
        <a:spcBef>
          <a:spcPts val="500"/>
        </a:spcBef>
        <a:spcAft>
          <a:spcPct val="0"/>
        </a:spcAft>
        <a:buClr>
          <a:schemeClr val="accent1"/>
        </a:buClr>
        <a:buFont typeface="Arial" panose="020B0604020202020204" pitchFamily="34" charset="0"/>
        <a:buChar char="•"/>
        <a:defRPr sz="2400" kern="1200">
          <a:solidFill>
            <a:schemeClr val="accent2"/>
          </a:solidFill>
          <a:latin typeface="Candara" panose="020E0502030303020204" pitchFamily="34" charset="0"/>
          <a:ea typeface="MS PGothic" panose="020B0600070205080204" pitchFamily="34" charset="-128"/>
          <a:cs typeface="+mn-cs"/>
        </a:defRPr>
      </a:lvl2pPr>
      <a:lvl3pPr marL="539642" indent="-228554" algn="l" rtl="0" eaLnBrk="1" fontAlgn="base" hangingPunct="1">
        <a:spcBef>
          <a:spcPts val="500"/>
        </a:spcBef>
        <a:spcAft>
          <a:spcPct val="0"/>
        </a:spcAft>
        <a:buClr>
          <a:schemeClr val="accent1"/>
        </a:buClr>
        <a:buFont typeface="Arial" panose="020B0604020202020204" pitchFamily="34" charset="0"/>
        <a:buChar char="•"/>
        <a:defRPr sz="2000" kern="1200">
          <a:solidFill>
            <a:schemeClr val="accent2"/>
          </a:solidFill>
          <a:latin typeface="Candara" panose="020E0502030303020204" pitchFamily="34" charset="0"/>
          <a:ea typeface="MS PGothic" panose="020B0600070205080204" pitchFamily="34" charset="-128"/>
          <a:cs typeface="+mn-cs"/>
        </a:defRPr>
      </a:lvl3pPr>
      <a:lvl4pPr marL="934851" indent="-228554" algn="l" rtl="0" eaLnBrk="1" fontAlgn="base" hangingPunct="1">
        <a:spcBef>
          <a:spcPts val="500"/>
        </a:spcBef>
        <a:spcAft>
          <a:spcPct val="0"/>
        </a:spcAft>
        <a:buClr>
          <a:schemeClr val="accent1"/>
        </a:buClr>
        <a:buFont typeface="Arial" panose="020B0604020202020204" pitchFamily="34" charset="0"/>
        <a:buChar char="•"/>
        <a:defRPr kern="1200">
          <a:solidFill>
            <a:schemeClr val="accent2"/>
          </a:solidFill>
          <a:latin typeface="Candara" panose="020E0502030303020204" pitchFamily="34" charset="0"/>
          <a:ea typeface="MS PGothic" panose="020B0600070205080204" pitchFamily="34" charset="-128"/>
          <a:cs typeface="+mn-cs"/>
        </a:defRPr>
      </a:lvl4pPr>
      <a:lvl5pPr marL="1295141" indent="-228554" algn="l" rtl="0" eaLnBrk="1" fontAlgn="base" hangingPunct="1">
        <a:spcBef>
          <a:spcPts val="500"/>
        </a:spcBef>
        <a:spcAft>
          <a:spcPct val="0"/>
        </a:spcAft>
        <a:buClr>
          <a:schemeClr val="accent1"/>
        </a:buClr>
        <a:buFont typeface="Arial" panose="020B0604020202020204" pitchFamily="34" charset="0"/>
        <a:buChar char="•"/>
        <a:defRPr kern="1200">
          <a:solidFill>
            <a:schemeClr val="accent2"/>
          </a:solidFill>
          <a:latin typeface="Candara" panose="020E0502030303020204" pitchFamily="34" charset="0"/>
          <a:ea typeface="MS PGothic" panose="020B0600070205080204" pitchFamily="34" charset="-128"/>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xfrm>
            <a:off x="11296369" y="6134100"/>
            <a:ext cx="539930"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fld id="{FCFE57C9-03E5-4E47-9427-670CC95E1270}" type="slidenum">
              <a:rPr lang="nl-BE" smtClean="0"/>
              <a:pPr/>
              <a:t>‹nr.›</a:t>
            </a:fld>
            <a:endParaRPr lang="nl-BE" dirty="0"/>
          </a:p>
        </p:txBody>
      </p:sp>
      <p:cxnSp>
        <p:nvCxnSpPr>
          <p:cNvPr id="8" name="Straight Connector 7"/>
          <p:cNvCxnSpPr/>
          <p:nvPr/>
        </p:nvCxnSpPr>
        <p:spPr>
          <a:xfrm>
            <a:off x="1947079" y="6442295"/>
            <a:ext cx="9057997"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b="20836"/>
          <a:stretch/>
        </p:blipFill>
        <p:spPr>
          <a:xfrm>
            <a:off x="279731" y="6101732"/>
            <a:ext cx="1483795" cy="514600"/>
          </a:xfrm>
          <a:prstGeom prst="rect">
            <a:avLst/>
          </a:prstGeom>
        </p:spPr>
      </p:pic>
      <p:sp>
        <p:nvSpPr>
          <p:cNvPr id="2" name="Title Placeholder 1"/>
          <p:cNvSpPr>
            <a:spLocks noGrp="1"/>
          </p:cNvSpPr>
          <p:nvPr>
            <p:ph type="title"/>
          </p:nvPr>
        </p:nvSpPr>
        <p:spPr>
          <a:xfrm>
            <a:off x="1222984" y="363641"/>
            <a:ext cx="10613315" cy="554400"/>
          </a:xfrm>
          <a:prstGeom prst="rect">
            <a:avLst/>
          </a:prstGeom>
          <a:noFill/>
        </p:spPr>
        <p:txBody>
          <a:bodyPr wrap="square" lIns="244800" rIns="244800" rtlCol="0" anchor="ctr" anchorCtr="0">
            <a:noAutofit/>
          </a:bodyPr>
          <a:lstStyle/>
          <a:p>
            <a:pPr marL="0" lvl="0" algn="l"/>
            <a:r>
              <a:rPr lang="nl-BE"/>
              <a:t>Click to edit Master title style</a:t>
            </a:r>
            <a:endParaRPr lang="en-US" dirty="0"/>
          </a:p>
        </p:txBody>
      </p:sp>
      <p:sp>
        <p:nvSpPr>
          <p:cNvPr id="3" name="Text Placeholder 2"/>
          <p:cNvSpPr>
            <a:spLocks noGrp="1"/>
          </p:cNvSpPr>
          <p:nvPr>
            <p:ph type="body" idx="1"/>
          </p:nvPr>
        </p:nvSpPr>
        <p:spPr>
          <a:xfrm>
            <a:off x="1222984" y="1453444"/>
            <a:ext cx="10613315" cy="4525963"/>
          </a:xfrm>
          <a:prstGeom prst="rect">
            <a:avLst/>
          </a:prstGeom>
        </p:spPr>
        <p:txBody>
          <a:bodyPr vert="horz" lIns="243852" tIns="121926" rIns="243852" bIns="121926"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Tree>
    <p:extLst>
      <p:ext uri="{BB962C8B-B14F-4D97-AF65-F5344CB8AC3E}">
        <p14:creationId xmlns:p14="http://schemas.microsoft.com/office/powerpoint/2010/main" val="17844475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Lst>
  <mc:AlternateContent xmlns:mc="http://schemas.openxmlformats.org/markup-compatibility/2006" xmlns:p14="http://schemas.microsoft.com/office/powerpoint/2010/main">
    <mc:Choice Requires="p14">
      <p:transition spd="med" p14:dur="700"/>
    </mc:Choice>
    <mc:Fallback xmlns="">
      <p:transition spd="med"/>
    </mc:Fallback>
  </mc:AlternateContent>
  <p:hf hdr="0" ftr="0" dt="0"/>
  <p:txStyles>
    <p:titleStyle>
      <a:lvl1pPr algn="l" defTabSz="609509" rtl="0" eaLnBrk="1" latinLnBrk="0" hangingPunct="1">
        <a:spcBef>
          <a:spcPct val="0"/>
        </a:spcBef>
        <a:buNone/>
        <a:defRPr lang="en-US" sz="3299" kern="1200" cap="all" baseline="0" dirty="0">
          <a:solidFill>
            <a:schemeClr val="tx2"/>
          </a:solidFill>
          <a:latin typeface="+mn-lt"/>
          <a:ea typeface="+mn-ea"/>
          <a:cs typeface="Roboto Black"/>
        </a:defRPr>
      </a:lvl1pPr>
    </p:titleStyle>
    <p:bodyStyle>
      <a:lvl1pPr marL="285693" indent="-285693" algn="l" defTabSz="609509" rtl="0" eaLnBrk="1" latinLnBrk="0" hangingPunct="1">
        <a:spcBef>
          <a:spcPct val="20000"/>
        </a:spcBef>
        <a:buClr>
          <a:schemeClr val="tx2"/>
        </a:buClr>
        <a:buFont typeface="Arial" panose="020B0604020202020204" pitchFamily="34" charset="0"/>
        <a:buChar char="•"/>
        <a:defRPr sz="2000" kern="1200">
          <a:solidFill>
            <a:schemeClr val="accent2"/>
          </a:solidFill>
          <a:latin typeface="+mn-lt"/>
          <a:ea typeface="+mn-ea"/>
          <a:cs typeface="Roboto Light"/>
        </a:defRPr>
      </a:lvl1pPr>
      <a:lvl2pPr marL="895201" indent="-285693" algn="l" defTabSz="609509" rtl="0" eaLnBrk="1" latinLnBrk="0" hangingPunct="1">
        <a:spcBef>
          <a:spcPct val="20000"/>
        </a:spcBef>
        <a:buClr>
          <a:schemeClr val="tx2"/>
        </a:buClr>
        <a:buFont typeface="Courier New" panose="02070309020205020404" pitchFamily="49" charset="0"/>
        <a:buChar char="o"/>
        <a:defRPr sz="1800" kern="1200">
          <a:solidFill>
            <a:schemeClr val="accent2"/>
          </a:solidFill>
          <a:latin typeface="+mn-lt"/>
          <a:ea typeface="+mn-ea"/>
          <a:cs typeface="Roboto Light"/>
        </a:defRPr>
      </a:lvl2pPr>
      <a:lvl3pPr marL="1447571" indent="-228554" algn="l" defTabSz="609509" rtl="0" eaLnBrk="1" latinLnBrk="0" hangingPunct="1">
        <a:spcBef>
          <a:spcPct val="20000"/>
        </a:spcBef>
        <a:buClr>
          <a:schemeClr val="tx2"/>
        </a:buClr>
        <a:buFont typeface="Calibri" panose="020F0502020204030204" pitchFamily="34" charset="0"/>
        <a:buChar char="-"/>
        <a:defRPr sz="1400" kern="1200">
          <a:solidFill>
            <a:schemeClr val="accent2"/>
          </a:solidFill>
          <a:latin typeface="+mn-lt"/>
          <a:ea typeface="+mn-ea"/>
          <a:cs typeface="Roboto Light"/>
        </a:defRPr>
      </a:lvl3pPr>
      <a:lvl4pPr marL="1999941" indent="-171416" algn="l" defTabSz="609509" rtl="0" eaLnBrk="1" latinLnBrk="0" hangingPunct="1">
        <a:spcBef>
          <a:spcPct val="20000"/>
        </a:spcBef>
        <a:buClr>
          <a:schemeClr val="tx2"/>
        </a:buClr>
        <a:buFont typeface="Arial" panose="020B0604020202020204" pitchFamily="34" charset="0"/>
        <a:buChar char="•"/>
        <a:defRPr sz="1000" kern="1200">
          <a:solidFill>
            <a:schemeClr val="accent2"/>
          </a:solidFill>
          <a:latin typeface="+mn-lt"/>
          <a:ea typeface="+mn-ea"/>
          <a:cs typeface="Roboto Light"/>
        </a:defRPr>
      </a:lvl4pPr>
      <a:lvl5pPr marL="2609450" indent="-171416" algn="l" defTabSz="609509" rtl="0" eaLnBrk="1" latinLnBrk="0" hangingPunct="1">
        <a:spcBef>
          <a:spcPct val="20000"/>
        </a:spcBef>
        <a:buClr>
          <a:schemeClr val="tx2"/>
        </a:buClr>
        <a:buFont typeface="Courier New" panose="02070309020205020404" pitchFamily="49" charset="0"/>
        <a:buChar char="o"/>
        <a:defRPr sz="1000" kern="1200">
          <a:solidFill>
            <a:schemeClr val="accent2"/>
          </a:solidFill>
          <a:latin typeface="+mn-lt"/>
          <a:ea typeface="+mn-ea"/>
          <a:cs typeface="Roboto Light"/>
        </a:defRPr>
      </a:lvl5pPr>
      <a:lvl6pPr marL="3352297" indent="-304754" algn="l" defTabSz="609509" rtl="0" eaLnBrk="1" latinLnBrk="0" hangingPunct="1">
        <a:spcBef>
          <a:spcPct val="20000"/>
        </a:spcBef>
        <a:buFont typeface="Arial"/>
        <a:buChar char="•"/>
        <a:defRPr sz="2649" kern="1200">
          <a:solidFill>
            <a:schemeClr val="tx1"/>
          </a:solidFill>
          <a:latin typeface="+mn-lt"/>
          <a:ea typeface="+mn-ea"/>
          <a:cs typeface="+mn-cs"/>
        </a:defRPr>
      </a:lvl6pPr>
      <a:lvl7pPr marL="3961805" indent="-304754" algn="l" defTabSz="609509" rtl="0" eaLnBrk="1" latinLnBrk="0" hangingPunct="1">
        <a:spcBef>
          <a:spcPct val="20000"/>
        </a:spcBef>
        <a:buFont typeface="Arial"/>
        <a:buChar char="•"/>
        <a:defRPr sz="2649" kern="1200">
          <a:solidFill>
            <a:schemeClr val="tx1"/>
          </a:solidFill>
          <a:latin typeface="+mn-lt"/>
          <a:ea typeface="+mn-ea"/>
          <a:cs typeface="+mn-cs"/>
        </a:defRPr>
      </a:lvl7pPr>
      <a:lvl8pPr marL="4571314" indent="-304754" algn="l" defTabSz="609509" rtl="0" eaLnBrk="1" latinLnBrk="0" hangingPunct="1">
        <a:spcBef>
          <a:spcPct val="20000"/>
        </a:spcBef>
        <a:buFont typeface="Arial"/>
        <a:buChar char="•"/>
        <a:defRPr sz="2649" kern="1200">
          <a:solidFill>
            <a:schemeClr val="tx1"/>
          </a:solidFill>
          <a:latin typeface="+mn-lt"/>
          <a:ea typeface="+mn-ea"/>
          <a:cs typeface="+mn-cs"/>
        </a:defRPr>
      </a:lvl8pPr>
      <a:lvl9pPr marL="5180823" indent="-304754" algn="l" defTabSz="609509" rtl="0" eaLnBrk="1" latinLnBrk="0" hangingPunct="1">
        <a:spcBef>
          <a:spcPct val="20000"/>
        </a:spcBef>
        <a:buFont typeface="Arial"/>
        <a:buChar char="•"/>
        <a:defRPr sz="2649" kern="1200">
          <a:solidFill>
            <a:schemeClr val="tx1"/>
          </a:solidFill>
          <a:latin typeface="+mn-lt"/>
          <a:ea typeface="+mn-ea"/>
          <a:cs typeface="+mn-cs"/>
        </a:defRPr>
      </a:lvl9pPr>
    </p:bodyStyle>
    <p:otherStyle>
      <a:defPPr>
        <a:defRPr lang="en-US"/>
      </a:defPPr>
      <a:lvl1pPr marL="0" algn="l" defTabSz="609509" rtl="0" eaLnBrk="1" latinLnBrk="0" hangingPunct="1">
        <a:defRPr sz="2400" kern="1200">
          <a:solidFill>
            <a:schemeClr val="tx1"/>
          </a:solidFill>
          <a:latin typeface="+mn-lt"/>
          <a:ea typeface="+mn-ea"/>
          <a:cs typeface="+mn-cs"/>
        </a:defRPr>
      </a:lvl1pPr>
      <a:lvl2pPr marL="609509" algn="l" defTabSz="609509" rtl="0" eaLnBrk="1" latinLnBrk="0" hangingPunct="1">
        <a:defRPr sz="2400" kern="1200">
          <a:solidFill>
            <a:schemeClr val="tx1"/>
          </a:solidFill>
          <a:latin typeface="+mn-lt"/>
          <a:ea typeface="+mn-ea"/>
          <a:cs typeface="+mn-cs"/>
        </a:defRPr>
      </a:lvl2pPr>
      <a:lvl3pPr marL="1219017" algn="l" defTabSz="609509" rtl="0" eaLnBrk="1" latinLnBrk="0" hangingPunct="1">
        <a:defRPr sz="2400" kern="1200">
          <a:solidFill>
            <a:schemeClr val="tx1"/>
          </a:solidFill>
          <a:latin typeface="+mn-lt"/>
          <a:ea typeface="+mn-ea"/>
          <a:cs typeface="+mn-cs"/>
        </a:defRPr>
      </a:lvl3pPr>
      <a:lvl4pPr marL="1828526" algn="l" defTabSz="609509" rtl="0" eaLnBrk="1" latinLnBrk="0" hangingPunct="1">
        <a:defRPr sz="2400" kern="1200">
          <a:solidFill>
            <a:schemeClr val="tx1"/>
          </a:solidFill>
          <a:latin typeface="+mn-lt"/>
          <a:ea typeface="+mn-ea"/>
          <a:cs typeface="+mn-cs"/>
        </a:defRPr>
      </a:lvl4pPr>
      <a:lvl5pPr marL="2438034" algn="l" defTabSz="609509" rtl="0" eaLnBrk="1" latinLnBrk="0" hangingPunct="1">
        <a:defRPr sz="2400" kern="1200">
          <a:solidFill>
            <a:schemeClr val="tx1"/>
          </a:solidFill>
          <a:latin typeface="+mn-lt"/>
          <a:ea typeface="+mn-ea"/>
          <a:cs typeface="+mn-cs"/>
        </a:defRPr>
      </a:lvl5pPr>
      <a:lvl6pPr marL="3047543" algn="l" defTabSz="609509" rtl="0" eaLnBrk="1" latinLnBrk="0" hangingPunct="1">
        <a:defRPr sz="2400" kern="1200">
          <a:solidFill>
            <a:schemeClr val="tx1"/>
          </a:solidFill>
          <a:latin typeface="+mn-lt"/>
          <a:ea typeface="+mn-ea"/>
          <a:cs typeface="+mn-cs"/>
        </a:defRPr>
      </a:lvl6pPr>
      <a:lvl7pPr marL="3657051" algn="l" defTabSz="609509" rtl="0" eaLnBrk="1" latinLnBrk="0" hangingPunct="1">
        <a:defRPr sz="2400" kern="1200">
          <a:solidFill>
            <a:schemeClr val="tx1"/>
          </a:solidFill>
          <a:latin typeface="+mn-lt"/>
          <a:ea typeface="+mn-ea"/>
          <a:cs typeface="+mn-cs"/>
        </a:defRPr>
      </a:lvl7pPr>
      <a:lvl8pPr marL="4266560" algn="l" defTabSz="609509" rtl="0" eaLnBrk="1" latinLnBrk="0" hangingPunct="1">
        <a:defRPr sz="2400" kern="1200">
          <a:solidFill>
            <a:schemeClr val="tx1"/>
          </a:solidFill>
          <a:latin typeface="+mn-lt"/>
          <a:ea typeface="+mn-ea"/>
          <a:cs typeface="+mn-cs"/>
        </a:defRPr>
      </a:lvl8pPr>
      <a:lvl9pPr marL="4876069" algn="l" defTabSz="609509"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0">
            <a:extLst>
              <a:ext uri="{28A0092B-C50C-407E-A947-70E740481C1C}">
                <a14:useLocalDpi xmlns:a14="http://schemas.microsoft.com/office/drawing/2010/main" val="0"/>
              </a:ext>
            </a:extLst>
          </a:blip>
          <a:srcRect b="20836"/>
          <a:stretch/>
        </p:blipFill>
        <p:spPr>
          <a:xfrm>
            <a:off x="270121" y="6065740"/>
            <a:ext cx="1764637" cy="612000"/>
          </a:xfrm>
          <a:prstGeom prst="rect">
            <a:avLst/>
          </a:prstGeom>
        </p:spPr>
      </p:pic>
      <p:sp>
        <p:nvSpPr>
          <p:cNvPr id="2" name="Title Placeholder 1"/>
          <p:cNvSpPr>
            <a:spLocks noGrp="1"/>
          </p:cNvSpPr>
          <p:nvPr>
            <p:ph type="title"/>
          </p:nvPr>
        </p:nvSpPr>
        <p:spPr>
          <a:xfrm>
            <a:off x="1222984" y="363642"/>
            <a:ext cx="10613315" cy="554400"/>
          </a:xfrm>
          <a:prstGeom prst="rect">
            <a:avLst/>
          </a:prstGeom>
          <a:noFill/>
        </p:spPr>
        <p:txBody>
          <a:bodyPr wrap="square" lIns="273841" tIns="51141" rIns="273841" bIns="51141" rtlCol="0" anchor="ctr" anchorCtr="0">
            <a:noAutofit/>
          </a:bodyPr>
          <a:lstStyle/>
          <a:p>
            <a:pPr marL="0" lvl="0" algn="l"/>
            <a:r>
              <a:rPr lang="nl-BE"/>
              <a:t>Click to edit Master title style</a:t>
            </a:r>
            <a:endParaRPr lang="en-US" dirty="0"/>
          </a:p>
        </p:txBody>
      </p:sp>
      <p:sp>
        <p:nvSpPr>
          <p:cNvPr id="3" name="Text Placeholder 2"/>
          <p:cNvSpPr>
            <a:spLocks noGrp="1"/>
          </p:cNvSpPr>
          <p:nvPr>
            <p:ph type="body" idx="1"/>
          </p:nvPr>
        </p:nvSpPr>
        <p:spPr>
          <a:xfrm>
            <a:off x="1222984" y="1453451"/>
            <a:ext cx="10613315" cy="4525963"/>
          </a:xfrm>
          <a:prstGeom prst="rect">
            <a:avLst/>
          </a:prstGeom>
        </p:spPr>
        <p:txBody>
          <a:bodyPr vert="horz" lIns="272776" tIns="136389" rIns="272776" bIns="136389" rtlCol="0">
            <a:no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7" name="Oval 6"/>
          <p:cNvSpPr>
            <a:spLocks noChangeAspect="1"/>
          </p:cNvSpPr>
          <p:nvPr/>
        </p:nvSpPr>
        <p:spPr>
          <a:xfrm>
            <a:off x="11337688" y="6128067"/>
            <a:ext cx="539929" cy="5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133" tIns="25567" rIns="51133" bIns="25567" numCol="1" spcCol="0" rtlCol="0" fromWordArt="0" anchor="ctr" anchorCtr="0" forceAA="0" compatLnSpc="1">
            <a:prstTxWarp prst="textNoShape">
              <a:avLst/>
            </a:prstTxWarp>
            <a:noAutofit/>
          </a:bodyPr>
          <a:lstStyle/>
          <a:p>
            <a:pPr algn="ctr"/>
            <a:endParaRPr lang="en-US"/>
          </a:p>
        </p:txBody>
      </p:sp>
      <p:cxnSp>
        <p:nvCxnSpPr>
          <p:cNvPr id="9" name="Straight Connector 8"/>
          <p:cNvCxnSpPr/>
          <p:nvPr/>
        </p:nvCxnSpPr>
        <p:spPr>
          <a:xfrm>
            <a:off x="2271560" y="6442295"/>
            <a:ext cx="8789952"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p:nvSpPr>
        <p:spPr>
          <a:xfrm>
            <a:off x="11295354" y="6202396"/>
            <a:ext cx="619281" cy="365127"/>
          </a:xfrm>
          <a:prstGeom prst="rect">
            <a:avLst/>
          </a:prstGeom>
        </p:spPr>
        <p:txBody>
          <a:bodyPr vert="horz" lIns="136370" tIns="68186" rIns="136370" bIns="68186" rtlCol="0" anchor="ctr"/>
          <a:lstStyle>
            <a:defPPr>
              <a:defRPr lang="en-US"/>
            </a:defPPr>
            <a:lvl1pPr marL="0" algn="ctr" defTabSz="1219261" rtl="0" eaLnBrk="1" latinLnBrk="0" hangingPunct="1">
              <a:defRPr sz="2000" kern="1200">
                <a:solidFill>
                  <a:schemeClr val="bg1"/>
                </a:solidFill>
                <a:latin typeface="Roboto Regular"/>
                <a:ea typeface="+mn-ea"/>
                <a:cs typeface="Roboto Regular"/>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a:lstStyle>
          <a:p>
            <a:fld id="{010B77E7-8D76-A248-9E9F-68FC055C9F4B}" type="slidenum">
              <a:rPr lang="en-US" sz="2250" smtClean="0">
                <a:latin typeface="+mn-lt"/>
              </a:rPr>
              <a:pPr/>
              <a:t>‹nr.›</a:t>
            </a:fld>
            <a:endParaRPr lang="en-US" sz="1550" dirty="0">
              <a:latin typeface="+mn-lt"/>
            </a:endParaRPr>
          </a:p>
        </p:txBody>
      </p:sp>
    </p:spTree>
    <p:extLst>
      <p:ext uri="{BB962C8B-B14F-4D97-AF65-F5344CB8AC3E}">
        <p14:creationId xmlns:p14="http://schemas.microsoft.com/office/powerpoint/2010/main" val="3919772892"/>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hf sldNum="0" hdr="0" ftr="0" dt="0"/>
  <p:txStyles>
    <p:titleStyle>
      <a:lvl1pPr algn="l" defTabSz="681800" rtl="0" eaLnBrk="1" latinLnBrk="0" hangingPunct="1">
        <a:spcBef>
          <a:spcPct val="0"/>
        </a:spcBef>
        <a:buNone/>
        <a:defRPr lang="en-US" sz="3699" kern="1200" cap="all" baseline="0" dirty="0">
          <a:solidFill>
            <a:schemeClr val="tx2"/>
          </a:solidFill>
          <a:latin typeface="+mn-lt"/>
          <a:ea typeface="+mn-ea"/>
          <a:cs typeface="Roboto Black"/>
        </a:defRPr>
      </a:lvl1pPr>
    </p:titleStyle>
    <p:bodyStyle>
      <a:lvl1pPr marL="319580" indent="-319580" algn="l" defTabSz="681800" rtl="0" eaLnBrk="1" latinLnBrk="0" hangingPunct="1">
        <a:spcBef>
          <a:spcPct val="20000"/>
        </a:spcBef>
        <a:buClr>
          <a:schemeClr val="tx2"/>
        </a:buClr>
        <a:buFont typeface="Arial" panose="020B0604020202020204" pitchFamily="34" charset="0"/>
        <a:buChar char="•"/>
        <a:defRPr sz="3099" b="0" kern="1200">
          <a:solidFill>
            <a:schemeClr val="accent2"/>
          </a:solidFill>
          <a:latin typeface="+mn-lt"/>
          <a:ea typeface="+mn-ea"/>
          <a:cs typeface="Roboto Light"/>
        </a:defRPr>
      </a:lvl1pPr>
      <a:lvl2pPr marL="1001380" indent="-319580" algn="l" defTabSz="681800" rtl="0" eaLnBrk="1" latinLnBrk="0" hangingPunct="1">
        <a:spcBef>
          <a:spcPct val="20000"/>
        </a:spcBef>
        <a:buClr>
          <a:schemeClr val="tx2"/>
        </a:buClr>
        <a:buFont typeface="Courier New" panose="02070309020205020404" pitchFamily="49" charset="0"/>
        <a:buChar char="o"/>
        <a:defRPr sz="2599" kern="1200">
          <a:solidFill>
            <a:schemeClr val="accent2"/>
          </a:solidFill>
          <a:latin typeface="+mn-lt"/>
          <a:ea typeface="+mn-ea"/>
          <a:cs typeface="Roboto Light"/>
        </a:defRPr>
      </a:lvl2pPr>
      <a:lvl3pPr marL="1619261" indent="-255661" algn="l" defTabSz="681800" rtl="0" eaLnBrk="1" latinLnBrk="0" hangingPunct="1">
        <a:spcBef>
          <a:spcPct val="20000"/>
        </a:spcBef>
        <a:buClr>
          <a:schemeClr val="tx2"/>
        </a:buClr>
        <a:buFont typeface="Calibri" panose="020F0502020204030204" pitchFamily="34" charset="0"/>
        <a:buChar char="-"/>
        <a:defRPr sz="2250" kern="1200">
          <a:solidFill>
            <a:schemeClr val="accent2"/>
          </a:solidFill>
          <a:latin typeface="+mn-lt"/>
          <a:ea typeface="+mn-ea"/>
          <a:cs typeface="Roboto Light"/>
        </a:defRPr>
      </a:lvl3pPr>
      <a:lvl4pPr marL="2237149" indent="-191750" algn="l" defTabSz="681800" rtl="0" eaLnBrk="1" latinLnBrk="0" hangingPunct="1">
        <a:spcBef>
          <a:spcPct val="20000"/>
        </a:spcBef>
        <a:buClr>
          <a:schemeClr val="tx2"/>
        </a:buClr>
        <a:buFont typeface="Arial" panose="020B0604020202020204" pitchFamily="34" charset="0"/>
        <a:buChar char="•"/>
        <a:defRPr sz="2000" i="1" kern="1200">
          <a:solidFill>
            <a:schemeClr val="accent2"/>
          </a:solidFill>
          <a:latin typeface="+mn-lt"/>
          <a:ea typeface="+mn-ea"/>
          <a:cs typeface="Roboto Light"/>
        </a:defRPr>
      </a:lvl4pPr>
      <a:lvl5pPr marL="2918948" indent="-191750" algn="l" defTabSz="681800" rtl="0" eaLnBrk="1" latinLnBrk="0" hangingPunct="1">
        <a:spcBef>
          <a:spcPct val="20000"/>
        </a:spcBef>
        <a:buClr>
          <a:schemeClr val="tx2"/>
        </a:buClr>
        <a:buFont typeface="Courier New" panose="02070309020205020404" pitchFamily="49" charset="0"/>
        <a:buChar char="o"/>
        <a:defRPr sz="1800" i="1" kern="1200">
          <a:solidFill>
            <a:schemeClr val="accent2"/>
          </a:solidFill>
          <a:latin typeface="+mn-lt"/>
          <a:ea typeface="+mn-ea"/>
          <a:cs typeface="Roboto Light"/>
        </a:defRPr>
      </a:lvl5pPr>
      <a:lvl6pPr marL="3749901" indent="-340902" algn="l" defTabSz="681800" rtl="0" eaLnBrk="1" latinLnBrk="0" hangingPunct="1">
        <a:spcBef>
          <a:spcPct val="20000"/>
        </a:spcBef>
        <a:buFont typeface="Arial"/>
        <a:buChar char="•"/>
        <a:defRPr sz="2999" kern="1200">
          <a:solidFill>
            <a:schemeClr val="tx1"/>
          </a:solidFill>
          <a:latin typeface="+mn-lt"/>
          <a:ea typeface="+mn-ea"/>
          <a:cs typeface="+mn-cs"/>
        </a:defRPr>
      </a:lvl6pPr>
      <a:lvl7pPr marL="4431702" indent="-340902" algn="l" defTabSz="681800" rtl="0" eaLnBrk="1" latinLnBrk="0" hangingPunct="1">
        <a:spcBef>
          <a:spcPct val="20000"/>
        </a:spcBef>
        <a:buFont typeface="Arial"/>
        <a:buChar char="•"/>
        <a:defRPr sz="2999" kern="1200">
          <a:solidFill>
            <a:schemeClr val="tx1"/>
          </a:solidFill>
          <a:latin typeface="+mn-lt"/>
          <a:ea typeface="+mn-ea"/>
          <a:cs typeface="+mn-cs"/>
        </a:defRPr>
      </a:lvl7pPr>
      <a:lvl8pPr marL="5113501" indent="-340902" algn="l" defTabSz="681800" rtl="0" eaLnBrk="1" latinLnBrk="0" hangingPunct="1">
        <a:spcBef>
          <a:spcPct val="20000"/>
        </a:spcBef>
        <a:buFont typeface="Arial"/>
        <a:buChar char="•"/>
        <a:defRPr sz="2999" kern="1200">
          <a:solidFill>
            <a:schemeClr val="tx1"/>
          </a:solidFill>
          <a:latin typeface="+mn-lt"/>
          <a:ea typeface="+mn-ea"/>
          <a:cs typeface="+mn-cs"/>
        </a:defRPr>
      </a:lvl8pPr>
      <a:lvl9pPr marL="5795301" indent="-340902" algn="l" defTabSz="681800" rtl="0" eaLnBrk="1" latinLnBrk="0" hangingPunct="1">
        <a:spcBef>
          <a:spcPct val="20000"/>
        </a:spcBef>
        <a:buFont typeface="Arial"/>
        <a:buChar char="•"/>
        <a:defRPr sz="2999" kern="1200">
          <a:solidFill>
            <a:schemeClr val="tx1"/>
          </a:solidFill>
          <a:latin typeface="+mn-lt"/>
          <a:ea typeface="+mn-ea"/>
          <a:cs typeface="+mn-cs"/>
        </a:defRPr>
      </a:lvl9pPr>
    </p:bodyStyle>
    <p:otherStyle>
      <a:defPPr>
        <a:defRPr lang="en-US"/>
      </a:defPPr>
      <a:lvl1pPr marL="0" algn="l" defTabSz="681800" rtl="0" eaLnBrk="1" latinLnBrk="0" hangingPunct="1">
        <a:defRPr sz="2599" kern="1200">
          <a:solidFill>
            <a:schemeClr val="tx1"/>
          </a:solidFill>
          <a:latin typeface="+mn-lt"/>
          <a:ea typeface="+mn-ea"/>
          <a:cs typeface="+mn-cs"/>
        </a:defRPr>
      </a:lvl1pPr>
      <a:lvl2pPr marL="681800" algn="l" defTabSz="681800" rtl="0" eaLnBrk="1" latinLnBrk="0" hangingPunct="1">
        <a:defRPr sz="2599" kern="1200">
          <a:solidFill>
            <a:schemeClr val="tx1"/>
          </a:solidFill>
          <a:latin typeface="+mn-lt"/>
          <a:ea typeface="+mn-ea"/>
          <a:cs typeface="+mn-cs"/>
        </a:defRPr>
      </a:lvl2pPr>
      <a:lvl3pPr marL="1363600" algn="l" defTabSz="681800" rtl="0" eaLnBrk="1" latinLnBrk="0" hangingPunct="1">
        <a:defRPr sz="2599" kern="1200">
          <a:solidFill>
            <a:schemeClr val="tx1"/>
          </a:solidFill>
          <a:latin typeface="+mn-lt"/>
          <a:ea typeface="+mn-ea"/>
          <a:cs typeface="+mn-cs"/>
        </a:defRPr>
      </a:lvl3pPr>
      <a:lvl4pPr marL="2045400" algn="l" defTabSz="681800" rtl="0" eaLnBrk="1" latinLnBrk="0" hangingPunct="1">
        <a:defRPr sz="2599" kern="1200">
          <a:solidFill>
            <a:schemeClr val="tx1"/>
          </a:solidFill>
          <a:latin typeface="+mn-lt"/>
          <a:ea typeface="+mn-ea"/>
          <a:cs typeface="+mn-cs"/>
        </a:defRPr>
      </a:lvl4pPr>
      <a:lvl5pPr marL="2727201" algn="l" defTabSz="681800" rtl="0" eaLnBrk="1" latinLnBrk="0" hangingPunct="1">
        <a:defRPr sz="2599" kern="1200">
          <a:solidFill>
            <a:schemeClr val="tx1"/>
          </a:solidFill>
          <a:latin typeface="+mn-lt"/>
          <a:ea typeface="+mn-ea"/>
          <a:cs typeface="+mn-cs"/>
        </a:defRPr>
      </a:lvl5pPr>
      <a:lvl6pPr marL="3409001" algn="l" defTabSz="681800" rtl="0" eaLnBrk="1" latinLnBrk="0" hangingPunct="1">
        <a:defRPr sz="2599" kern="1200">
          <a:solidFill>
            <a:schemeClr val="tx1"/>
          </a:solidFill>
          <a:latin typeface="+mn-lt"/>
          <a:ea typeface="+mn-ea"/>
          <a:cs typeface="+mn-cs"/>
        </a:defRPr>
      </a:lvl6pPr>
      <a:lvl7pPr marL="4090799" algn="l" defTabSz="681800" rtl="0" eaLnBrk="1" latinLnBrk="0" hangingPunct="1">
        <a:defRPr sz="2599" kern="1200">
          <a:solidFill>
            <a:schemeClr val="tx1"/>
          </a:solidFill>
          <a:latin typeface="+mn-lt"/>
          <a:ea typeface="+mn-ea"/>
          <a:cs typeface="+mn-cs"/>
        </a:defRPr>
      </a:lvl7pPr>
      <a:lvl8pPr marL="4772603" algn="l" defTabSz="681800" rtl="0" eaLnBrk="1" latinLnBrk="0" hangingPunct="1">
        <a:defRPr sz="2599" kern="1200">
          <a:solidFill>
            <a:schemeClr val="tx1"/>
          </a:solidFill>
          <a:latin typeface="+mn-lt"/>
          <a:ea typeface="+mn-ea"/>
          <a:cs typeface="+mn-cs"/>
        </a:defRPr>
      </a:lvl8pPr>
      <a:lvl9pPr marL="5454403" algn="l" defTabSz="681800" rtl="0" eaLnBrk="1" latinLnBrk="0" hangingPunct="1">
        <a:defRPr sz="25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b="20836"/>
          <a:stretch/>
        </p:blipFill>
        <p:spPr>
          <a:xfrm>
            <a:off x="270121" y="6065740"/>
            <a:ext cx="1764637" cy="612000"/>
          </a:xfrm>
          <a:prstGeom prst="rect">
            <a:avLst/>
          </a:prstGeom>
        </p:spPr>
      </p:pic>
      <p:sp>
        <p:nvSpPr>
          <p:cNvPr id="2" name="Title Placeholder 1"/>
          <p:cNvSpPr>
            <a:spLocks noGrp="1"/>
          </p:cNvSpPr>
          <p:nvPr>
            <p:ph type="title"/>
          </p:nvPr>
        </p:nvSpPr>
        <p:spPr>
          <a:xfrm>
            <a:off x="1222984" y="363642"/>
            <a:ext cx="10613315" cy="554400"/>
          </a:xfrm>
          <a:prstGeom prst="rect">
            <a:avLst/>
          </a:prstGeom>
          <a:noFill/>
        </p:spPr>
        <p:txBody>
          <a:bodyPr wrap="square" lIns="102792" tIns="19198" rIns="102792" bIns="19198" rtlCol="0" anchor="ctr" anchorCtr="0">
            <a:noAutofit/>
          </a:bodyPr>
          <a:lstStyle/>
          <a:p>
            <a:pPr marL="0" lvl="0" algn="l"/>
            <a:r>
              <a:rPr lang="nl-BE"/>
              <a:t>Click to edit Master title style</a:t>
            </a:r>
            <a:endParaRPr lang="en-US" dirty="0"/>
          </a:p>
        </p:txBody>
      </p:sp>
      <p:sp>
        <p:nvSpPr>
          <p:cNvPr id="3" name="Text Placeholder 2"/>
          <p:cNvSpPr>
            <a:spLocks noGrp="1"/>
          </p:cNvSpPr>
          <p:nvPr>
            <p:ph type="body" idx="1"/>
          </p:nvPr>
        </p:nvSpPr>
        <p:spPr>
          <a:xfrm>
            <a:off x="1222984" y="1453446"/>
            <a:ext cx="10613315" cy="4525963"/>
          </a:xfrm>
          <a:prstGeom prst="rect">
            <a:avLst/>
          </a:prstGeom>
        </p:spPr>
        <p:txBody>
          <a:bodyPr vert="horz" lIns="102393" tIns="51197" rIns="102393" bIns="51197" rtlCol="0">
            <a:no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7" name="Oval 6"/>
          <p:cNvSpPr>
            <a:spLocks noChangeAspect="1"/>
          </p:cNvSpPr>
          <p:nvPr/>
        </p:nvSpPr>
        <p:spPr>
          <a:xfrm>
            <a:off x="11337680" y="6128067"/>
            <a:ext cx="539929" cy="5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1188" tIns="25594" rIns="51188" bIns="25594" numCol="1" spcCol="0" rtlCol="0" fromWordArt="0" anchor="ctr" anchorCtr="0" forceAA="0" compatLnSpc="1">
            <a:prstTxWarp prst="textNoShape">
              <a:avLst/>
            </a:prstTxWarp>
            <a:noAutofit/>
          </a:bodyPr>
          <a:lstStyle/>
          <a:p>
            <a:pPr algn="ctr"/>
            <a:endParaRPr lang="en-US" sz="6399"/>
          </a:p>
        </p:txBody>
      </p:sp>
      <p:cxnSp>
        <p:nvCxnSpPr>
          <p:cNvPr id="9" name="Straight Connector 8"/>
          <p:cNvCxnSpPr/>
          <p:nvPr/>
        </p:nvCxnSpPr>
        <p:spPr>
          <a:xfrm>
            <a:off x="2271560" y="6442295"/>
            <a:ext cx="8789952"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p:nvSpPr>
        <p:spPr>
          <a:xfrm>
            <a:off x="11295353" y="6202390"/>
            <a:ext cx="619281" cy="365127"/>
          </a:xfrm>
          <a:prstGeom prst="rect">
            <a:avLst/>
          </a:prstGeom>
        </p:spPr>
        <p:txBody>
          <a:bodyPr vert="horz" lIns="136506" tIns="68254" rIns="136506" bIns="68254" rtlCol="0" anchor="ctr"/>
          <a:lstStyle>
            <a:defPPr>
              <a:defRPr lang="en-US"/>
            </a:defPPr>
            <a:lvl1pPr marL="0" algn="ctr" defTabSz="1219261" rtl="0" eaLnBrk="1" latinLnBrk="0" hangingPunct="1">
              <a:defRPr sz="2000" kern="1200">
                <a:solidFill>
                  <a:schemeClr val="bg1"/>
                </a:solidFill>
                <a:latin typeface="Roboto Regular"/>
                <a:ea typeface="+mn-ea"/>
                <a:cs typeface="Roboto Regular"/>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a:lstStyle>
          <a:p>
            <a:fld id="{010B77E7-8D76-A248-9E9F-68FC055C9F4B}" type="slidenum">
              <a:rPr lang="en-US" sz="2266" smtClean="0">
                <a:latin typeface="+mn-lt"/>
              </a:rPr>
              <a:pPr/>
              <a:t>‹nr.›</a:t>
            </a:fld>
            <a:endParaRPr lang="en-US" sz="1600" dirty="0">
              <a:latin typeface="+mn-lt"/>
            </a:endParaRPr>
          </a:p>
        </p:txBody>
      </p:sp>
    </p:spTree>
    <p:extLst>
      <p:ext uri="{BB962C8B-B14F-4D97-AF65-F5344CB8AC3E}">
        <p14:creationId xmlns:p14="http://schemas.microsoft.com/office/powerpoint/2010/main" val="3315385237"/>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Click="0" advTm="2000">
        <p:fade/>
      </p:transition>
    </mc:Fallback>
  </mc:AlternateContent>
  <p:txStyles>
    <p:titleStyle>
      <a:lvl1pPr algn="l" defTabSz="682496" rtl="0" eaLnBrk="1" latinLnBrk="0" hangingPunct="1">
        <a:spcBef>
          <a:spcPct val="0"/>
        </a:spcBef>
        <a:buNone/>
        <a:defRPr lang="en-US" sz="3733" kern="1200" cap="all" baseline="0" dirty="0">
          <a:solidFill>
            <a:schemeClr val="tx2"/>
          </a:solidFill>
          <a:latin typeface="+mn-lt"/>
          <a:ea typeface="+mn-ea"/>
          <a:cs typeface="Roboto Black"/>
        </a:defRPr>
      </a:lvl1pPr>
    </p:titleStyle>
    <p:bodyStyle>
      <a:lvl1pPr marL="319904" indent="-319904" algn="l" defTabSz="682496" rtl="0" eaLnBrk="1" latinLnBrk="0" hangingPunct="1">
        <a:spcBef>
          <a:spcPct val="20000"/>
        </a:spcBef>
        <a:buClr>
          <a:schemeClr val="tx2"/>
        </a:buClr>
        <a:buFont typeface="Arial" panose="020B0604020202020204" pitchFamily="34" charset="0"/>
        <a:buChar char="•"/>
        <a:defRPr sz="3066" b="0" kern="1200">
          <a:solidFill>
            <a:schemeClr val="accent2"/>
          </a:solidFill>
          <a:latin typeface="+mn-lt"/>
          <a:ea typeface="+mn-ea"/>
          <a:cs typeface="Roboto Light"/>
        </a:defRPr>
      </a:lvl1pPr>
      <a:lvl2pPr marL="1002400" indent="-319904" algn="l" defTabSz="682496" rtl="0" eaLnBrk="1" latinLnBrk="0" hangingPunct="1">
        <a:spcBef>
          <a:spcPct val="20000"/>
        </a:spcBef>
        <a:buClr>
          <a:schemeClr val="tx2"/>
        </a:buClr>
        <a:buFont typeface="Courier New" panose="02070309020205020404" pitchFamily="49" charset="0"/>
        <a:buChar char="o"/>
        <a:defRPr sz="2666" kern="1200">
          <a:solidFill>
            <a:schemeClr val="accent2"/>
          </a:solidFill>
          <a:latin typeface="+mn-lt"/>
          <a:ea typeface="+mn-ea"/>
          <a:cs typeface="Roboto Light"/>
        </a:defRPr>
      </a:lvl2pPr>
      <a:lvl3pPr marL="1620915" indent="-255923" algn="l" defTabSz="682496" rtl="0" eaLnBrk="1" latinLnBrk="0" hangingPunct="1">
        <a:spcBef>
          <a:spcPct val="20000"/>
        </a:spcBef>
        <a:buClr>
          <a:schemeClr val="tx2"/>
        </a:buClr>
        <a:buFont typeface="Calibri" panose="020F0502020204030204" pitchFamily="34" charset="0"/>
        <a:buChar char="-"/>
        <a:defRPr sz="2266" kern="1200">
          <a:solidFill>
            <a:schemeClr val="accent2"/>
          </a:solidFill>
          <a:latin typeface="+mn-lt"/>
          <a:ea typeface="+mn-ea"/>
          <a:cs typeface="Roboto Light"/>
        </a:defRPr>
      </a:lvl3pPr>
      <a:lvl4pPr marL="2239430" indent="-191943" algn="l" defTabSz="682496" rtl="0" eaLnBrk="1" latinLnBrk="0" hangingPunct="1">
        <a:spcBef>
          <a:spcPct val="20000"/>
        </a:spcBef>
        <a:buClr>
          <a:schemeClr val="tx2"/>
        </a:buClr>
        <a:buFont typeface="Arial" panose="020B0604020202020204" pitchFamily="34" charset="0"/>
        <a:buChar char="•"/>
        <a:defRPr sz="2000" i="1" kern="1200">
          <a:solidFill>
            <a:schemeClr val="accent2"/>
          </a:solidFill>
          <a:latin typeface="+mn-lt"/>
          <a:ea typeface="+mn-ea"/>
          <a:cs typeface="Roboto Light"/>
        </a:defRPr>
      </a:lvl4pPr>
      <a:lvl5pPr marL="2921924" indent="-191943" algn="l" defTabSz="682496" rtl="0" eaLnBrk="1" latinLnBrk="0" hangingPunct="1">
        <a:spcBef>
          <a:spcPct val="20000"/>
        </a:spcBef>
        <a:buClr>
          <a:schemeClr val="tx2"/>
        </a:buClr>
        <a:buFont typeface="Courier New" panose="02070309020205020404" pitchFamily="49" charset="0"/>
        <a:buChar char="o"/>
        <a:defRPr sz="1733" i="1" kern="1200">
          <a:solidFill>
            <a:schemeClr val="accent2"/>
          </a:solidFill>
          <a:latin typeface="+mn-lt"/>
          <a:ea typeface="+mn-ea"/>
          <a:cs typeface="Roboto Light"/>
        </a:defRPr>
      </a:lvl5pPr>
      <a:lvl6pPr marL="3753726" indent="-341248" algn="l" defTabSz="682496" rtl="0" eaLnBrk="1" latinLnBrk="0" hangingPunct="1">
        <a:spcBef>
          <a:spcPct val="20000"/>
        </a:spcBef>
        <a:buFont typeface="Arial"/>
        <a:buChar char="•"/>
        <a:defRPr sz="2933" kern="1200">
          <a:solidFill>
            <a:schemeClr val="tx1"/>
          </a:solidFill>
          <a:latin typeface="+mn-lt"/>
          <a:ea typeface="+mn-ea"/>
          <a:cs typeface="+mn-cs"/>
        </a:defRPr>
      </a:lvl6pPr>
      <a:lvl7pPr marL="4436222" indent="-341248" algn="l" defTabSz="682496" rtl="0" eaLnBrk="1" latinLnBrk="0" hangingPunct="1">
        <a:spcBef>
          <a:spcPct val="20000"/>
        </a:spcBef>
        <a:buFont typeface="Arial"/>
        <a:buChar char="•"/>
        <a:defRPr sz="2933" kern="1200">
          <a:solidFill>
            <a:schemeClr val="tx1"/>
          </a:solidFill>
          <a:latin typeface="+mn-lt"/>
          <a:ea typeface="+mn-ea"/>
          <a:cs typeface="+mn-cs"/>
        </a:defRPr>
      </a:lvl7pPr>
      <a:lvl8pPr marL="5118716" indent="-341248" algn="l" defTabSz="682496" rtl="0" eaLnBrk="1" latinLnBrk="0" hangingPunct="1">
        <a:spcBef>
          <a:spcPct val="20000"/>
        </a:spcBef>
        <a:buFont typeface="Arial"/>
        <a:buChar char="•"/>
        <a:defRPr sz="2933" kern="1200">
          <a:solidFill>
            <a:schemeClr val="tx1"/>
          </a:solidFill>
          <a:latin typeface="+mn-lt"/>
          <a:ea typeface="+mn-ea"/>
          <a:cs typeface="+mn-cs"/>
        </a:defRPr>
      </a:lvl8pPr>
      <a:lvl9pPr marL="5801212" indent="-341248" algn="l" defTabSz="682496" rtl="0" eaLnBrk="1" latinLnBrk="0" hangingPunct="1">
        <a:spcBef>
          <a:spcPct val="20000"/>
        </a:spcBef>
        <a:buFont typeface="Arial"/>
        <a:buChar char="•"/>
        <a:defRPr sz="2933" kern="1200">
          <a:solidFill>
            <a:schemeClr val="tx1"/>
          </a:solidFill>
          <a:latin typeface="+mn-lt"/>
          <a:ea typeface="+mn-ea"/>
          <a:cs typeface="+mn-cs"/>
        </a:defRPr>
      </a:lvl9pPr>
    </p:bodyStyle>
    <p:otherStyle>
      <a:defPPr>
        <a:defRPr lang="en-US"/>
      </a:defPPr>
      <a:lvl1pPr marL="0" algn="l" defTabSz="682496" rtl="0" eaLnBrk="1" latinLnBrk="0" hangingPunct="1">
        <a:defRPr sz="2666" kern="1200">
          <a:solidFill>
            <a:schemeClr val="tx1"/>
          </a:solidFill>
          <a:latin typeface="+mn-lt"/>
          <a:ea typeface="+mn-ea"/>
          <a:cs typeface="+mn-cs"/>
        </a:defRPr>
      </a:lvl1pPr>
      <a:lvl2pPr marL="682496" algn="l" defTabSz="682496" rtl="0" eaLnBrk="1" latinLnBrk="0" hangingPunct="1">
        <a:defRPr sz="2666" kern="1200">
          <a:solidFill>
            <a:schemeClr val="tx1"/>
          </a:solidFill>
          <a:latin typeface="+mn-lt"/>
          <a:ea typeface="+mn-ea"/>
          <a:cs typeface="+mn-cs"/>
        </a:defRPr>
      </a:lvl2pPr>
      <a:lvl3pPr marL="1364990" algn="l" defTabSz="682496" rtl="0" eaLnBrk="1" latinLnBrk="0" hangingPunct="1">
        <a:defRPr sz="2666" kern="1200">
          <a:solidFill>
            <a:schemeClr val="tx1"/>
          </a:solidFill>
          <a:latin typeface="+mn-lt"/>
          <a:ea typeface="+mn-ea"/>
          <a:cs typeface="+mn-cs"/>
        </a:defRPr>
      </a:lvl3pPr>
      <a:lvl4pPr marL="2047487" algn="l" defTabSz="682496" rtl="0" eaLnBrk="1" latinLnBrk="0" hangingPunct="1">
        <a:defRPr sz="2666" kern="1200">
          <a:solidFill>
            <a:schemeClr val="tx1"/>
          </a:solidFill>
          <a:latin typeface="+mn-lt"/>
          <a:ea typeface="+mn-ea"/>
          <a:cs typeface="+mn-cs"/>
        </a:defRPr>
      </a:lvl4pPr>
      <a:lvl5pPr marL="2729983" algn="l" defTabSz="682496" rtl="0" eaLnBrk="1" latinLnBrk="0" hangingPunct="1">
        <a:defRPr sz="2666" kern="1200">
          <a:solidFill>
            <a:schemeClr val="tx1"/>
          </a:solidFill>
          <a:latin typeface="+mn-lt"/>
          <a:ea typeface="+mn-ea"/>
          <a:cs typeface="+mn-cs"/>
        </a:defRPr>
      </a:lvl5pPr>
      <a:lvl6pPr marL="3412477" algn="l" defTabSz="682496" rtl="0" eaLnBrk="1" latinLnBrk="0" hangingPunct="1">
        <a:defRPr sz="2666" kern="1200">
          <a:solidFill>
            <a:schemeClr val="tx1"/>
          </a:solidFill>
          <a:latin typeface="+mn-lt"/>
          <a:ea typeface="+mn-ea"/>
          <a:cs typeface="+mn-cs"/>
        </a:defRPr>
      </a:lvl6pPr>
      <a:lvl7pPr marL="4094973" algn="l" defTabSz="682496" rtl="0" eaLnBrk="1" latinLnBrk="0" hangingPunct="1">
        <a:defRPr sz="2666" kern="1200">
          <a:solidFill>
            <a:schemeClr val="tx1"/>
          </a:solidFill>
          <a:latin typeface="+mn-lt"/>
          <a:ea typeface="+mn-ea"/>
          <a:cs typeface="+mn-cs"/>
        </a:defRPr>
      </a:lvl7pPr>
      <a:lvl8pPr marL="4777469" algn="l" defTabSz="682496" rtl="0" eaLnBrk="1" latinLnBrk="0" hangingPunct="1">
        <a:defRPr sz="2666" kern="1200">
          <a:solidFill>
            <a:schemeClr val="tx1"/>
          </a:solidFill>
          <a:latin typeface="+mn-lt"/>
          <a:ea typeface="+mn-ea"/>
          <a:cs typeface="+mn-cs"/>
        </a:defRPr>
      </a:lvl8pPr>
      <a:lvl9pPr marL="5459965" algn="l" defTabSz="682496" rtl="0" eaLnBrk="1" latinLnBrk="0" hangingPunct="1">
        <a:defRPr sz="26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xfrm>
            <a:off x="11296373" y="6134103"/>
            <a:ext cx="539929" cy="540543"/>
          </a:xfrm>
          <a:prstGeom prst="ellipse">
            <a:avLst/>
          </a:prstGeom>
          <a:solidFill>
            <a:schemeClr val="accent1"/>
          </a:solidFill>
        </p:spPr>
        <p:txBody>
          <a:bodyPr vert="horz" wrap="none" lIns="0" tIns="0" rIns="0" bIns="0" rtlCol="0" anchor="ctr"/>
          <a:lstStyle>
            <a:lvl1pPr algn="ctr">
              <a:defRPr sz="2000">
                <a:solidFill>
                  <a:schemeClr val="bg1"/>
                </a:solidFill>
              </a:defRPr>
            </a:lvl1pPr>
          </a:lstStyle>
          <a:p>
            <a:pPr defTabSz="609187"/>
            <a:fld id="{FCFE57C9-03E5-4E47-9427-670CC95E1270}" type="slidenum">
              <a:rPr lang="nl-BE" smtClean="0">
                <a:solidFill>
                  <a:prstClr val="white"/>
                </a:solidFill>
                <a:latin typeface="Calibri"/>
              </a:rPr>
              <a:pPr defTabSz="609187"/>
              <a:t>‹nr.›</a:t>
            </a:fld>
            <a:endParaRPr lang="nl-BE" dirty="0">
              <a:solidFill>
                <a:prstClr val="white"/>
              </a:solidFill>
              <a:latin typeface="Calibri"/>
            </a:endParaRPr>
          </a:p>
        </p:txBody>
      </p:sp>
      <p:cxnSp>
        <p:nvCxnSpPr>
          <p:cNvPr id="8" name="Straight Connector 7"/>
          <p:cNvCxnSpPr/>
          <p:nvPr/>
        </p:nvCxnSpPr>
        <p:spPr>
          <a:xfrm>
            <a:off x="2324591" y="6442295"/>
            <a:ext cx="8566200"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b="20836"/>
          <a:stretch/>
        </p:blipFill>
        <p:spPr>
          <a:xfrm>
            <a:off x="534124" y="6096000"/>
            <a:ext cx="1483795" cy="514600"/>
          </a:xfrm>
          <a:prstGeom prst="rect">
            <a:avLst/>
          </a:prstGeom>
        </p:spPr>
      </p:pic>
      <p:sp>
        <p:nvSpPr>
          <p:cNvPr id="2" name="Title Placeholder 1"/>
          <p:cNvSpPr>
            <a:spLocks noGrp="1"/>
          </p:cNvSpPr>
          <p:nvPr>
            <p:ph type="title"/>
          </p:nvPr>
        </p:nvSpPr>
        <p:spPr>
          <a:xfrm>
            <a:off x="1222984" y="363641"/>
            <a:ext cx="10613315" cy="554400"/>
          </a:xfrm>
          <a:prstGeom prst="rect">
            <a:avLst/>
          </a:prstGeom>
          <a:noFill/>
        </p:spPr>
        <p:txBody>
          <a:bodyPr wrap="square" lIns="244672" tIns="45696" rIns="244672" bIns="45696" rtlCol="0" anchor="ctr" anchorCtr="0">
            <a:noAutofit/>
          </a:bodyPr>
          <a:lstStyle/>
          <a:p>
            <a:pPr marL="0" lvl="0" algn="l"/>
            <a:r>
              <a:rPr lang="nl-BE" dirty="0"/>
              <a:t>Click to edit Master title style</a:t>
            </a:r>
            <a:endParaRPr lang="en-US" dirty="0"/>
          </a:p>
        </p:txBody>
      </p:sp>
      <p:sp>
        <p:nvSpPr>
          <p:cNvPr id="3" name="Text Placeholder 2"/>
          <p:cNvSpPr>
            <a:spLocks noGrp="1"/>
          </p:cNvSpPr>
          <p:nvPr>
            <p:ph type="body" idx="1"/>
          </p:nvPr>
        </p:nvSpPr>
        <p:spPr>
          <a:xfrm>
            <a:off x="1222984" y="1453447"/>
            <a:ext cx="10613315" cy="4525963"/>
          </a:xfrm>
          <a:prstGeom prst="rect">
            <a:avLst/>
          </a:prstGeom>
        </p:spPr>
        <p:txBody>
          <a:bodyPr vert="horz" lIns="243722" tIns="121862" rIns="243722" bIns="121862"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Tree>
    <p:extLst>
      <p:ext uri="{BB962C8B-B14F-4D97-AF65-F5344CB8AC3E}">
        <p14:creationId xmlns:p14="http://schemas.microsoft.com/office/powerpoint/2010/main" val="321463290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hf hdr="0" ftr="0" dt="0"/>
  <p:txStyles>
    <p:titleStyle>
      <a:lvl1pPr algn="l" defTabSz="609187" rtl="0" eaLnBrk="1" latinLnBrk="0" hangingPunct="1">
        <a:spcBef>
          <a:spcPct val="0"/>
        </a:spcBef>
        <a:buNone/>
        <a:defRPr lang="en-US" sz="3349" kern="1200" cap="all" baseline="0" dirty="0">
          <a:solidFill>
            <a:schemeClr val="tx2"/>
          </a:solidFill>
          <a:latin typeface="+mn-lt"/>
          <a:ea typeface="+mn-ea"/>
          <a:cs typeface="Roboto Black"/>
        </a:defRPr>
      </a:lvl1pPr>
    </p:titleStyle>
    <p:bodyStyle>
      <a:lvl1pPr marL="285543" indent="-285543" algn="l" defTabSz="609187" rtl="0" eaLnBrk="1" latinLnBrk="0" hangingPunct="1">
        <a:spcBef>
          <a:spcPct val="20000"/>
        </a:spcBef>
        <a:buClr>
          <a:schemeClr val="tx2"/>
        </a:buClr>
        <a:buFont typeface="Arial" panose="020B0604020202020204" pitchFamily="34" charset="0"/>
        <a:buChar char="•"/>
        <a:defRPr sz="2000" kern="1200">
          <a:solidFill>
            <a:schemeClr val="accent2"/>
          </a:solidFill>
          <a:latin typeface="+mn-lt"/>
          <a:ea typeface="+mn-ea"/>
          <a:cs typeface="Roboto Light"/>
        </a:defRPr>
      </a:lvl1pPr>
      <a:lvl2pPr marL="894729" indent="-285543" algn="l" defTabSz="609187" rtl="0" eaLnBrk="1" latinLnBrk="0" hangingPunct="1">
        <a:spcBef>
          <a:spcPct val="20000"/>
        </a:spcBef>
        <a:buClr>
          <a:schemeClr val="tx2"/>
        </a:buClr>
        <a:buFont typeface="Courier New" panose="02070309020205020404" pitchFamily="49" charset="0"/>
        <a:buChar char="o"/>
        <a:defRPr sz="1800" kern="1200">
          <a:solidFill>
            <a:schemeClr val="accent2"/>
          </a:solidFill>
          <a:latin typeface="+mn-lt"/>
          <a:ea typeface="+mn-ea"/>
          <a:cs typeface="Roboto Light"/>
        </a:defRPr>
      </a:lvl2pPr>
      <a:lvl3pPr marL="1446808" indent="-228433" algn="l" defTabSz="609187" rtl="0" eaLnBrk="1" latinLnBrk="0" hangingPunct="1">
        <a:spcBef>
          <a:spcPct val="20000"/>
        </a:spcBef>
        <a:buClr>
          <a:schemeClr val="tx2"/>
        </a:buClr>
        <a:buFont typeface="Calibri" panose="020F0502020204030204" pitchFamily="34" charset="0"/>
        <a:buChar char="-"/>
        <a:defRPr sz="1450" kern="1200">
          <a:solidFill>
            <a:schemeClr val="accent2"/>
          </a:solidFill>
          <a:latin typeface="+mn-lt"/>
          <a:ea typeface="+mn-ea"/>
          <a:cs typeface="Roboto Light"/>
        </a:defRPr>
      </a:lvl3pPr>
      <a:lvl4pPr marL="1998885" indent="-171326" algn="l" defTabSz="609187" rtl="0" eaLnBrk="1" latinLnBrk="0" hangingPunct="1">
        <a:spcBef>
          <a:spcPct val="20000"/>
        </a:spcBef>
        <a:buClr>
          <a:schemeClr val="tx2"/>
        </a:buClr>
        <a:buFont typeface="Arial" panose="020B0604020202020204" pitchFamily="34" charset="0"/>
        <a:buChar char="•"/>
        <a:defRPr sz="950" kern="1200">
          <a:solidFill>
            <a:schemeClr val="accent2"/>
          </a:solidFill>
          <a:latin typeface="+mn-lt"/>
          <a:ea typeface="+mn-ea"/>
          <a:cs typeface="Roboto Light"/>
        </a:defRPr>
      </a:lvl4pPr>
      <a:lvl5pPr marL="2608071" indent="-171326" algn="l" defTabSz="609187" rtl="0" eaLnBrk="1" latinLnBrk="0" hangingPunct="1">
        <a:spcBef>
          <a:spcPct val="20000"/>
        </a:spcBef>
        <a:buClr>
          <a:schemeClr val="tx2"/>
        </a:buClr>
        <a:buFont typeface="Courier New" panose="02070309020205020404" pitchFamily="49" charset="0"/>
        <a:buChar char="o"/>
        <a:defRPr sz="950" kern="1200">
          <a:solidFill>
            <a:schemeClr val="accent2"/>
          </a:solidFill>
          <a:latin typeface="+mn-lt"/>
          <a:ea typeface="+mn-ea"/>
          <a:cs typeface="Roboto Light"/>
        </a:defRPr>
      </a:lvl5pPr>
      <a:lvl6pPr marL="3350526" indent="-304594" algn="l" defTabSz="609187" rtl="0" eaLnBrk="1" latinLnBrk="0" hangingPunct="1">
        <a:spcBef>
          <a:spcPct val="20000"/>
        </a:spcBef>
        <a:buFont typeface="Arial"/>
        <a:buChar char="•"/>
        <a:defRPr sz="2599" kern="1200">
          <a:solidFill>
            <a:schemeClr val="tx1"/>
          </a:solidFill>
          <a:latin typeface="+mn-lt"/>
          <a:ea typeface="+mn-ea"/>
          <a:cs typeface="+mn-cs"/>
        </a:defRPr>
      </a:lvl6pPr>
      <a:lvl7pPr marL="3959713" indent="-304594" algn="l" defTabSz="609187" rtl="0" eaLnBrk="1" latinLnBrk="0" hangingPunct="1">
        <a:spcBef>
          <a:spcPct val="20000"/>
        </a:spcBef>
        <a:buFont typeface="Arial"/>
        <a:buChar char="•"/>
        <a:defRPr sz="2599" kern="1200">
          <a:solidFill>
            <a:schemeClr val="tx1"/>
          </a:solidFill>
          <a:latin typeface="+mn-lt"/>
          <a:ea typeface="+mn-ea"/>
          <a:cs typeface="+mn-cs"/>
        </a:defRPr>
      </a:lvl7pPr>
      <a:lvl8pPr marL="4568899" indent="-304594" algn="l" defTabSz="609187" rtl="0" eaLnBrk="1" latinLnBrk="0" hangingPunct="1">
        <a:spcBef>
          <a:spcPct val="20000"/>
        </a:spcBef>
        <a:buFont typeface="Arial"/>
        <a:buChar char="•"/>
        <a:defRPr sz="2599" kern="1200">
          <a:solidFill>
            <a:schemeClr val="tx1"/>
          </a:solidFill>
          <a:latin typeface="+mn-lt"/>
          <a:ea typeface="+mn-ea"/>
          <a:cs typeface="+mn-cs"/>
        </a:defRPr>
      </a:lvl8pPr>
      <a:lvl9pPr marL="5178085" indent="-304594" algn="l" defTabSz="609187" rtl="0" eaLnBrk="1" latinLnBrk="0" hangingPunct="1">
        <a:spcBef>
          <a:spcPct val="20000"/>
        </a:spcBef>
        <a:buFont typeface="Arial"/>
        <a:buChar char="•"/>
        <a:defRPr sz="2599" kern="1200">
          <a:solidFill>
            <a:schemeClr val="tx1"/>
          </a:solidFill>
          <a:latin typeface="+mn-lt"/>
          <a:ea typeface="+mn-ea"/>
          <a:cs typeface="+mn-cs"/>
        </a:defRPr>
      </a:lvl9pPr>
    </p:bodyStyle>
    <p:otherStyle>
      <a:defPPr>
        <a:defRPr lang="en-US"/>
      </a:defPPr>
      <a:lvl1pPr marL="0" algn="l" defTabSz="609187" rtl="0" eaLnBrk="1" latinLnBrk="0" hangingPunct="1">
        <a:defRPr sz="2400" kern="1200">
          <a:solidFill>
            <a:schemeClr val="tx1"/>
          </a:solidFill>
          <a:latin typeface="+mn-lt"/>
          <a:ea typeface="+mn-ea"/>
          <a:cs typeface="+mn-cs"/>
        </a:defRPr>
      </a:lvl1pPr>
      <a:lvl2pPr marL="609187" algn="l" defTabSz="609187" rtl="0" eaLnBrk="1" latinLnBrk="0" hangingPunct="1">
        <a:defRPr sz="2400" kern="1200">
          <a:solidFill>
            <a:schemeClr val="tx1"/>
          </a:solidFill>
          <a:latin typeface="+mn-lt"/>
          <a:ea typeface="+mn-ea"/>
          <a:cs typeface="+mn-cs"/>
        </a:defRPr>
      </a:lvl2pPr>
      <a:lvl3pPr marL="1218373" algn="l" defTabSz="609187" rtl="0" eaLnBrk="1" latinLnBrk="0" hangingPunct="1">
        <a:defRPr sz="2400" kern="1200">
          <a:solidFill>
            <a:schemeClr val="tx1"/>
          </a:solidFill>
          <a:latin typeface="+mn-lt"/>
          <a:ea typeface="+mn-ea"/>
          <a:cs typeface="+mn-cs"/>
        </a:defRPr>
      </a:lvl3pPr>
      <a:lvl4pPr marL="1827561" algn="l" defTabSz="609187" rtl="0" eaLnBrk="1" latinLnBrk="0" hangingPunct="1">
        <a:defRPr sz="2400" kern="1200">
          <a:solidFill>
            <a:schemeClr val="tx1"/>
          </a:solidFill>
          <a:latin typeface="+mn-lt"/>
          <a:ea typeface="+mn-ea"/>
          <a:cs typeface="+mn-cs"/>
        </a:defRPr>
      </a:lvl4pPr>
      <a:lvl5pPr marL="2436747" algn="l" defTabSz="609187" rtl="0" eaLnBrk="1" latinLnBrk="0" hangingPunct="1">
        <a:defRPr sz="2400" kern="1200">
          <a:solidFill>
            <a:schemeClr val="tx1"/>
          </a:solidFill>
          <a:latin typeface="+mn-lt"/>
          <a:ea typeface="+mn-ea"/>
          <a:cs typeface="+mn-cs"/>
        </a:defRPr>
      </a:lvl5pPr>
      <a:lvl6pPr marL="3045932" algn="l" defTabSz="609187" rtl="0" eaLnBrk="1" latinLnBrk="0" hangingPunct="1">
        <a:defRPr sz="2400" kern="1200">
          <a:solidFill>
            <a:schemeClr val="tx1"/>
          </a:solidFill>
          <a:latin typeface="+mn-lt"/>
          <a:ea typeface="+mn-ea"/>
          <a:cs typeface="+mn-cs"/>
        </a:defRPr>
      </a:lvl6pPr>
      <a:lvl7pPr marL="3655119" algn="l" defTabSz="609187" rtl="0" eaLnBrk="1" latinLnBrk="0" hangingPunct="1">
        <a:defRPr sz="2400" kern="1200">
          <a:solidFill>
            <a:schemeClr val="tx1"/>
          </a:solidFill>
          <a:latin typeface="+mn-lt"/>
          <a:ea typeface="+mn-ea"/>
          <a:cs typeface="+mn-cs"/>
        </a:defRPr>
      </a:lvl7pPr>
      <a:lvl8pPr marL="4264306" algn="l" defTabSz="609187" rtl="0" eaLnBrk="1" latinLnBrk="0" hangingPunct="1">
        <a:defRPr sz="2400" kern="1200">
          <a:solidFill>
            <a:schemeClr val="tx1"/>
          </a:solidFill>
          <a:latin typeface="+mn-lt"/>
          <a:ea typeface="+mn-ea"/>
          <a:cs typeface="+mn-cs"/>
        </a:defRPr>
      </a:lvl8pPr>
      <a:lvl9pPr marL="4873494" algn="l" defTabSz="6091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55.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1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24.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hyperlink" Target="mailto:Kristien.Tirez@idewe.be" TargetMode="External"/><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3.xml"/><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61.xml"/><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5.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1">
            <a:extLst>
              <a:ext uri="{FF2B5EF4-FFF2-40B4-BE49-F238E27FC236}">
                <a16:creationId xmlns:a16="http://schemas.microsoft.com/office/drawing/2014/main" xmlns="" id="{EEF51BBA-ADC9-4C65-B7E0-E7EE75D5A2EC}"/>
              </a:ext>
            </a:extLst>
          </p:cNvPr>
          <p:cNvSpPr>
            <a:spLocks noGrp="1"/>
          </p:cNvSpPr>
          <p:nvPr>
            <p:ph type="title"/>
          </p:nvPr>
        </p:nvSpPr>
        <p:spPr>
          <a:xfrm>
            <a:off x="338138" y="785813"/>
            <a:ext cx="11515725" cy="743442"/>
          </a:xfrm>
        </p:spPr>
        <p:txBody>
          <a:bodyPr/>
          <a:lstStyle/>
          <a:p>
            <a:r>
              <a:rPr lang="nl-BE" sz="4000" dirty="0"/>
              <a:t>Veerkrachtig zijn tijdens corona</a:t>
            </a:r>
            <a:endParaRPr lang="nl-BE" altLang="nl-BE" sz="4000" dirty="0"/>
          </a:p>
        </p:txBody>
      </p:sp>
      <p:sp>
        <p:nvSpPr>
          <p:cNvPr id="54274" name="Tijdelijke aanduiding voor tekst 2">
            <a:extLst>
              <a:ext uri="{FF2B5EF4-FFF2-40B4-BE49-F238E27FC236}">
                <a16:creationId xmlns:a16="http://schemas.microsoft.com/office/drawing/2014/main" xmlns="" id="{4F980CB4-C47E-40F9-93EF-18A718ADBC9D}"/>
              </a:ext>
            </a:extLst>
          </p:cNvPr>
          <p:cNvSpPr>
            <a:spLocks noGrp="1"/>
          </p:cNvSpPr>
          <p:nvPr>
            <p:ph type="body" sz="quarter" idx="10"/>
          </p:nvPr>
        </p:nvSpPr>
        <p:spPr>
          <a:xfrm>
            <a:off x="338137" y="3186907"/>
            <a:ext cx="11515725" cy="322262"/>
          </a:xfrm>
        </p:spPr>
        <p:txBody>
          <a:bodyPr/>
          <a:lstStyle/>
          <a:p>
            <a:r>
              <a:rPr lang="nl-BE" altLang="nl-BE" dirty="0"/>
              <a:t>ONTBIJTSESSIE (8.30 – 9.30)</a:t>
            </a:r>
          </a:p>
        </p:txBody>
      </p:sp>
      <p:sp>
        <p:nvSpPr>
          <p:cNvPr id="54275" name="Tijdelijke aanduiding voor tekst 3">
            <a:extLst>
              <a:ext uri="{FF2B5EF4-FFF2-40B4-BE49-F238E27FC236}">
                <a16:creationId xmlns:a16="http://schemas.microsoft.com/office/drawing/2014/main" xmlns="" id="{F69235DD-71E4-4E5F-A961-3FE510BBD60B}"/>
              </a:ext>
            </a:extLst>
          </p:cNvPr>
          <p:cNvSpPr>
            <a:spLocks noGrp="1"/>
          </p:cNvSpPr>
          <p:nvPr>
            <p:ph type="body" sz="quarter" idx="11"/>
          </p:nvPr>
        </p:nvSpPr>
        <p:spPr>
          <a:xfrm>
            <a:off x="338138" y="4176713"/>
            <a:ext cx="11515725" cy="322262"/>
          </a:xfrm>
        </p:spPr>
        <p:txBody>
          <a:bodyPr/>
          <a:lstStyle/>
          <a:p>
            <a:r>
              <a:rPr lang="nl-BE" altLang="nl-BE" dirty="0"/>
              <a:t> 24 september 2020</a:t>
            </a:r>
          </a:p>
          <a:p>
            <a:r>
              <a:rPr lang="nl-BE" altLang="nl-BE" dirty="0"/>
              <a:t> Kristien Tirez </a:t>
            </a:r>
          </a:p>
        </p:txBody>
      </p:sp>
      <p:pic>
        <p:nvPicPr>
          <p:cNvPr id="3" name="Picture 2">
            <a:extLst>
              <a:ext uri="{FF2B5EF4-FFF2-40B4-BE49-F238E27FC236}">
                <a16:creationId xmlns:a16="http://schemas.microsoft.com/office/drawing/2014/main" xmlns="" id="{8CD38E15-0ECB-4D68-8003-3E7597F3F893}"/>
              </a:ext>
            </a:extLst>
          </p:cNvPr>
          <p:cNvPicPr>
            <a:picLocks noChangeAspect="1"/>
          </p:cNvPicPr>
          <p:nvPr/>
        </p:nvPicPr>
        <p:blipFill>
          <a:blip r:embed="rId3"/>
          <a:stretch>
            <a:fillRect/>
          </a:stretch>
        </p:blipFill>
        <p:spPr>
          <a:xfrm>
            <a:off x="8261254" y="1538188"/>
            <a:ext cx="3426249" cy="2286198"/>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Hoe zit stress in </a:t>
            </a:r>
            <a:r>
              <a:rPr lang="en-US" dirty="0" err="1"/>
              <a:t>ons</a:t>
            </a:r>
            <a:r>
              <a:rPr lang="en-US" dirty="0"/>
              <a:t> </a:t>
            </a:r>
            <a:r>
              <a:rPr lang="en-US" dirty="0" err="1"/>
              <a:t>brein</a:t>
            </a:r>
            <a:r>
              <a:rPr lang="en-US" dirty="0"/>
              <a:t>?</a:t>
            </a:r>
          </a:p>
        </p:txBody>
      </p:sp>
      <p:sp>
        <p:nvSpPr>
          <p:cNvPr id="4" name="Slide Number Placeholder 3"/>
          <p:cNvSpPr>
            <a:spLocks noGrp="1"/>
          </p:cNvSpPr>
          <p:nvPr>
            <p:ph type="sldNum" sz="quarter" idx="4294967295"/>
          </p:nvPr>
        </p:nvSpPr>
        <p:spPr>
          <a:xfrm>
            <a:off x="11296369" y="6133748"/>
            <a:ext cx="539930" cy="540473"/>
          </a:xfrm>
          <a:prstGeom prst="ellipse">
            <a:avLst/>
          </a:prstGeom>
          <a:solidFill>
            <a:schemeClr val="accent1"/>
          </a:solidFill>
        </p:spPr>
        <p:txBody>
          <a:bodyPr vert="horz" wrap="none" lIns="0" tIns="0" rIns="0" bIns="0" rtlCol="0" anchor="ctr"/>
          <a:lstStyle>
            <a:defPPr>
              <a:defRPr lang="en-US"/>
            </a:defPPr>
            <a:lvl1pPr marL="0" algn="ctr" defTabSz="609509" rtl="0" eaLnBrk="1" latinLnBrk="0" hangingPunct="1">
              <a:defRPr sz="2000" kern="1200">
                <a:solidFill>
                  <a:schemeClr val="bg1"/>
                </a:solidFill>
                <a:latin typeface="+mn-lt"/>
                <a:ea typeface="+mn-ea"/>
                <a:cs typeface="+mn-cs"/>
              </a:defRPr>
            </a:lvl1pPr>
            <a:lvl2pPr marL="609509" algn="l" defTabSz="609509" rtl="0" eaLnBrk="1" latinLnBrk="0" hangingPunct="1">
              <a:defRPr sz="2400" kern="1200">
                <a:solidFill>
                  <a:schemeClr val="tx1"/>
                </a:solidFill>
                <a:latin typeface="+mn-lt"/>
                <a:ea typeface="+mn-ea"/>
                <a:cs typeface="+mn-cs"/>
              </a:defRPr>
            </a:lvl2pPr>
            <a:lvl3pPr marL="1219017" algn="l" defTabSz="609509" rtl="0" eaLnBrk="1" latinLnBrk="0" hangingPunct="1">
              <a:defRPr sz="2400" kern="1200">
                <a:solidFill>
                  <a:schemeClr val="tx1"/>
                </a:solidFill>
                <a:latin typeface="+mn-lt"/>
                <a:ea typeface="+mn-ea"/>
                <a:cs typeface="+mn-cs"/>
              </a:defRPr>
            </a:lvl3pPr>
            <a:lvl4pPr marL="1828526" algn="l" defTabSz="609509" rtl="0" eaLnBrk="1" latinLnBrk="0" hangingPunct="1">
              <a:defRPr sz="2400" kern="1200">
                <a:solidFill>
                  <a:schemeClr val="tx1"/>
                </a:solidFill>
                <a:latin typeface="+mn-lt"/>
                <a:ea typeface="+mn-ea"/>
                <a:cs typeface="+mn-cs"/>
              </a:defRPr>
            </a:lvl4pPr>
            <a:lvl5pPr marL="2438034" algn="l" defTabSz="609509" rtl="0" eaLnBrk="1" latinLnBrk="0" hangingPunct="1">
              <a:defRPr sz="2400" kern="1200">
                <a:solidFill>
                  <a:schemeClr val="tx1"/>
                </a:solidFill>
                <a:latin typeface="+mn-lt"/>
                <a:ea typeface="+mn-ea"/>
                <a:cs typeface="+mn-cs"/>
              </a:defRPr>
            </a:lvl5pPr>
            <a:lvl6pPr marL="3047543" algn="l" defTabSz="609509" rtl="0" eaLnBrk="1" latinLnBrk="0" hangingPunct="1">
              <a:defRPr sz="2400" kern="1200">
                <a:solidFill>
                  <a:schemeClr val="tx1"/>
                </a:solidFill>
                <a:latin typeface="+mn-lt"/>
                <a:ea typeface="+mn-ea"/>
                <a:cs typeface="+mn-cs"/>
              </a:defRPr>
            </a:lvl6pPr>
            <a:lvl7pPr marL="3657051" algn="l" defTabSz="609509" rtl="0" eaLnBrk="1" latinLnBrk="0" hangingPunct="1">
              <a:defRPr sz="2400" kern="1200">
                <a:solidFill>
                  <a:schemeClr val="tx1"/>
                </a:solidFill>
                <a:latin typeface="+mn-lt"/>
                <a:ea typeface="+mn-ea"/>
                <a:cs typeface="+mn-cs"/>
              </a:defRPr>
            </a:lvl7pPr>
            <a:lvl8pPr marL="4266560" algn="l" defTabSz="609509" rtl="0" eaLnBrk="1" latinLnBrk="0" hangingPunct="1">
              <a:defRPr sz="2400" kern="1200">
                <a:solidFill>
                  <a:schemeClr val="tx1"/>
                </a:solidFill>
                <a:latin typeface="+mn-lt"/>
                <a:ea typeface="+mn-ea"/>
                <a:cs typeface="+mn-cs"/>
              </a:defRPr>
            </a:lvl8pPr>
            <a:lvl9pPr marL="4876069" algn="l" defTabSz="609509" rtl="0" eaLnBrk="1" latinLnBrk="0" hangingPunct="1">
              <a:defRPr sz="2400" kern="1200">
                <a:solidFill>
                  <a:schemeClr val="tx1"/>
                </a:solidFill>
                <a:latin typeface="+mn-lt"/>
                <a:ea typeface="+mn-ea"/>
                <a:cs typeface="+mn-cs"/>
              </a:defRPr>
            </a:lvl9pPr>
          </a:lstStyle>
          <a:p>
            <a:pPr marL="0" marR="0" lvl="0" indent="0" algn="ctr" defTabSz="609509" rtl="0" eaLnBrk="1" fontAlgn="base" latinLnBrk="0" hangingPunct="1">
              <a:lnSpc>
                <a:spcPct val="100000"/>
              </a:lnSpc>
              <a:spcBef>
                <a:spcPct val="0"/>
              </a:spcBef>
              <a:spcAft>
                <a:spcPct val="0"/>
              </a:spcAft>
              <a:buClrTx/>
              <a:buSzTx/>
              <a:buFontTx/>
              <a:buNone/>
              <a:tabLst/>
              <a:defRPr/>
            </a:pPr>
            <a:fld id="{FCFE57C9-03E5-4E47-9427-670CC95E1270}" type="slidenum">
              <a:rPr kumimoji="0" lang="nl-BE" sz="20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609509" rtl="0" eaLnBrk="1" fontAlgn="base" latinLnBrk="0" hangingPunct="1">
                <a:lnSpc>
                  <a:spcPct val="100000"/>
                </a:lnSpc>
                <a:spcBef>
                  <a:spcPct val="0"/>
                </a:spcBef>
                <a:spcAft>
                  <a:spcPct val="0"/>
                </a:spcAft>
                <a:buClrTx/>
                <a:buSzTx/>
                <a:buFontTx/>
                <a:buNone/>
                <a:tabLst/>
                <a:defRPr/>
              </a:pPr>
              <a:t>10</a:t>
            </a:fld>
            <a:endParaRPr kumimoji="0" lang="ja-JP" altLang="en-US" sz="2000" b="0" i="0" u="none" strike="noStrike" kern="1200" cap="none" spc="0" normalizeH="0" baseline="0" noProof="0" dirty="0">
              <a:ln>
                <a:noFill/>
              </a:ln>
              <a:solidFill>
                <a:srgbClr val="FFFFFF"/>
              </a:solidFill>
              <a:effectLst/>
              <a:uLnTx/>
              <a:uFillTx/>
              <a:latin typeface="Corbel"/>
              <a:ea typeface="Osaka" charset="0"/>
              <a:cs typeface="Osaka" charset="0"/>
            </a:endParaRPr>
          </a:p>
        </p:txBody>
      </p:sp>
      <p:pic>
        <p:nvPicPr>
          <p:cNvPr id="5" name="Picture 4" descr="AAEAAQAAAAAAAAMRAAAAJDFhMzg5MTg2LWMzMTQtNDdiMi04MjJjLTE4ODJlZjJhM2IyN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34" y="1447322"/>
            <a:ext cx="7923894" cy="4530075"/>
          </a:xfrm>
          <a:prstGeom prst="rect">
            <a:avLst/>
          </a:prstGeom>
        </p:spPr>
      </p:pic>
      <p:sp>
        <p:nvSpPr>
          <p:cNvPr id="6" name="Right Brace 5"/>
          <p:cNvSpPr/>
          <p:nvPr/>
        </p:nvSpPr>
        <p:spPr>
          <a:xfrm>
            <a:off x="8229322" y="2400434"/>
            <a:ext cx="914281" cy="25523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a:ea typeface="+mn-ea"/>
              <a:cs typeface="+mn-cs"/>
            </a:endParaRPr>
          </a:p>
        </p:txBody>
      </p:sp>
      <p:sp>
        <p:nvSpPr>
          <p:cNvPr id="7" name="Right Brace 6"/>
          <p:cNvSpPr/>
          <p:nvPr/>
        </p:nvSpPr>
        <p:spPr>
          <a:xfrm>
            <a:off x="8229322" y="1447321"/>
            <a:ext cx="914281" cy="81506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a:ea typeface="+mn-ea"/>
              <a:cs typeface="+mn-cs"/>
            </a:endParaRPr>
          </a:p>
        </p:txBody>
      </p:sp>
      <p:sp>
        <p:nvSpPr>
          <p:cNvPr id="9" name="TextBox 8"/>
          <p:cNvSpPr txBox="1"/>
          <p:nvPr/>
        </p:nvSpPr>
        <p:spPr>
          <a:xfrm>
            <a:off x="9517955" y="1624270"/>
            <a:ext cx="1778415" cy="400110"/>
          </a:xfrm>
          <a:prstGeom prst="rect">
            <a:avLst/>
          </a:prstGeom>
          <a:noFill/>
        </p:spPr>
        <p:txBody>
          <a:bodyPr wrap="square" lIns="122384" rIns="122384"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ndara" panose="020E0502030303020204" pitchFamily="34" charset="0"/>
                <a:ea typeface="MS PGothic" panose="020B0600070205080204" pitchFamily="34" charset="-128"/>
                <a:cs typeface="+mn-cs"/>
              </a:rPr>
              <a:t>Geïnhibeerd</a:t>
            </a:r>
            <a:endParaRPr kumimoji="0" lang="en-US" sz="2000" b="0" i="0" u="none" strike="noStrike" kern="1200" cap="none" spc="0" normalizeH="0" baseline="0" noProof="0" dirty="0">
              <a:ln>
                <a:noFill/>
              </a:ln>
              <a:solidFill>
                <a:srgbClr val="FF0000"/>
              </a:solidFill>
              <a:effectLst/>
              <a:uLnTx/>
              <a:uFillTx/>
              <a:latin typeface="Candara" panose="020E0502030303020204" pitchFamily="34" charset="0"/>
              <a:ea typeface="MS PGothic" panose="020B0600070205080204" pitchFamily="34" charset="-128"/>
              <a:cs typeface="+mn-cs"/>
            </a:endParaRPr>
          </a:p>
        </p:txBody>
      </p:sp>
      <p:sp>
        <p:nvSpPr>
          <p:cNvPr id="10" name="TextBox 9"/>
          <p:cNvSpPr txBox="1"/>
          <p:nvPr/>
        </p:nvSpPr>
        <p:spPr>
          <a:xfrm>
            <a:off x="9594145" y="3467095"/>
            <a:ext cx="1778415" cy="400110"/>
          </a:xfrm>
          <a:prstGeom prst="rect">
            <a:avLst/>
          </a:prstGeom>
          <a:noFill/>
        </p:spPr>
        <p:txBody>
          <a:bodyPr wrap="square" lIns="122384" rIns="122384"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ndara" panose="020E0502030303020204" pitchFamily="34" charset="0"/>
                <a:ea typeface="MS PGothic" panose="020B0600070205080204" pitchFamily="34" charset="-128"/>
                <a:cs typeface="+mn-cs"/>
              </a:rPr>
              <a:t>Zeer</a:t>
            </a:r>
            <a:r>
              <a:rPr kumimoji="0" lang="en-US" sz="2000" b="0" i="0" u="none" strike="noStrike" kern="1200" cap="none" spc="0" normalizeH="0" baseline="0" noProof="0" dirty="0">
                <a:ln>
                  <a:noFill/>
                </a:ln>
                <a:solidFill>
                  <a:srgbClr val="FF0000"/>
                </a:solidFill>
                <a:effectLst/>
                <a:uLnTx/>
                <a:uFillTx/>
                <a:latin typeface="Candara" panose="020E0502030303020204" pitchFamily="34" charset="0"/>
                <a:ea typeface="MS PGothic" panose="020B0600070205080204" pitchFamily="34" charset="-128"/>
                <a:cs typeface="+mn-cs"/>
              </a:rPr>
              <a:t> </a:t>
            </a:r>
            <a:r>
              <a:rPr kumimoji="0" lang="en-US" sz="2000" b="0" i="0" u="none" strike="noStrike" kern="1200" cap="none" spc="0" normalizeH="0" baseline="0" noProof="0" dirty="0" err="1">
                <a:ln>
                  <a:noFill/>
                </a:ln>
                <a:solidFill>
                  <a:srgbClr val="FF0000"/>
                </a:solidFill>
                <a:effectLst/>
                <a:uLnTx/>
                <a:uFillTx/>
                <a:latin typeface="Candara" panose="020E0502030303020204" pitchFamily="34" charset="0"/>
                <a:ea typeface="MS PGothic" panose="020B0600070205080204" pitchFamily="34" charset="-128"/>
                <a:cs typeface="+mn-cs"/>
              </a:rPr>
              <a:t>actief</a:t>
            </a:r>
            <a:r>
              <a:rPr kumimoji="0" lang="en-US" sz="2000" b="0" i="0" u="none" strike="noStrike" kern="1200" cap="none" spc="0" normalizeH="0" baseline="0" noProof="0" dirty="0">
                <a:ln>
                  <a:noFill/>
                </a:ln>
                <a:solidFill>
                  <a:srgbClr val="FF0000"/>
                </a:solidFill>
                <a:effectLst/>
                <a:uLnTx/>
                <a:uFillTx/>
                <a:latin typeface="Candara" panose="020E0502030303020204" pitchFamily="34" charset="0"/>
                <a:ea typeface="MS PGothic" panose="020B0600070205080204" pitchFamily="34" charset="-128"/>
                <a:cs typeface="+mn-cs"/>
              </a:rPr>
              <a:t> ! </a:t>
            </a:r>
          </a:p>
        </p:txBody>
      </p:sp>
    </p:spTree>
    <p:extLst>
      <p:ext uri="{BB962C8B-B14F-4D97-AF65-F5344CB8AC3E}">
        <p14:creationId xmlns:p14="http://schemas.microsoft.com/office/powerpoint/2010/main" val="2513700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3DDEC-C4E3-4A92-8040-FFCA15BBB488}"/>
              </a:ext>
            </a:extLst>
          </p:cNvPr>
          <p:cNvSpPr>
            <a:spLocks noGrp="1"/>
          </p:cNvSpPr>
          <p:nvPr>
            <p:ph type="title"/>
          </p:nvPr>
        </p:nvSpPr>
        <p:spPr/>
        <p:txBody>
          <a:bodyPr/>
          <a:lstStyle/>
          <a:p>
            <a:r>
              <a:rPr lang="nl-BE" sz="4000" dirty="0"/>
              <a:t>Wet van de vitale afwisseling – in balans zijn </a:t>
            </a:r>
            <a:endParaRPr lang="nl-BE" dirty="0"/>
          </a:p>
        </p:txBody>
      </p:sp>
      <p:sp>
        <p:nvSpPr>
          <p:cNvPr id="4" name="Slide Number Placeholder 3">
            <a:extLst>
              <a:ext uri="{FF2B5EF4-FFF2-40B4-BE49-F238E27FC236}">
                <a16:creationId xmlns:a16="http://schemas.microsoft.com/office/drawing/2014/main" xmlns="" id="{BAE1C3F2-AD0F-4E75-AC69-D354EAA0B333}"/>
              </a:ext>
            </a:extLst>
          </p:cNvPr>
          <p:cNvSpPr>
            <a:spLocks noGrp="1"/>
          </p:cNvSpPr>
          <p:nvPr>
            <p:ph type="sldNum" sz="quarter" idx="12"/>
          </p:nvPr>
        </p:nvSpPr>
        <p:spPr/>
        <p:txBody>
          <a:bodyPr/>
          <a:lstStyle/>
          <a:p>
            <a:endParaRPr lang="nl-BE" dirty="0"/>
          </a:p>
        </p:txBody>
      </p:sp>
      <p:sp>
        <p:nvSpPr>
          <p:cNvPr id="7" name="Freeform: Shape 6">
            <a:extLst>
              <a:ext uri="{FF2B5EF4-FFF2-40B4-BE49-F238E27FC236}">
                <a16:creationId xmlns:a16="http://schemas.microsoft.com/office/drawing/2014/main" xmlns="" id="{BEFA2A2A-F38D-44AB-9C41-B78D6BCC74D7}"/>
              </a:ext>
            </a:extLst>
          </p:cNvPr>
          <p:cNvSpPr/>
          <p:nvPr/>
        </p:nvSpPr>
        <p:spPr>
          <a:xfrm>
            <a:off x="289228" y="3450769"/>
            <a:ext cx="11613545" cy="2155090"/>
          </a:xfrm>
          <a:custGeom>
            <a:avLst/>
            <a:gdLst>
              <a:gd name="connsiteX0" fmla="*/ 0 w 23230114"/>
              <a:gd name="connsiteY0" fmla="*/ 1698171 h 4310742"/>
              <a:gd name="connsiteX1" fmla="*/ 21771 w 23230114"/>
              <a:gd name="connsiteY1" fmla="*/ 1545771 h 4310742"/>
              <a:gd name="connsiteX2" fmla="*/ 108857 w 23230114"/>
              <a:gd name="connsiteY2" fmla="*/ 1415142 h 4310742"/>
              <a:gd name="connsiteX3" fmla="*/ 130628 w 23230114"/>
              <a:gd name="connsiteY3" fmla="*/ 1328057 h 4310742"/>
              <a:gd name="connsiteX4" fmla="*/ 195943 w 23230114"/>
              <a:gd name="connsiteY4" fmla="*/ 1284514 h 4310742"/>
              <a:gd name="connsiteX5" fmla="*/ 261257 w 23230114"/>
              <a:gd name="connsiteY5" fmla="*/ 1197428 h 4310742"/>
              <a:gd name="connsiteX6" fmla="*/ 283028 w 23230114"/>
              <a:gd name="connsiteY6" fmla="*/ 1132114 h 4310742"/>
              <a:gd name="connsiteX7" fmla="*/ 413657 w 23230114"/>
              <a:gd name="connsiteY7" fmla="*/ 1023257 h 4310742"/>
              <a:gd name="connsiteX8" fmla="*/ 587828 w 23230114"/>
              <a:gd name="connsiteY8" fmla="*/ 849085 h 4310742"/>
              <a:gd name="connsiteX9" fmla="*/ 718457 w 23230114"/>
              <a:gd name="connsiteY9" fmla="*/ 762000 h 4310742"/>
              <a:gd name="connsiteX10" fmla="*/ 892628 w 23230114"/>
              <a:gd name="connsiteY10" fmla="*/ 631371 h 4310742"/>
              <a:gd name="connsiteX11" fmla="*/ 957943 w 23230114"/>
              <a:gd name="connsiteY11" fmla="*/ 587828 h 4310742"/>
              <a:gd name="connsiteX12" fmla="*/ 1219200 w 23230114"/>
              <a:gd name="connsiteY12" fmla="*/ 457200 h 4310742"/>
              <a:gd name="connsiteX13" fmla="*/ 1306285 w 23230114"/>
              <a:gd name="connsiteY13" fmla="*/ 391885 h 4310742"/>
              <a:gd name="connsiteX14" fmla="*/ 1458685 w 23230114"/>
              <a:gd name="connsiteY14" fmla="*/ 326571 h 4310742"/>
              <a:gd name="connsiteX15" fmla="*/ 1524000 w 23230114"/>
              <a:gd name="connsiteY15" fmla="*/ 283028 h 4310742"/>
              <a:gd name="connsiteX16" fmla="*/ 1828800 w 23230114"/>
              <a:gd name="connsiteY16" fmla="*/ 478971 h 4310742"/>
              <a:gd name="connsiteX17" fmla="*/ 1937657 w 23230114"/>
              <a:gd name="connsiteY17" fmla="*/ 653142 h 4310742"/>
              <a:gd name="connsiteX18" fmla="*/ 1959428 w 23230114"/>
              <a:gd name="connsiteY18" fmla="*/ 718457 h 4310742"/>
              <a:gd name="connsiteX19" fmla="*/ 2002971 w 23230114"/>
              <a:gd name="connsiteY19" fmla="*/ 892628 h 4310742"/>
              <a:gd name="connsiteX20" fmla="*/ 1981200 w 23230114"/>
              <a:gd name="connsiteY20" fmla="*/ 1524000 h 4310742"/>
              <a:gd name="connsiteX21" fmla="*/ 1959428 w 23230114"/>
              <a:gd name="connsiteY21" fmla="*/ 1719942 h 4310742"/>
              <a:gd name="connsiteX22" fmla="*/ 1937657 w 23230114"/>
              <a:gd name="connsiteY22" fmla="*/ 2068285 h 4310742"/>
              <a:gd name="connsiteX23" fmla="*/ 1959428 w 23230114"/>
              <a:gd name="connsiteY23" fmla="*/ 2982685 h 4310742"/>
              <a:gd name="connsiteX24" fmla="*/ 2002971 w 23230114"/>
              <a:gd name="connsiteY24" fmla="*/ 3135085 h 4310742"/>
              <a:gd name="connsiteX25" fmla="*/ 2046514 w 23230114"/>
              <a:gd name="connsiteY25" fmla="*/ 3243942 h 4310742"/>
              <a:gd name="connsiteX26" fmla="*/ 2286000 w 23230114"/>
              <a:gd name="connsiteY26" fmla="*/ 3418114 h 4310742"/>
              <a:gd name="connsiteX27" fmla="*/ 2939143 w 23230114"/>
              <a:gd name="connsiteY27" fmla="*/ 3396342 h 4310742"/>
              <a:gd name="connsiteX28" fmla="*/ 3069771 w 23230114"/>
              <a:gd name="connsiteY28" fmla="*/ 3331028 h 4310742"/>
              <a:gd name="connsiteX29" fmla="*/ 3135085 w 23230114"/>
              <a:gd name="connsiteY29" fmla="*/ 3309257 h 4310742"/>
              <a:gd name="connsiteX30" fmla="*/ 3200400 w 23230114"/>
              <a:gd name="connsiteY30" fmla="*/ 3265714 h 4310742"/>
              <a:gd name="connsiteX31" fmla="*/ 3265714 w 23230114"/>
              <a:gd name="connsiteY31" fmla="*/ 3243942 h 4310742"/>
              <a:gd name="connsiteX32" fmla="*/ 3374571 w 23230114"/>
              <a:gd name="connsiteY32" fmla="*/ 3113314 h 4310742"/>
              <a:gd name="connsiteX33" fmla="*/ 3331028 w 23230114"/>
              <a:gd name="connsiteY33" fmla="*/ 2895600 h 4310742"/>
              <a:gd name="connsiteX34" fmla="*/ 3287485 w 23230114"/>
              <a:gd name="connsiteY34" fmla="*/ 2830285 h 4310742"/>
              <a:gd name="connsiteX35" fmla="*/ 3331028 w 23230114"/>
              <a:gd name="connsiteY35" fmla="*/ 2416628 h 4310742"/>
              <a:gd name="connsiteX36" fmla="*/ 3352800 w 23230114"/>
              <a:gd name="connsiteY36" fmla="*/ 2329542 h 4310742"/>
              <a:gd name="connsiteX37" fmla="*/ 3396343 w 23230114"/>
              <a:gd name="connsiteY37" fmla="*/ 2264228 h 4310742"/>
              <a:gd name="connsiteX38" fmla="*/ 3439885 w 23230114"/>
              <a:gd name="connsiteY38" fmla="*/ 2133600 h 4310742"/>
              <a:gd name="connsiteX39" fmla="*/ 3461657 w 23230114"/>
              <a:gd name="connsiteY39" fmla="*/ 2068285 h 4310742"/>
              <a:gd name="connsiteX40" fmla="*/ 3526971 w 23230114"/>
              <a:gd name="connsiteY40" fmla="*/ 2002971 h 4310742"/>
              <a:gd name="connsiteX41" fmla="*/ 3548743 w 23230114"/>
              <a:gd name="connsiteY41" fmla="*/ 1937657 h 4310742"/>
              <a:gd name="connsiteX42" fmla="*/ 3679371 w 23230114"/>
              <a:gd name="connsiteY42" fmla="*/ 1828800 h 4310742"/>
              <a:gd name="connsiteX43" fmla="*/ 3853543 w 23230114"/>
              <a:gd name="connsiteY43" fmla="*/ 1894114 h 4310742"/>
              <a:gd name="connsiteX44" fmla="*/ 3897085 w 23230114"/>
              <a:gd name="connsiteY44" fmla="*/ 1959428 h 4310742"/>
              <a:gd name="connsiteX45" fmla="*/ 3962400 w 23230114"/>
              <a:gd name="connsiteY45" fmla="*/ 2002971 h 4310742"/>
              <a:gd name="connsiteX46" fmla="*/ 4027714 w 23230114"/>
              <a:gd name="connsiteY46" fmla="*/ 2068285 h 4310742"/>
              <a:gd name="connsiteX47" fmla="*/ 4158343 w 23230114"/>
              <a:gd name="connsiteY47" fmla="*/ 2155371 h 4310742"/>
              <a:gd name="connsiteX48" fmla="*/ 4201885 w 23230114"/>
              <a:gd name="connsiteY48" fmla="*/ 2220685 h 4310742"/>
              <a:gd name="connsiteX49" fmla="*/ 4267200 w 23230114"/>
              <a:gd name="connsiteY49" fmla="*/ 2264228 h 4310742"/>
              <a:gd name="connsiteX50" fmla="*/ 4288971 w 23230114"/>
              <a:gd name="connsiteY50" fmla="*/ 2329542 h 4310742"/>
              <a:gd name="connsiteX51" fmla="*/ 4332514 w 23230114"/>
              <a:gd name="connsiteY51" fmla="*/ 2394857 h 4310742"/>
              <a:gd name="connsiteX52" fmla="*/ 4441371 w 23230114"/>
              <a:gd name="connsiteY52" fmla="*/ 2590800 h 4310742"/>
              <a:gd name="connsiteX53" fmla="*/ 4484914 w 23230114"/>
              <a:gd name="connsiteY53" fmla="*/ 2677885 h 4310742"/>
              <a:gd name="connsiteX54" fmla="*/ 4528457 w 23230114"/>
              <a:gd name="connsiteY54" fmla="*/ 2808514 h 4310742"/>
              <a:gd name="connsiteX55" fmla="*/ 4550228 w 23230114"/>
              <a:gd name="connsiteY55" fmla="*/ 2873828 h 4310742"/>
              <a:gd name="connsiteX56" fmla="*/ 4593771 w 23230114"/>
              <a:gd name="connsiteY56" fmla="*/ 2960914 h 4310742"/>
              <a:gd name="connsiteX57" fmla="*/ 4637314 w 23230114"/>
              <a:gd name="connsiteY57" fmla="*/ 3113314 h 4310742"/>
              <a:gd name="connsiteX58" fmla="*/ 4702628 w 23230114"/>
              <a:gd name="connsiteY58" fmla="*/ 3135085 h 4310742"/>
              <a:gd name="connsiteX59" fmla="*/ 4833257 w 23230114"/>
              <a:gd name="connsiteY59" fmla="*/ 3113314 h 4310742"/>
              <a:gd name="connsiteX60" fmla="*/ 5007428 w 23230114"/>
              <a:gd name="connsiteY60" fmla="*/ 2939142 h 4310742"/>
              <a:gd name="connsiteX61" fmla="*/ 5029200 w 23230114"/>
              <a:gd name="connsiteY61" fmla="*/ 2873828 h 4310742"/>
              <a:gd name="connsiteX62" fmla="*/ 5116285 w 23230114"/>
              <a:gd name="connsiteY62" fmla="*/ 2677885 h 4310742"/>
              <a:gd name="connsiteX63" fmla="*/ 5159828 w 23230114"/>
              <a:gd name="connsiteY63" fmla="*/ 2503714 h 4310742"/>
              <a:gd name="connsiteX64" fmla="*/ 5203371 w 23230114"/>
              <a:gd name="connsiteY64" fmla="*/ 2264228 h 4310742"/>
              <a:gd name="connsiteX65" fmla="*/ 5225143 w 23230114"/>
              <a:gd name="connsiteY65" fmla="*/ 2155371 h 4310742"/>
              <a:gd name="connsiteX66" fmla="*/ 5246914 w 23230114"/>
              <a:gd name="connsiteY66" fmla="*/ 2090057 h 4310742"/>
              <a:gd name="connsiteX67" fmla="*/ 5268685 w 23230114"/>
              <a:gd name="connsiteY67" fmla="*/ 2002971 h 4310742"/>
              <a:gd name="connsiteX68" fmla="*/ 5312228 w 23230114"/>
              <a:gd name="connsiteY68" fmla="*/ 1937657 h 4310742"/>
              <a:gd name="connsiteX69" fmla="*/ 5334000 w 23230114"/>
              <a:gd name="connsiteY69" fmla="*/ 1850571 h 4310742"/>
              <a:gd name="connsiteX70" fmla="*/ 5464628 w 23230114"/>
              <a:gd name="connsiteY70" fmla="*/ 1763485 h 4310742"/>
              <a:gd name="connsiteX71" fmla="*/ 5682343 w 23230114"/>
              <a:gd name="connsiteY71" fmla="*/ 1785257 h 4310742"/>
              <a:gd name="connsiteX72" fmla="*/ 5812971 w 23230114"/>
              <a:gd name="connsiteY72" fmla="*/ 1850571 h 4310742"/>
              <a:gd name="connsiteX73" fmla="*/ 5965371 w 23230114"/>
              <a:gd name="connsiteY73" fmla="*/ 1894114 h 4310742"/>
              <a:gd name="connsiteX74" fmla="*/ 6030685 w 23230114"/>
              <a:gd name="connsiteY74" fmla="*/ 1915885 h 4310742"/>
              <a:gd name="connsiteX75" fmla="*/ 6531428 w 23230114"/>
              <a:gd name="connsiteY75" fmla="*/ 1894114 h 4310742"/>
              <a:gd name="connsiteX76" fmla="*/ 6662057 w 23230114"/>
              <a:gd name="connsiteY76" fmla="*/ 1807028 h 4310742"/>
              <a:gd name="connsiteX77" fmla="*/ 6727371 w 23230114"/>
              <a:gd name="connsiteY77" fmla="*/ 1785257 h 4310742"/>
              <a:gd name="connsiteX78" fmla="*/ 6814457 w 23230114"/>
              <a:gd name="connsiteY78" fmla="*/ 1719942 h 4310742"/>
              <a:gd name="connsiteX79" fmla="*/ 6945085 w 23230114"/>
              <a:gd name="connsiteY79" fmla="*/ 1654628 h 4310742"/>
              <a:gd name="connsiteX80" fmla="*/ 7010400 w 23230114"/>
              <a:gd name="connsiteY80" fmla="*/ 1589314 h 4310742"/>
              <a:gd name="connsiteX81" fmla="*/ 7075714 w 23230114"/>
              <a:gd name="connsiteY81" fmla="*/ 1502228 h 4310742"/>
              <a:gd name="connsiteX82" fmla="*/ 7141028 w 23230114"/>
              <a:gd name="connsiteY82" fmla="*/ 1480457 h 4310742"/>
              <a:gd name="connsiteX83" fmla="*/ 7271657 w 23230114"/>
              <a:gd name="connsiteY83" fmla="*/ 1393371 h 4310742"/>
              <a:gd name="connsiteX84" fmla="*/ 7315200 w 23230114"/>
              <a:gd name="connsiteY84" fmla="*/ 1328057 h 4310742"/>
              <a:gd name="connsiteX85" fmla="*/ 7467600 w 23230114"/>
              <a:gd name="connsiteY85" fmla="*/ 1262742 h 4310742"/>
              <a:gd name="connsiteX86" fmla="*/ 7489371 w 23230114"/>
              <a:gd name="connsiteY86" fmla="*/ 1197428 h 4310742"/>
              <a:gd name="connsiteX87" fmla="*/ 7532914 w 23230114"/>
              <a:gd name="connsiteY87" fmla="*/ 1132114 h 4310742"/>
              <a:gd name="connsiteX88" fmla="*/ 7598228 w 23230114"/>
              <a:gd name="connsiteY88" fmla="*/ 631371 h 4310742"/>
              <a:gd name="connsiteX89" fmla="*/ 7881257 w 23230114"/>
              <a:gd name="connsiteY89" fmla="*/ 348342 h 4310742"/>
              <a:gd name="connsiteX90" fmla="*/ 8055428 w 23230114"/>
              <a:gd name="connsiteY90" fmla="*/ 304800 h 4310742"/>
              <a:gd name="connsiteX91" fmla="*/ 8142514 w 23230114"/>
              <a:gd name="connsiteY91" fmla="*/ 261257 h 4310742"/>
              <a:gd name="connsiteX92" fmla="*/ 8229600 w 23230114"/>
              <a:gd name="connsiteY92" fmla="*/ 239485 h 4310742"/>
              <a:gd name="connsiteX93" fmla="*/ 8294914 w 23230114"/>
              <a:gd name="connsiteY93" fmla="*/ 217714 h 4310742"/>
              <a:gd name="connsiteX94" fmla="*/ 8360228 w 23230114"/>
              <a:gd name="connsiteY94" fmla="*/ 174171 h 4310742"/>
              <a:gd name="connsiteX95" fmla="*/ 8447314 w 23230114"/>
              <a:gd name="connsiteY95" fmla="*/ 152400 h 4310742"/>
              <a:gd name="connsiteX96" fmla="*/ 8512628 w 23230114"/>
              <a:gd name="connsiteY96" fmla="*/ 87085 h 4310742"/>
              <a:gd name="connsiteX97" fmla="*/ 8643257 w 23230114"/>
              <a:gd name="connsiteY97" fmla="*/ 0 h 4310742"/>
              <a:gd name="connsiteX98" fmla="*/ 8991600 w 23230114"/>
              <a:gd name="connsiteY98" fmla="*/ 21771 h 4310742"/>
              <a:gd name="connsiteX99" fmla="*/ 9035143 w 23230114"/>
              <a:gd name="connsiteY99" fmla="*/ 108857 h 4310742"/>
              <a:gd name="connsiteX100" fmla="*/ 9122228 w 23230114"/>
              <a:gd name="connsiteY100" fmla="*/ 239485 h 4310742"/>
              <a:gd name="connsiteX101" fmla="*/ 9165771 w 23230114"/>
              <a:gd name="connsiteY101" fmla="*/ 435428 h 4310742"/>
              <a:gd name="connsiteX102" fmla="*/ 9209314 w 23230114"/>
              <a:gd name="connsiteY102" fmla="*/ 631371 h 4310742"/>
              <a:gd name="connsiteX103" fmla="*/ 9231085 w 23230114"/>
              <a:gd name="connsiteY103" fmla="*/ 696685 h 4310742"/>
              <a:gd name="connsiteX104" fmla="*/ 9296400 w 23230114"/>
              <a:gd name="connsiteY104" fmla="*/ 870857 h 4310742"/>
              <a:gd name="connsiteX105" fmla="*/ 9383485 w 23230114"/>
              <a:gd name="connsiteY105" fmla="*/ 1001485 h 4310742"/>
              <a:gd name="connsiteX106" fmla="*/ 9427028 w 23230114"/>
              <a:gd name="connsiteY106" fmla="*/ 1066800 h 4310742"/>
              <a:gd name="connsiteX107" fmla="*/ 9492343 w 23230114"/>
              <a:gd name="connsiteY107" fmla="*/ 1088571 h 4310742"/>
              <a:gd name="connsiteX108" fmla="*/ 9557657 w 23230114"/>
              <a:gd name="connsiteY108" fmla="*/ 1066800 h 4310742"/>
              <a:gd name="connsiteX109" fmla="*/ 9710057 w 23230114"/>
              <a:gd name="connsiteY109" fmla="*/ 1001485 h 4310742"/>
              <a:gd name="connsiteX110" fmla="*/ 9775371 w 23230114"/>
              <a:gd name="connsiteY110" fmla="*/ 1023257 h 4310742"/>
              <a:gd name="connsiteX111" fmla="*/ 9840685 w 23230114"/>
              <a:gd name="connsiteY111" fmla="*/ 1110342 h 4310742"/>
              <a:gd name="connsiteX112" fmla="*/ 9906000 w 23230114"/>
              <a:gd name="connsiteY112" fmla="*/ 1175657 h 4310742"/>
              <a:gd name="connsiteX113" fmla="*/ 9927771 w 23230114"/>
              <a:gd name="connsiteY113" fmla="*/ 1262742 h 4310742"/>
              <a:gd name="connsiteX114" fmla="*/ 9971314 w 23230114"/>
              <a:gd name="connsiteY114" fmla="*/ 1371600 h 4310742"/>
              <a:gd name="connsiteX115" fmla="*/ 9993085 w 23230114"/>
              <a:gd name="connsiteY115" fmla="*/ 1632857 h 4310742"/>
              <a:gd name="connsiteX116" fmla="*/ 10014857 w 23230114"/>
              <a:gd name="connsiteY116" fmla="*/ 1763485 h 4310742"/>
              <a:gd name="connsiteX117" fmla="*/ 10058400 w 23230114"/>
              <a:gd name="connsiteY117" fmla="*/ 1937657 h 4310742"/>
              <a:gd name="connsiteX118" fmla="*/ 10101943 w 23230114"/>
              <a:gd name="connsiteY118" fmla="*/ 2002971 h 4310742"/>
              <a:gd name="connsiteX119" fmla="*/ 10210800 w 23230114"/>
              <a:gd name="connsiteY119" fmla="*/ 2111828 h 4310742"/>
              <a:gd name="connsiteX120" fmla="*/ 10276114 w 23230114"/>
              <a:gd name="connsiteY120" fmla="*/ 2068285 h 4310742"/>
              <a:gd name="connsiteX121" fmla="*/ 10319657 w 23230114"/>
              <a:gd name="connsiteY121" fmla="*/ 1937657 h 4310742"/>
              <a:gd name="connsiteX122" fmla="*/ 10363200 w 23230114"/>
              <a:gd name="connsiteY122" fmla="*/ 1807028 h 4310742"/>
              <a:gd name="connsiteX123" fmla="*/ 10450285 w 23230114"/>
              <a:gd name="connsiteY123" fmla="*/ 1611085 h 4310742"/>
              <a:gd name="connsiteX124" fmla="*/ 10515600 w 23230114"/>
              <a:gd name="connsiteY124" fmla="*/ 1567542 h 4310742"/>
              <a:gd name="connsiteX125" fmla="*/ 10733314 w 23230114"/>
              <a:gd name="connsiteY125" fmla="*/ 1611085 h 4310742"/>
              <a:gd name="connsiteX126" fmla="*/ 10798628 w 23230114"/>
              <a:gd name="connsiteY126" fmla="*/ 1654628 h 4310742"/>
              <a:gd name="connsiteX127" fmla="*/ 10907485 w 23230114"/>
              <a:gd name="connsiteY127" fmla="*/ 1807028 h 4310742"/>
              <a:gd name="connsiteX128" fmla="*/ 11059885 w 23230114"/>
              <a:gd name="connsiteY128" fmla="*/ 1959428 h 4310742"/>
              <a:gd name="connsiteX129" fmla="*/ 11125200 w 23230114"/>
              <a:gd name="connsiteY129" fmla="*/ 2090057 h 4310742"/>
              <a:gd name="connsiteX130" fmla="*/ 11168743 w 23230114"/>
              <a:gd name="connsiteY130" fmla="*/ 2220685 h 4310742"/>
              <a:gd name="connsiteX131" fmla="*/ 11190514 w 23230114"/>
              <a:gd name="connsiteY131" fmla="*/ 2286000 h 4310742"/>
              <a:gd name="connsiteX132" fmla="*/ 11234057 w 23230114"/>
              <a:gd name="connsiteY132" fmla="*/ 2460171 h 4310742"/>
              <a:gd name="connsiteX133" fmla="*/ 11299371 w 23230114"/>
              <a:gd name="connsiteY133" fmla="*/ 2503714 h 4310742"/>
              <a:gd name="connsiteX134" fmla="*/ 11430000 w 23230114"/>
              <a:gd name="connsiteY134" fmla="*/ 2612571 h 4310742"/>
              <a:gd name="connsiteX135" fmla="*/ 11517085 w 23230114"/>
              <a:gd name="connsiteY135" fmla="*/ 2634342 h 4310742"/>
              <a:gd name="connsiteX136" fmla="*/ 11582400 w 23230114"/>
              <a:gd name="connsiteY136" fmla="*/ 2677885 h 4310742"/>
              <a:gd name="connsiteX137" fmla="*/ 11996057 w 23230114"/>
              <a:gd name="connsiteY137" fmla="*/ 2634342 h 4310742"/>
              <a:gd name="connsiteX138" fmla="*/ 12039600 w 23230114"/>
              <a:gd name="connsiteY138" fmla="*/ 2569028 h 4310742"/>
              <a:gd name="connsiteX139" fmla="*/ 12104914 w 23230114"/>
              <a:gd name="connsiteY139" fmla="*/ 2612571 h 4310742"/>
              <a:gd name="connsiteX140" fmla="*/ 12213771 w 23230114"/>
              <a:gd name="connsiteY140" fmla="*/ 2721428 h 4310742"/>
              <a:gd name="connsiteX141" fmla="*/ 12322628 w 23230114"/>
              <a:gd name="connsiteY141" fmla="*/ 2917371 h 4310742"/>
              <a:gd name="connsiteX142" fmla="*/ 12366171 w 23230114"/>
              <a:gd name="connsiteY142" fmla="*/ 2982685 h 4310742"/>
              <a:gd name="connsiteX143" fmla="*/ 12431485 w 23230114"/>
              <a:gd name="connsiteY143" fmla="*/ 3048000 h 4310742"/>
              <a:gd name="connsiteX144" fmla="*/ 12540343 w 23230114"/>
              <a:gd name="connsiteY144" fmla="*/ 3178628 h 4310742"/>
              <a:gd name="connsiteX145" fmla="*/ 12692743 w 23230114"/>
              <a:gd name="connsiteY145" fmla="*/ 3374571 h 4310742"/>
              <a:gd name="connsiteX146" fmla="*/ 12779828 w 23230114"/>
              <a:gd name="connsiteY146" fmla="*/ 3461657 h 4310742"/>
              <a:gd name="connsiteX147" fmla="*/ 12845143 w 23230114"/>
              <a:gd name="connsiteY147" fmla="*/ 3505200 h 4310742"/>
              <a:gd name="connsiteX148" fmla="*/ 12975771 w 23230114"/>
              <a:gd name="connsiteY148" fmla="*/ 3548742 h 4310742"/>
              <a:gd name="connsiteX149" fmla="*/ 13062857 w 23230114"/>
              <a:gd name="connsiteY149" fmla="*/ 3614057 h 4310742"/>
              <a:gd name="connsiteX150" fmla="*/ 13128171 w 23230114"/>
              <a:gd name="connsiteY150" fmla="*/ 3635828 h 4310742"/>
              <a:gd name="connsiteX151" fmla="*/ 13345885 w 23230114"/>
              <a:gd name="connsiteY151" fmla="*/ 3831771 h 4310742"/>
              <a:gd name="connsiteX152" fmla="*/ 13454743 w 23230114"/>
              <a:gd name="connsiteY152" fmla="*/ 4005942 h 4310742"/>
              <a:gd name="connsiteX153" fmla="*/ 13498285 w 23230114"/>
              <a:gd name="connsiteY153" fmla="*/ 4114800 h 4310742"/>
              <a:gd name="connsiteX154" fmla="*/ 13520057 w 23230114"/>
              <a:gd name="connsiteY154" fmla="*/ 4201885 h 4310742"/>
              <a:gd name="connsiteX155" fmla="*/ 13672457 w 23230114"/>
              <a:gd name="connsiteY155" fmla="*/ 4310742 h 4310742"/>
              <a:gd name="connsiteX156" fmla="*/ 13911943 w 23230114"/>
              <a:gd name="connsiteY156" fmla="*/ 4223657 h 4310742"/>
              <a:gd name="connsiteX157" fmla="*/ 13999028 w 23230114"/>
              <a:gd name="connsiteY157" fmla="*/ 4114800 h 4310742"/>
              <a:gd name="connsiteX158" fmla="*/ 14064343 w 23230114"/>
              <a:gd name="connsiteY158" fmla="*/ 4049485 h 4310742"/>
              <a:gd name="connsiteX159" fmla="*/ 14107885 w 23230114"/>
              <a:gd name="connsiteY159" fmla="*/ 3984171 h 4310742"/>
              <a:gd name="connsiteX160" fmla="*/ 14194971 w 23230114"/>
              <a:gd name="connsiteY160" fmla="*/ 3875314 h 4310742"/>
              <a:gd name="connsiteX161" fmla="*/ 14325600 w 23230114"/>
              <a:gd name="connsiteY161" fmla="*/ 3679371 h 4310742"/>
              <a:gd name="connsiteX162" fmla="*/ 14412685 w 23230114"/>
              <a:gd name="connsiteY162" fmla="*/ 3526971 h 4310742"/>
              <a:gd name="connsiteX163" fmla="*/ 14456228 w 23230114"/>
              <a:gd name="connsiteY163" fmla="*/ 3439885 h 4310742"/>
              <a:gd name="connsiteX164" fmla="*/ 14586857 w 23230114"/>
              <a:gd name="connsiteY164" fmla="*/ 3374571 h 4310742"/>
              <a:gd name="connsiteX165" fmla="*/ 14782800 w 23230114"/>
              <a:gd name="connsiteY165" fmla="*/ 3331028 h 4310742"/>
              <a:gd name="connsiteX166" fmla="*/ 14869885 w 23230114"/>
              <a:gd name="connsiteY166" fmla="*/ 3309257 h 4310742"/>
              <a:gd name="connsiteX167" fmla="*/ 14935200 w 23230114"/>
              <a:gd name="connsiteY167" fmla="*/ 3265714 h 4310742"/>
              <a:gd name="connsiteX168" fmla="*/ 15283543 w 23230114"/>
              <a:gd name="connsiteY168" fmla="*/ 3243942 h 4310742"/>
              <a:gd name="connsiteX169" fmla="*/ 15370628 w 23230114"/>
              <a:gd name="connsiteY169" fmla="*/ 3222171 h 4310742"/>
              <a:gd name="connsiteX170" fmla="*/ 15675428 w 23230114"/>
              <a:gd name="connsiteY170" fmla="*/ 2960914 h 4310742"/>
              <a:gd name="connsiteX171" fmla="*/ 15740743 w 23230114"/>
              <a:gd name="connsiteY171" fmla="*/ 2830285 h 4310742"/>
              <a:gd name="connsiteX172" fmla="*/ 15762514 w 23230114"/>
              <a:gd name="connsiteY172" fmla="*/ 2460171 h 4310742"/>
              <a:gd name="connsiteX173" fmla="*/ 15893143 w 23230114"/>
              <a:gd name="connsiteY173" fmla="*/ 2373085 h 4310742"/>
              <a:gd name="connsiteX174" fmla="*/ 15958457 w 23230114"/>
              <a:gd name="connsiteY174" fmla="*/ 2307771 h 4310742"/>
              <a:gd name="connsiteX175" fmla="*/ 16067314 w 23230114"/>
              <a:gd name="connsiteY175" fmla="*/ 2220685 h 4310742"/>
              <a:gd name="connsiteX176" fmla="*/ 16110857 w 23230114"/>
              <a:gd name="connsiteY176" fmla="*/ 2155371 h 4310742"/>
              <a:gd name="connsiteX177" fmla="*/ 16241485 w 23230114"/>
              <a:gd name="connsiteY177" fmla="*/ 2068285 h 4310742"/>
              <a:gd name="connsiteX178" fmla="*/ 16306800 w 23230114"/>
              <a:gd name="connsiteY178" fmla="*/ 2024742 h 4310742"/>
              <a:gd name="connsiteX179" fmla="*/ 16437428 w 23230114"/>
              <a:gd name="connsiteY179" fmla="*/ 1981200 h 4310742"/>
              <a:gd name="connsiteX180" fmla="*/ 16502743 w 23230114"/>
              <a:gd name="connsiteY180" fmla="*/ 1937657 h 4310742"/>
              <a:gd name="connsiteX181" fmla="*/ 16502743 w 23230114"/>
              <a:gd name="connsiteY181" fmla="*/ 1763485 h 4310742"/>
              <a:gd name="connsiteX182" fmla="*/ 16437428 w 23230114"/>
              <a:gd name="connsiteY182" fmla="*/ 1676400 h 4310742"/>
              <a:gd name="connsiteX183" fmla="*/ 16393885 w 23230114"/>
              <a:gd name="connsiteY183" fmla="*/ 1611085 h 4310742"/>
              <a:gd name="connsiteX184" fmla="*/ 16393885 w 23230114"/>
              <a:gd name="connsiteY184" fmla="*/ 1088571 h 4310742"/>
              <a:gd name="connsiteX185" fmla="*/ 16459200 w 23230114"/>
              <a:gd name="connsiteY185" fmla="*/ 936171 h 4310742"/>
              <a:gd name="connsiteX186" fmla="*/ 16480971 w 23230114"/>
              <a:gd name="connsiteY186" fmla="*/ 870857 h 4310742"/>
              <a:gd name="connsiteX187" fmla="*/ 16546285 w 23230114"/>
              <a:gd name="connsiteY187" fmla="*/ 1045028 h 4310742"/>
              <a:gd name="connsiteX188" fmla="*/ 16589828 w 23230114"/>
              <a:gd name="connsiteY188" fmla="*/ 1110342 h 4310742"/>
              <a:gd name="connsiteX189" fmla="*/ 16720457 w 23230114"/>
              <a:gd name="connsiteY189" fmla="*/ 1371600 h 4310742"/>
              <a:gd name="connsiteX190" fmla="*/ 16764000 w 23230114"/>
              <a:gd name="connsiteY190" fmla="*/ 1458685 h 4310742"/>
              <a:gd name="connsiteX191" fmla="*/ 16807543 w 23230114"/>
              <a:gd name="connsiteY191" fmla="*/ 1589314 h 4310742"/>
              <a:gd name="connsiteX192" fmla="*/ 16851085 w 23230114"/>
              <a:gd name="connsiteY192" fmla="*/ 1981200 h 4310742"/>
              <a:gd name="connsiteX193" fmla="*/ 16872857 w 23230114"/>
              <a:gd name="connsiteY193" fmla="*/ 2460171 h 4310742"/>
              <a:gd name="connsiteX194" fmla="*/ 16916400 w 23230114"/>
              <a:gd name="connsiteY194" fmla="*/ 2808514 h 4310742"/>
              <a:gd name="connsiteX195" fmla="*/ 16938171 w 23230114"/>
              <a:gd name="connsiteY195" fmla="*/ 2917371 h 4310742"/>
              <a:gd name="connsiteX196" fmla="*/ 17003485 w 23230114"/>
              <a:gd name="connsiteY196" fmla="*/ 2960914 h 4310742"/>
              <a:gd name="connsiteX197" fmla="*/ 17155885 w 23230114"/>
              <a:gd name="connsiteY197" fmla="*/ 2917371 h 4310742"/>
              <a:gd name="connsiteX198" fmla="*/ 17308285 w 23230114"/>
              <a:gd name="connsiteY198" fmla="*/ 2808514 h 4310742"/>
              <a:gd name="connsiteX199" fmla="*/ 17395371 w 23230114"/>
              <a:gd name="connsiteY199" fmla="*/ 2764971 h 4310742"/>
              <a:gd name="connsiteX200" fmla="*/ 17526000 w 23230114"/>
              <a:gd name="connsiteY200" fmla="*/ 2569028 h 4310742"/>
              <a:gd name="connsiteX201" fmla="*/ 17591314 w 23230114"/>
              <a:gd name="connsiteY201" fmla="*/ 2373085 h 4310742"/>
              <a:gd name="connsiteX202" fmla="*/ 17613085 w 23230114"/>
              <a:gd name="connsiteY202" fmla="*/ 2242457 h 4310742"/>
              <a:gd name="connsiteX203" fmla="*/ 17678400 w 23230114"/>
              <a:gd name="connsiteY203" fmla="*/ 2068285 h 4310742"/>
              <a:gd name="connsiteX204" fmla="*/ 17700171 w 23230114"/>
              <a:gd name="connsiteY204" fmla="*/ 1545771 h 4310742"/>
              <a:gd name="connsiteX205" fmla="*/ 17765485 w 23230114"/>
              <a:gd name="connsiteY205" fmla="*/ 1153885 h 4310742"/>
              <a:gd name="connsiteX206" fmla="*/ 17787257 w 23230114"/>
              <a:gd name="connsiteY206" fmla="*/ 892628 h 4310742"/>
              <a:gd name="connsiteX207" fmla="*/ 17830800 w 23230114"/>
              <a:gd name="connsiteY207" fmla="*/ 762000 h 4310742"/>
              <a:gd name="connsiteX208" fmla="*/ 17852571 w 23230114"/>
              <a:gd name="connsiteY208" fmla="*/ 674914 h 4310742"/>
              <a:gd name="connsiteX209" fmla="*/ 17874343 w 23230114"/>
              <a:gd name="connsiteY209" fmla="*/ 566057 h 4310742"/>
              <a:gd name="connsiteX210" fmla="*/ 17917885 w 23230114"/>
              <a:gd name="connsiteY210" fmla="*/ 457200 h 4310742"/>
              <a:gd name="connsiteX211" fmla="*/ 18004971 w 23230114"/>
              <a:gd name="connsiteY211" fmla="*/ 130628 h 4310742"/>
              <a:gd name="connsiteX212" fmla="*/ 18070285 w 23230114"/>
              <a:gd name="connsiteY212" fmla="*/ 108857 h 4310742"/>
              <a:gd name="connsiteX213" fmla="*/ 18353314 w 23230114"/>
              <a:gd name="connsiteY213" fmla="*/ 152400 h 4310742"/>
              <a:gd name="connsiteX214" fmla="*/ 18396857 w 23230114"/>
              <a:gd name="connsiteY214" fmla="*/ 261257 h 4310742"/>
              <a:gd name="connsiteX215" fmla="*/ 18483943 w 23230114"/>
              <a:gd name="connsiteY215" fmla="*/ 478971 h 4310742"/>
              <a:gd name="connsiteX216" fmla="*/ 18527485 w 23230114"/>
              <a:gd name="connsiteY216" fmla="*/ 696685 h 4310742"/>
              <a:gd name="connsiteX217" fmla="*/ 18571028 w 23230114"/>
              <a:gd name="connsiteY217" fmla="*/ 892628 h 4310742"/>
              <a:gd name="connsiteX218" fmla="*/ 18636343 w 23230114"/>
              <a:gd name="connsiteY218" fmla="*/ 1197428 h 4310742"/>
              <a:gd name="connsiteX219" fmla="*/ 18679885 w 23230114"/>
              <a:gd name="connsiteY219" fmla="*/ 1262742 h 4310742"/>
              <a:gd name="connsiteX220" fmla="*/ 18745200 w 23230114"/>
              <a:gd name="connsiteY220" fmla="*/ 1567542 h 4310742"/>
              <a:gd name="connsiteX221" fmla="*/ 18788743 w 23230114"/>
              <a:gd name="connsiteY221" fmla="*/ 1654628 h 4310742"/>
              <a:gd name="connsiteX222" fmla="*/ 18810514 w 23230114"/>
              <a:gd name="connsiteY222" fmla="*/ 1719942 h 4310742"/>
              <a:gd name="connsiteX223" fmla="*/ 18875828 w 23230114"/>
              <a:gd name="connsiteY223" fmla="*/ 1763485 h 4310742"/>
              <a:gd name="connsiteX224" fmla="*/ 18984685 w 23230114"/>
              <a:gd name="connsiteY224" fmla="*/ 1654628 h 4310742"/>
              <a:gd name="connsiteX225" fmla="*/ 19050000 w 23230114"/>
              <a:gd name="connsiteY225" fmla="*/ 1611085 h 4310742"/>
              <a:gd name="connsiteX226" fmla="*/ 19245943 w 23230114"/>
              <a:gd name="connsiteY226" fmla="*/ 1436914 h 4310742"/>
              <a:gd name="connsiteX227" fmla="*/ 19311257 w 23230114"/>
              <a:gd name="connsiteY227" fmla="*/ 1349828 h 4310742"/>
              <a:gd name="connsiteX228" fmla="*/ 19354800 w 23230114"/>
              <a:gd name="connsiteY228" fmla="*/ 1284514 h 4310742"/>
              <a:gd name="connsiteX229" fmla="*/ 19485428 w 23230114"/>
              <a:gd name="connsiteY229" fmla="*/ 1524000 h 4310742"/>
              <a:gd name="connsiteX230" fmla="*/ 19528971 w 23230114"/>
              <a:gd name="connsiteY230" fmla="*/ 1676400 h 4310742"/>
              <a:gd name="connsiteX231" fmla="*/ 19550743 w 23230114"/>
              <a:gd name="connsiteY231" fmla="*/ 1915885 h 4310742"/>
              <a:gd name="connsiteX232" fmla="*/ 19572514 w 23230114"/>
              <a:gd name="connsiteY232" fmla="*/ 2002971 h 4310742"/>
              <a:gd name="connsiteX233" fmla="*/ 19594285 w 23230114"/>
              <a:gd name="connsiteY233" fmla="*/ 3243942 h 4310742"/>
              <a:gd name="connsiteX234" fmla="*/ 19616057 w 23230114"/>
              <a:gd name="connsiteY234" fmla="*/ 3309257 h 4310742"/>
              <a:gd name="connsiteX235" fmla="*/ 19637828 w 23230114"/>
              <a:gd name="connsiteY235" fmla="*/ 3396342 h 4310742"/>
              <a:gd name="connsiteX236" fmla="*/ 19768457 w 23230114"/>
              <a:gd name="connsiteY236" fmla="*/ 3309257 h 4310742"/>
              <a:gd name="connsiteX237" fmla="*/ 19855543 w 23230114"/>
              <a:gd name="connsiteY237" fmla="*/ 3265714 h 4310742"/>
              <a:gd name="connsiteX238" fmla="*/ 19920857 w 23230114"/>
              <a:gd name="connsiteY238" fmla="*/ 3178628 h 4310742"/>
              <a:gd name="connsiteX239" fmla="*/ 20095028 w 23230114"/>
              <a:gd name="connsiteY239" fmla="*/ 3004457 h 4310742"/>
              <a:gd name="connsiteX240" fmla="*/ 20421600 w 23230114"/>
              <a:gd name="connsiteY240" fmla="*/ 2068285 h 4310742"/>
              <a:gd name="connsiteX241" fmla="*/ 20530457 w 23230114"/>
              <a:gd name="connsiteY241" fmla="*/ 1676400 h 4310742"/>
              <a:gd name="connsiteX242" fmla="*/ 20617543 w 23230114"/>
              <a:gd name="connsiteY242" fmla="*/ 762000 h 4310742"/>
              <a:gd name="connsiteX243" fmla="*/ 20639314 w 23230114"/>
              <a:gd name="connsiteY243" fmla="*/ 544285 h 4310742"/>
              <a:gd name="connsiteX244" fmla="*/ 20704628 w 23230114"/>
              <a:gd name="connsiteY244" fmla="*/ 435428 h 4310742"/>
              <a:gd name="connsiteX245" fmla="*/ 20835257 w 23230114"/>
              <a:gd name="connsiteY245" fmla="*/ 195942 h 4310742"/>
              <a:gd name="connsiteX246" fmla="*/ 20900571 w 23230114"/>
              <a:gd name="connsiteY246" fmla="*/ 152400 h 4310742"/>
              <a:gd name="connsiteX247" fmla="*/ 21140057 w 23230114"/>
              <a:gd name="connsiteY247" fmla="*/ 283028 h 4310742"/>
              <a:gd name="connsiteX248" fmla="*/ 21227143 w 23230114"/>
              <a:gd name="connsiteY248" fmla="*/ 435428 h 4310742"/>
              <a:gd name="connsiteX249" fmla="*/ 21336000 w 23230114"/>
              <a:gd name="connsiteY249" fmla="*/ 609600 h 4310742"/>
              <a:gd name="connsiteX250" fmla="*/ 21488400 w 23230114"/>
              <a:gd name="connsiteY250" fmla="*/ 1066800 h 4310742"/>
              <a:gd name="connsiteX251" fmla="*/ 21510171 w 23230114"/>
              <a:gd name="connsiteY251" fmla="*/ 1262742 h 4310742"/>
              <a:gd name="connsiteX252" fmla="*/ 21553714 w 23230114"/>
              <a:gd name="connsiteY252" fmla="*/ 1371600 h 4310742"/>
              <a:gd name="connsiteX253" fmla="*/ 21662571 w 23230114"/>
              <a:gd name="connsiteY253" fmla="*/ 2852057 h 4310742"/>
              <a:gd name="connsiteX254" fmla="*/ 22010914 w 23230114"/>
              <a:gd name="connsiteY254" fmla="*/ 2808514 h 4310742"/>
              <a:gd name="connsiteX255" fmla="*/ 22098000 w 23230114"/>
              <a:gd name="connsiteY255" fmla="*/ 2743200 h 4310742"/>
              <a:gd name="connsiteX256" fmla="*/ 22163314 w 23230114"/>
              <a:gd name="connsiteY256" fmla="*/ 2699657 h 4310742"/>
              <a:gd name="connsiteX257" fmla="*/ 22228628 w 23230114"/>
              <a:gd name="connsiteY257" fmla="*/ 2634342 h 4310742"/>
              <a:gd name="connsiteX258" fmla="*/ 22315714 w 23230114"/>
              <a:gd name="connsiteY258" fmla="*/ 2503714 h 4310742"/>
              <a:gd name="connsiteX259" fmla="*/ 22337485 w 23230114"/>
              <a:gd name="connsiteY259" fmla="*/ 2373085 h 4310742"/>
              <a:gd name="connsiteX260" fmla="*/ 22381028 w 23230114"/>
              <a:gd name="connsiteY260" fmla="*/ 1828800 h 4310742"/>
              <a:gd name="connsiteX261" fmla="*/ 22685828 w 23230114"/>
              <a:gd name="connsiteY261" fmla="*/ 1850571 h 4310742"/>
              <a:gd name="connsiteX262" fmla="*/ 23230114 w 23230114"/>
              <a:gd name="connsiteY262" fmla="*/ 1894114 h 431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23230114" h="4310742">
                <a:moveTo>
                  <a:pt x="0" y="1698171"/>
                </a:moveTo>
                <a:cubicBezTo>
                  <a:pt x="7257" y="1647371"/>
                  <a:pt x="3350" y="1593666"/>
                  <a:pt x="21771" y="1545771"/>
                </a:cubicBezTo>
                <a:cubicBezTo>
                  <a:pt x="40557" y="1496927"/>
                  <a:pt x="108857" y="1415142"/>
                  <a:pt x="108857" y="1415142"/>
                </a:cubicBezTo>
                <a:cubicBezTo>
                  <a:pt x="116114" y="1386114"/>
                  <a:pt x="114030" y="1352953"/>
                  <a:pt x="130628" y="1328057"/>
                </a:cubicBezTo>
                <a:cubicBezTo>
                  <a:pt x="145142" y="1306285"/>
                  <a:pt x="177441" y="1303016"/>
                  <a:pt x="195943" y="1284514"/>
                </a:cubicBezTo>
                <a:cubicBezTo>
                  <a:pt x="221601" y="1258856"/>
                  <a:pt x="239486" y="1226457"/>
                  <a:pt x="261257" y="1197428"/>
                </a:cubicBezTo>
                <a:cubicBezTo>
                  <a:pt x="268514" y="1175657"/>
                  <a:pt x="270298" y="1151209"/>
                  <a:pt x="283028" y="1132114"/>
                </a:cubicBezTo>
                <a:cubicBezTo>
                  <a:pt x="339819" y="1046928"/>
                  <a:pt x="345692" y="1085044"/>
                  <a:pt x="413657" y="1023257"/>
                </a:cubicBezTo>
                <a:cubicBezTo>
                  <a:pt x="474410" y="968027"/>
                  <a:pt x="519512" y="894628"/>
                  <a:pt x="587828" y="849085"/>
                </a:cubicBezTo>
                <a:cubicBezTo>
                  <a:pt x="631371" y="820057"/>
                  <a:pt x="676591" y="793399"/>
                  <a:pt x="718457" y="762000"/>
                </a:cubicBezTo>
                <a:cubicBezTo>
                  <a:pt x="776514" y="718457"/>
                  <a:pt x="832245" y="671626"/>
                  <a:pt x="892628" y="631371"/>
                </a:cubicBezTo>
                <a:cubicBezTo>
                  <a:pt x="914400" y="616857"/>
                  <a:pt x="934855" y="600141"/>
                  <a:pt x="957943" y="587828"/>
                </a:cubicBezTo>
                <a:cubicBezTo>
                  <a:pt x="1043853" y="542009"/>
                  <a:pt x="1141309" y="515620"/>
                  <a:pt x="1219200" y="457200"/>
                </a:cubicBezTo>
                <a:cubicBezTo>
                  <a:pt x="1248228" y="435428"/>
                  <a:pt x="1275515" y="411117"/>
                  <a:pt x="1306285" y="391885"/>
                </a:cubicBezTo>
                <a:cubicBezTo>
                  <a:pt x="1367777" y="353452"/>
                  <a:pt x="1395193" y="347735"/>
                  <a:pt x="1458685" y="326571"/>
                </a:cubicBezTo>
                <a:cubicBezTo>
                  <a:pt x="1480457" y="312057"/>
                  <a:pt x="1497941" y="285397"/>
                  <a:pt x="1524000" y="283028"/>
                </a:cubicBezTo>
                <a:cubicBezTo>
                  <a:pt x="1732861" y="264041"/>
                  <a:pt x="1709357" y="319714"/>
                  <a:pt x="1828800" y="478971"/>
                </a:cubicBezTo>
                <a:cubicBezTo>
                  <a:pt x="1891308" y="562315"/>
                  <a:pt x="1897813" y="560171"/>
                  <a:pt x="1937657" y="653142"/>
                </a:cubicBezTo>
                <a:cubicBezTo>
                  <a:pt x="1946697" y="674236"/>
                  <a:pt x="1953390" y="696316"/>
                  <a:pt x="1959428" y="718457"/>
                </a:cubicBezTo>
                <a:cubicBezTo>
                  <a:pt x="1975174" y="776192"/>
                  <a:pt x="2002971" y="892628"/>
                  <a:pt x="2002971" y="892628"/>
                </a:cubicBezTo>
                <a:cubicBezTo>
                  <a:pt x="1995714" y="1103085"/>
                  <a:pt x="1992268" y="1313709"/>
                  <a:pt x="1981200" y="1524000"/>
                </a:cubicBezTo>
                <a:cubicBezTo>
                  <a:pt x="1977746" y="1589625"/>
                  <a:pt x="1964669" y="1654435"/>
                  <a:pt x="1959428" y="1719942"/>
                </a:cubicBezTo>
                <a:cubicBezTo>
                  <a:pt x="1950150" y="1835912"/>
                  <a:pt x="1944914" y="1952171"/>
                  <a:pt x="1937657" y="2068285"/>
                </a:cubicBezTo>
                <a:cubicBezTo>
                  <a:pt x="1944914" y="2373085"/>
                  <a:pt x="1946185" y="2678086"/>
                  <a:pt x="1959428" y="2982685"/>
                </a:cubicBezTo>
                <a:cubicBezTo>
                  <a:pt x="1960553" y="3008557"/>
                  <a:pt x="1991842" y="3105408"/>
                  <a:pt x="2002971" y="3135085"/>
                </a:cubicBezTo>
                <a:cubicBezTo>
                  <a:pt x="2016693" y="3171678"/>
                  <a:pt x="2023528" y="3212336"/>
                  <a:pt x="2046514" y="3243942"/>
                </a:cubicBezTo>
                <a:cubicBezTo>
                  <a:pt x="2143907" y="3377857"/>
                  <a:pt x="2158599" y="3367154"/>
                  <a:pt x="2286000" y="3418114"/>
                </a:cubicBezTo>
                <a:cubicBezTo>
                  <a:pt x="2503714" y="3410857"/>
                  <a:pt x="2721707" y="3409520"/>
                  <a:pt x="2939143" y="3396342"/>
                </a:cubicBezTo>
                <a:cubicBezTo>
                  <a:pt x="3001416" y="3392568"/>
                  <a:pt x="3017133" y="3357347"/>
                  <a:pt x="3069771" y="3331028"/>
                </a:cubicBezTo>
                <a:cubicBezTo>
                  <a:pt x="3090297" y="3320765"/>
                  <a:pt x="3113314" y="3316514"/>
                  <a:pt x="3135085" y="3309257"/>
                </a:cubicBezTo>
                <a:cubicBezTo>
                  <a:pt x="3156857" y="3294743"/>
                  <a:pt x="3176996" y="3277416"/>
                  <a:pt x="3200400" y="3265714"/>
                </a:cubicBezTo>
                <a:cubicBezTo>
                  <a:pt x="3220926" y="3255451"/>
                  <a:pt x="3246619" y="3256672"/>
                  <a:pt x="3265714" y="3243942"/>
                </a:cubicBezTo>
                <a:cubicBezTo>
                  <a:pt x="3316004" y="3210415"/>
                  <a:pt x="3342441" y="3161508"/>
                  <a:pt x="3374571" y="3113314"/>
                </a:cubicBezTo>
                <a:cubicBezTo>
                  <a:pt x="3366547" y="3057144"/>
                  <a:pt x="3361429" y="2956401"/>
                  <a:pt x="3331028" y="2895600"/>
                </a:cubicBezTo>
                <a:cubicBezTo>
                  <a:pt x="3319326" y="2872196"/>
                  <a:pt x="3301999" y="2852057"/>
                  <a:pt x="3287485" y="2830285"/>
                </a:cubicBezTo>
                <a:cubicBezTo>
                  <a:pt x="3322563" y="2269057"/>
                  <a:pt x="3270125" y="2629788"/>
                  <a:pt x="3331028" y="2416628"/>
                </a:cubicBezTo>
                <a:cubicBezTo>
                  <a:pt x="3339248" y="2387857"/>
                  <a:pt x="3341013" y="2357045"/>
                  <a:pt x="3352800" y="2329542"/>
                </a:cubicBezTo>
                <a:cubicBezTo>
                  <a:pt x="3363107" y="2305492"/>
                  <a:pt x="3381829" y="2285999"/>
                  <a:pt x="3396343" y="2264228"/>
                </a:cubicBezTo>
                <a:lnTo>
                  <a:pt x="3439885" y="2133600"/>
                </a:lnTo>
                <a:cubicBezTo>
                  <a:pt x="3447142" y="2111828"/>
                  <a:pt x="3445429" y="2084513"/>
                  <a:pt x="3461657" y="2068285"/>
                </a:cubicBezTo>
                <a:lnTo>
                  <a:pt x="3526971" y="2002971"/>
                </a:lnTo>
                <a:cubicBezTo>
                  <a:pt x="3534228" y="1981200"/>
                  <a:pt x="3536013" y="1956752"/>
                  <a:pt x="3548743" y="1937657"/>
                </a:cubicBezTo>
                <a:cubicBezTo>
                  <a:pt x="3582271" y="1887364"/>
                  <a:pt x="3631174" y="1860931"/>
                  <a:pt x="3679371" y="1828800"/>
                </a:cubicBezTo>
                <a:cubicBezTo>
                  <a:pt x="3737964" y="1843448"/>
                  <a:pt x="3804750" y="1853453"/>
                  <a:pt x="3853543" y="1894114"/>
                </a:cubicBezTo>
                <a:cubicBezTo>
                  <a:pt x="3873644" y="1910865"/>
                  <a:pt x="3878583" y="1940926"/>
                  <a:pt x="3897085" y="1959428"/>
                </a:cubicBezTo>
                <a:cubicBezTo>
                  <a:pt x="3915587" y="1977930"/>
                  <a:pt x="3942299" y="1986220"/>
                  <a:pt x="3962400" y="2002971"/>
                </a:cubicBezTo>
                <a:cubicBezTo>
                  <a:pt x="3986053" y="2022682"/>
                  <a:pt x="4003410" y="2049382"/>
                  <a:pt x="4027714" y="2068285"/>
                </a:cubicBezTo>
                <a:cubicBezTo>
                  <a:pt x="4069023" y="2100414"/>
                  <a:pt x="4158343" y="2155371"/>
                  <a:pt x="4158343" y="2155371"/>
                </a:cubicBezTo>
                <a:cubicBezTo>
                  <a:pt x="4172857" y="2177142"/>
                  <a:pt x="4183383" y="2202183"/>
                  <a:pt x="4201885" y="2220685"/>
                </a:cubicBezTo>
                <a:cubicBezTo>
                  <a:pt x="4220387" y="2239187"/>
                  <a:pt x="4250854" y="2243796"/>
                  <a:pt x="4267200" y="2264228"/>
                </a:cubicBezTo>
                <a:cubicBezTo>
                  <a:pt x="4281536" y="2282148"/>
                  <a:pt x="4278708" y="2309016"/>
                  <a:pt x="4288971" y="2329542"/>
                </a:cubicBezTo>
                <a:cubicBezTo>
                  <a:pt x="4300673" y="2352946"/>
                  <a:pt x="4318000" y="2373085"/>
                  <a:pt x="4332514" y="2394857"/>
                </a:cubicBezTo>
                <a:cubicBezTo>
                  <a:pt x="4392717" y="2575469"/>
                  <a:pt x="4291653" y="2291368"/>
                  <a:pt x="4441371" y="2590800"/>
                </a:cubicBezTo>
                <a:cubicBezTo>
                  <a:pt x="4455885" y="2619828"/>
                  <a:pt x="4472861" y="2647752"/>
                  <a:pt x="4484914" y="2677885"/>
                </a:cubicBezTo>
                <a:cubicBezTo>
                  <a:pt x="4501960" y="2720501"/>
                  <a:pt x="4513943" y="2764971"/>
                  <a:pt x="4528457" y="2808514"/>
                </a:cubicBezTo>
                <a:cubicBezTo>
                  <a:pt x="4535714" y="2830285"/>
                  <a:pt x="4539965" y="2853302"/>
                  <a:pt x="4550228" y="2873828"/>
                </a:cubicBezTo>
                <a:cubicBezTo>
                  <a:pt x="4564742" y="2902857"/>
                  <a:pt x="4582375" y="2930525"/>
                  <a:pt x="4593771" y="2960914"/>
                </a:cubicBezTo>
                <a:cubicBezTo>
                  <a:pt x="4594109" y="2961815"/>
                  <a:pt x="4626789" y="3102789"/>
                  <a:pt x="4637314" y="3113314"/>
                </a:cubicBezTo>
                <a:cubicBezTo>
                  <a:pt x="4653541" y="3129541"/>
                  <a:pt x="4680857" y="3127828"/>
                  <a:pt x="4702628" y="3135085"/>
                </a:cubicBezTo>
                <a:cubicBezTo>
                  <a:pt x="4746171" y="3127828"/>
                  <a:pt x="4792271" y="3129708"/>
                  <a:pt x="4833257" y="3113314"/>
                </a:cubicBezTo>
                <a:cubicBezTo>
                  <a:pt x="4906353" y="3084076"/>
                  <a:pt x="4963198" y="2994430"/>
                  <a:pt x="5007428" y="2939142"/>
                </a:cubicBezTo>
                <a:cubicBezTo>
                  <a:pt x="5014685" y="2917371"/>
                  <a:pt x="5020160" y="2894921"/>
                  <a:pt x="5029200" y="2873828"/>
                </a:cubicBezTo>
                <a:cubicBezTo>
                  <a:pt x="5074635" y="2767814"/>
                  <a:pt x="5079457" y="2797576"/>
                  <a:pt x="5116285" y="2677885"/>
                </a:cubicBezTo>
                <a:cubicBezTo>
                  <a:pt x="5133884" y="2620688"/>
                  <a:pt x="5146371" y="2562025"/>
                  <a:pt x="5159828" y="2503714"/>
                </a:cubicBezTo>
                <a:cubicBezTo>
                  <a:pt x="5182882" y="2403817"/>
                  <a:pt x="5184316" y="2369032"/>
                  <a:pt x="5203371" y="2264228"/>
                </a:cubicBezTo>
                <a:cubicBezTo>
                  <a:pt x="5209991" y="2227821"/>
                  <a:pt x="5216168" y="2191270"/>
                  <a:pt x="5225143" y="2155371"/>
                </a:cubicBezTo>
                <a:cubicBezTo>
                  <a:pt x="5230709" y="2133107"/>
                  <a:pt x="5240610" y="2112123"/>
                  <a:pt x="5246914" y="2090057"/>
                </a:cubicBezTo>
                <a:cubicBezTo>
                  <a:pt x="5255134" y="2061286"/>
                  <a:pt x="5256898" y="2030474"/>
                  <a:pt x="5268685" y="2002971"/>
                </a:cubicBezTo>
                <a:cubicBezTo>
                  <a:pt x="5278992" y="1978921"/>
                  <a:pt x="5297714" y="1959428"/>
                  <a:pt x="5312228" y="1937657"/>
                </a:cubicBezTo>
                <a:cubicBezTo>
                  <a:pt x="5319485" y="1908628"/>
                  <a:pt x="5314296" y="1873090"/>
                  <a:pt x="5334000" y="1850571"/>
                </a:cubicBezTo>
                <a:cubicBezTo>
                  <a:pt x="5368461" y="1811187"/>
                  <a:pt x="5464628" y="1763485"/>
                  <a:pt x="5464628" y="1763485"/>
                </a:cubicBezTo>
                <a:cubicBezTo>
                  <a:pt x="5537200" y="1770742"/>
                  <a:pt x="5610257" y="1774167"/>
                  <a:pt x="5682343" y="1785257"/>
                </a:cubicBezTo>
                <a:cubicBezTo>
                  <a:pt x="5761389" y="1797418"/>
                  <a:pt x="5741208" y="1814689"/>
                  <a:pt x="5812971" y="1850571"/>
                </a:cubicBezTo>
                <a:cubicBezTo>
                  <a:pt x="5847767" y="1867969"/>
                  <a:pt x="5932825" y="1884815"/>
                  <a:pt x="5965371" y="1894114"/>
                </a:cubicBezTo>
                <a:cubicBezTo>
                  <a:pt x="5987437" y="1900419"/>
                  <a:pt x="6008914" y="1908628"/>
                  <a:pt x="6030685" y="1915885"/>
                </a:cubicBezTo>
                <a:cubicBezTo>
                  <a:pt x="6197599" y="1908628"/>
                  <a:pt x="6366785" y="1922501"/>
                  <a:pt x="6531428" y="1894114"/>
                </a:cubicBezTo>
                <a:cubicBezTo>
                  <a:pt x="6582999" y="1885222"/>
                  <a:pt x="6612410" y="1823577"/>
                  <a:pt x="6662057" y="1807028"/>
                </a:cubicBezTo>
                <a:lnTo>
                  <a:pt x="6727371" y="1785257"/>
                </a:lnTo>
                <a:cubicBezTo>
                  <a:pt x="6756400" y="1763485"/>
                  <a:pt x="6782952" y="1737945"/>
                  <a:pt x="6814457" y="1719942"/>
                </a:cubicBezTo>
                <a:cubicBezTo>
                  <a:pt x="6939432" y="1648527"/>
                  <a:pt x="6820955" y="1758069"/>
                  <a:pt x="6945085" y="1654628"/>
                </a:cubicBezTo>
                <a:cubicBezTo>
                  <a:pt x="6968738" y="1634917"/>
                  <a:pt x="6990362" y="1612691"/>
                  <a:pt x="7010400" y="1589314"/>
                </a:cubicBezTo>
                <a:cubicBezTo>
                  <a:pt x="7034014" y="1561764"/>
                  <a:pt x="7047839" y="1525458"/>
                  <a:pt x="7075714" y="1502228"/>
                </a:cubicBezTo>
                <a:cubicBezTo>
                  <a:pt x="7093344" y="1487536"/>
                  <a:pt x="7119257" y="1487714"/>
                  <a:pt x="7141028" y="1480457"/>
                </a:cubicBezTo>
                <a:cubicBezTo>
                  <a:pt x="7184571" y="1451428"/>
                  <a:pt x="7242628" y="1436914"/>
                  <a:pt x="7271657" y="1393371"/>
                </a:cubicBezTo>
                <a:cubicBezTo>
                  <a:pt x="7286171" y="1371600"/>
                  <a:pt x="7296698" y="1346559"/>
                  <a:pt x="7315200" y="1328057"/>
                </a:cubicBezTo>
                <a:cubicBezTo>
                  <a:pt x="7365317" y="1277940"/>
                  <a:pt x="7400978" y="1279398"/>
                  <a:pt x="7467600" y="1262742"/>
                </a:cubicBezTo>
                <a:cubicBezTo>
                  <a:pt x="7474857" y="1240971"/>
                  <a:pt x="7479108" y="1217954"/>
                  <a:pt x="7489371" y="1197428"/>
                </a:cubicBezTo>
                <a:cubicBezTo>
                  <a:pt x="7501073" y="1174024"/>
                  <a:pt x="7527973" y="1157809"/>
                  <a:pt x="7532914" y="1132114"/>
                </a:cubicBezTo>
                <a:cubicBezTo>
                  <a:pt x="7564702" y="966815"/>
                  <a:pt x="7548020" y="792037"/>
                  <a:pt x="7598228" y="631371"/>
                </a:cubicBezTo>
                <a:cubicBezTo>
                  <a:pt x="7622859" y="552553"/>
                  <a:pt x="7782909" y="381124"/>
                  <a:pt x="7881257" y="348342"/>
                </a:cubicBezTo>
                <a:cubicBezTo>
                  <a:pt x="7981676" y="314869"/>
                  <a:pt x="7924068" y="331072"/>
                  <a:pt x="8055428" y="304800"/>
                </a:cubicBezTo>
                <a:cubicBezTo>
                  <a:pt x="8084457" y="290286"/>
                  <a:pt x="8112125" y="272653"/>
                  <a:pt x="8142514" y="261257"/>
                </a:cubicBezTo>
                <a:cubicBezTo>
                  <a:pt x="8170531" y="250751"/>
                  <a:pt x="8200829" y="247705"/>
                  <a:pt x="8229600" y="239485"/>
                </a:cubicBezTo>
                <a:cubicBezTo>
                  <a:pt x="8251666" y="233180"/>
                  <a:pt x="8273143" y="224971"/>
                  <a:pt x="8294914" y="217714"/>
                </a:cubicBezTo>
                <a:cubicBezTo>
                  <a:pt x="8316685" y="203200"/>
                  <a:pt x="8336178" y="184478"/>
                  <a:pt x="8360228" y="174171"/>
                </a:cubicBezTo>
                <a:cubicBezTo>
                  <a:pt x="8387731" y="162384"/>
                  <a:pt x="8421334" y="167246"/>
                  <a:pt x="8447314" y="152400"/>
                </a:cubicBezTo>
                <a:cubicBezTo>
                  <a:pt x="8474047" y="137124"/>
                  <a:pt x="8488324" y="105988"/>
                  <a:pt x="8512628" y="87085"/>
                </a:cubicBezTo>
                <a:cubicBezTo>
                  <a:pt x="8553936" y="54956"/>
                  <a:pt x="8643257" y="0"/>
                  <a:pt x="8643257" y="0"/>
                </a:cubicBezTo>
                <a:cubicBezTo>
                  <a:pt x="8759371" y="7257"/>
                  <a:pt x="8879503" y="-9367"/>
                  <a:pt x="8991600" y="21771"/>
                </a:cubicBezTo>
                <a:cubicBezTo>
                  <a:pt x="9022871" y="30457"/>
                  <a:pt x="9018445" y="81027"/>
                  <a:pt x="9035143" y="108857"/>
                </a:cubicBezTo>
                <a:cubicBezTo>
                  <a:pt x="9062067" y="153731"/>
                  <a:pt x="9122228" y="239485"/>
                  <a:pt x="9122228" y="239485"/>
                </a:cubicBezTo>
                <a:cubicBezTo>
                  <a:pt x="9187893" y="567801"/>
                  <a:pt x="9104278" y="158711"/>
                  <a:pt x="9165771" y="435428"/>
                </a:cubicBezTo>
                <a:cubicBezTo>
                  <a:pt x="9188215" y="536427"/>
                  <a:pt x="9182770" y="538465"/>
                  <a:pt x="9209314" y="631371"/>
                </a:cubicBezTo>
                <a:cubicBezTo>
                  <a:pt x="9215618" y="653437"/>
                  <a:pt x="9225519" y="674421"/>
                  <a:pt x="9231085" y="696685"/>
                </a:cubicBezTo>
                <a:cubicBezTo>
                  <a:pt x="9268749" y="847341"/>
                  <a:pt x="9224722" y="763339"/>
                  <a:pt x="9296400" y="870857"/>
                </a:cubicBezTo>
                <a:cubicBezTo>
                  <a:pt x="9334660" y="985640"/>
                  <a:pt x="9292883" y="892763"/>
                  <a:pt x="9383485" y="1001485"/>
                </a:cubicBezTo>
                <a:cubicBezTo>
                  <a:pt x="9400236" y="1021586"/>
                  <a:pt x="9406596" y="1050454"/>
                  <a:pt x="9427028" y="1066800"/>
                </a:cubicBezTo>
                <a:cubicBezTo>
                  <a:pt x="9444948" y="1081136"/>
                  <a:pt x="9470571" y="1081314"/>
                  <a:pt x="9492343" y="1088571"/>
                </a:cubicBezTo>
                <a:cubicBezTo>
                  <a:pt x="9514114" y="1081314"/>
                  <a:pt x="9536564" y="1075840"/>
                  <a:pt x="9557657" y="1066800"/>
                </a:cubicBezTo>
                <a:cubicBezTo>
                  <a:pt x="9745991" y="986086"/>
                  <a:pt x="9556875" y="1052547"/>
                  <a:pt x="9710057" y="1001485"/>
                </a:cubicBezTo>
                <a:cubicBezTo>
                  <a:pt x="9731828" y="1008742"/>
                  <a:pt x="9757741" y="1008565"/>
                  <a:pt x="9775371" y="1023257"/>
                </a:cubicBezTo>
                <a:cubicBezTo>
                  <a:pt x="9803246" y="1046486"/>
                  <a:pt x="9817071" y="1082792"/>
                  <a:pt x="9840685" y="1110342"/>
                </a:cubicBezTo>
                <a:cubicBezTo>
                  <a:pt x="9860723" y="1133719"/>
                  <a:pt x="9884228" y="1153885"/>
                  <a:pt x="9906000" y="1175657"/>
                </a:cubicBezTo>
                <a:cubicBezTo>
                  <a:pt x="9913257" y="1204685"/>
                  <a:pt x="9918309" y="1234356"/>
                  <a:pt x="9927771" y="1262742"/>
                </a:cubicBezTo>
                <a:cubicBezTo>
                  <a:pt x="9940130" y="1299818"/>
                  <a:pt x="9964522" y="1333113"/>
                  <a:pt x="9971314" y="1371600"/>
                </a:cubicBezTo>
                <a:cubicBezTo>
                  <a:pt x="9986501" y="1457658"/>
                  <a:pt x="9983435" y="1546004"/>
                  <a:pt x="9993085" y="1632857"/>
                </a:cubicBezTo>
                <a:cubicBezTo>
                  <a:pt x="9997960" y="1676730"/>
                  <a:pt x="10006960" y="1720054"/>
                  <a:pt x="10014857" y="1763485"/>
                </a:cubicBezTo>
                <a:cubicBezTo>
                  <a:pt x="10021956" y="1802527"/>
                  <a:pt x="10036817" y="1894491"/>
                  <a:pt x="10058400" y="1937657"/>
                </a:cubicBezTo>
                <a:cubicBezTo>
                  <a:pt x="10070102" y="1961060"/>
                  <a:pt x="10088961" y="1980253"/>
                  <a:pt x="10101943" y="2002971"/>
                </a:cubicBezTo>
                <a:cubicBezTo>
                  <a:pt x="10165244" y="2113749"/>
                  <a:pt x="10107981" y="2077556"/>
                  <a:pt x="10210800" y="2111828"/>
                </a:cubicBezTo>
                <a:cubicBezTo>
                  <a:pt x="10232571" y="2097314"/>
                  <a:pt x="10262246" y="2090474"/>
                  <a:pt x="10276114" y="2068285"/>
                </a:cubicBezTo>
                <a:cubicBezTo>
                  <a:pt x="10300440" y="2029364"/>
                  <a:pt x="10305143" y="1981200"/>
                  <a:pt x="10319657" y="1937657"/>
                </a:cubicBezTo>
                <a:lnTo>
                  <a:pt x="10363200" y="1807028"/>
                </a:lnTo>
                <a:cubicBezTo>
                  <a:pt x="10384756" y="1742360"/>
                  <a:pt x="10398536" y="1662835"/>
                  <a:pt x="10450285" y="1611085"/>
                </a:cubicBezTo>
                <a:cubicBezTo>
                  <a:pt x="10468787" y="1592583"/>
                  <a:pt x="10493828" y="1582056"/>
                  <a:pt x="10515600" y="1567542"/>
                </a:cubicBezTo>
                <a:cubicBezTo>
                  <a:pt x="10571757" y="1575565"/>
                  <a:pt x="10672518" y="1580687"/>
                  <a:pt x="10733314" y="1611085"/>
                </a:cubicBezTo>
                <a:cubicBezTo>
                  <a:pt x="10756718" y="1622787"/>
                  <a:pt x="10780126" y="1636126"/>
                  <a:pt x="10798628" y="1654628"/>
                </a:cubicBezTo>
                <a:cubicBezTo>
                  <a:pt x="10945653" y="1801653"/>
                  <a:pt x="10796215" y="1683395"/>
                  <a:pt x="10907485" y="1807028"/>
                </a:cubicBezTo>
                <a:cubicBezTo>
                  <a:pt x="10955545" y="1860428"/>
                  <a:pt x="11059885" y="1959428"/>
                  <a:pt x="11059885" y="1959428"/>
                </a:cubicBezTo>
                <a:cubicBezTo>
                  <a:pt x="11139290" y="2197636"/>
                  <a:pt x="11012649" y="1836818"/>
                  <a:pt x="11125200" y="2090057"/>
                </a:cubicBezTo>
                <a:cubicBezTo>
                  <a:pt x="11143841" y="2131999"/>
                  <a:pt x="11154229" y="2177142"/>
                  <a:pt x="11168743" y="2220685"/>
                </a:cubicBezTo>
                <a:cubicBezTo>
                  <a:pt x="11176000" y="2242457"/>
                  <a:pt x="11184948" y="2263736"/>
                  <a:pt x="11190514" y="2286000"/>
                </a:cubicBezTo>
                <a:cubicBezTo>
                  <a:pt x="11205028" y="2344057"/>
                  <a:pt x="11184264" y="2426975"/>
                  <a:pt x="11234057" y="2460171"/>
                </a:cubicBezTo>
                <a:cubicBezTo>
                  <a:pt x="11255828" y="2474685"/>
                  <a:pt x="11279270" y="2486963"/>
                  <a:pt x="11299371" y="2503714"/>
                </a:cubicBezTo>
                <a:cubicBezTo>
                  <a:pt x="11354760" y="2549871"/>
                  <a:pt x="11363226" y="2583954"/>
                  <a:pt x="11430000" y="2612571"/>
                </a:cubicBezTo>
                <a:cubicBezTo>
                  <a:pt x="11457502" y="2624358"/>
                  <a:pt x="11488057" y="2627085"/>
                  <a:pt x="11517085" y="2634342"/>
                </a:cubicBezTo>
                <a:cubicBezTo>
                  <a:pt x="11538857" y="2648856"/>
                  <a:pt x="11556270" y="2676510"/>
                  <a:pt x="11582400" y="2677885"/>
                </a:cubicBezTo>
                <a:cubicBezTo>
                  <a:pt x="11842909" y="2691596"/>
                  <a:pt x="11842217" y="2685624"/>
                  <a:pt x="11996057" y="2634342"/>
                </a:cubicBezTo>
                <a:cubicBezTo>
                  <a:pt x="12010571" y="2612571"/>
                  <a:pt x="12013942" y="2574159"/>
                  <a:pt x="12039600" y="2569028"/>
                </a:cubicBezTo>
                <a:cubicBezTo>
                  <a:pt x="12065258" y="2563897"/>
                  <a:pt x="12086412" y="2594069"/>
                  <a:pt x="12104914" y="2612571"/>
                </a:cubicBezTo>
                <a:cubicBezTo>
                  <a:pt x="12250057" y="2757714"/>
                  <a:pt x="12039600" y="2605313"/>
                  <a:pt x="12213771" y="2721428"/>
                </a:cubicBezTo>
                <a:cubicBezTo>
                  <a:pt x="12252092" y="2836387"/>
                  <a:pt x="12222814" y="2767649"/>
                  <a:pt x="12322628" y="2917371"/>
                </a:cubicBezTo>
                <a:cubicBezTo>
                  <a:pt x="12337142" y="2939142"/>
                  <a:pt x="12347669" y="2964183"/>
                  <a:pt x="12366171" y="2982685"/>
                </a:cubicBezTo>
                <a:cubicBezTo>
                  <a:pt x="12387942" y="3004457"/>
                  <a:pt x="12411774" y="3024347"/>
                  <a:pt x="12431485" y="3048000"/>
                </a:cubicBezTo>
                <a:cubicBezTo>
                  <a:pt x="12583026" y="3229849"/>
                  <a:pt x="12349542" y="2987830"/>
                  <a:pt x="12540343" y="3178628"/>
                </a:cubicBezTo>
                <a:cubicBezTo>
                  <a:pt x="12581587" y="3302362"/>
                  <a:pt x="12545886" y="3227714"/>
                  <a:pt x="12692743" y="3374571"/>
                </a:cubicBezTo>
                <a:cubicBezTo>
                  <a:pt x="12721771" y="3403600"/>
                  <a:pt x="12745670" y="3438885"/>
                  <a:pt x="12779828" y="3461657"/>
                </a:cubicBezTo>
                <a:cubicBezTo>
                  <a:pt x="12801600" y="3476171"/>
                  <a:pt x="12821232" y="3494573"/>
                  <a:pt x="12845143" y="3505200"/>
                </a:cubicBezTo>
                <a:cubicBezTo>
                  <a:pt x="12887085" y="3523841"/>
                  <a:pt x="12975771" y="3548742"/>
                  <a:pt x="12975771" y="3548742"/>
                </a:cubicBezTo>
                <a:cubicBezTo>
                  <a:pt x="13004800" y="3570514"/>
                  <a:pt x="13031352" y="3596054"/>
                  <a:pt x="13062857" y="3614057"/>
                </a:cubicBezTo>
                <a:cubicBezTo>
                  <a:pt x="13082782" y="3625443"/>
                  <a:pt x="13107645" y="3625565"/>
                  <a:pt x="13128171" y="3635828"/>
                </a:cubicBezTo>
                <a:cubicBezTo>
                  <a:pt x="13200356" y="3671920"/>
                  <a:pt x="13320241" y="3790742"/>
                  <a:pt x="13345885" y="3831771"/>
                </a:cubicBezTo>
                <a:cubicBezTo>
                  <a:pt x="13382171" y="3889828"/>
                  <a:pt x="13429317" y="3942375"/>
                  <a:pt x="13454743" y="4005942"/>
                </a:cubicBezTo>
                <a:cubicBezTo>
                  <a:pt x="13469257" y="4042228"/>
                  <a:pt x="13485927" y="4077724"/>
                  <a:pt x="13498285" y="4114800"/>
                </a:cubicBezTo>
                <a:cubicBezTo>
                  <a:pt x="13507747" y="4143186"/>
                  <a:pt x="13505212" y="4175906"/>
                  <a:pt x="13520057" y="4201885"/>
                </a:cubicBezTo>
                <a:cubicBezTo>
                  <a:pt x="13555364" y="4263672"/>
                  <a:pt x="13613652" y="4281340"/>
                  <a:pt x="13672457" y="4310742"/>
                </a:cubicBezTo>
                <a:cubicBezTo>
                  <a:pt x="13752286" y="4281714"/>
                  <a:pt x="13839105" y="4267360"/>
                  <a:pt x="13911943" y="4223657"/>
                </a:cubicBezTo>
                <a:cubicBezTo>
                  <a:pt x="13951789" y="4199749"/>
                  <a:pt x="13968429" y="4149771"/>
                  <a:pt x="13999028" y="4114800"/>
                </a:cubicBezTo>
                <a:cubicBezTo>
                  <a:pt x="14019303" y="4091628"/>
                  <a:pt x="14044632" y="4073138"/>
                  <a:pt x="14064343" y="4049485"/>
                </a:cubicBezTo>
                <a:cubicBezTo>
                  <a:pt x="14081094" y="4029384"/>
                  <a:pt x="14092186" y="4005104"/>
                  <a:pt x="14107885" y="3984171"/>
                </a:cubicBezTo>
                <a:cubicBezTo>
                  <a:pt x="14135766" y="3946996"/>
                  <a:pt x="14168323" y="3913382"/>
                  <a:pt x="14194971" y="3875314"/>
                </a:cubicBezTo>
                <a:cubicBezTo>
                  <a:pt x="14488899" y="3455417"/>
                  <a:pt x="14054867" y="4040345"/>
                  <a:pt x="14325600" y="3679371"/>
                </a:cubicBezTo>
                <a:cubicBezTo>
                  <a:pt x="14368372" y="3551053"/>
                  <a:pt x="14318539" y="3677606"/>
                  <a:pt x="14412685" y="3526971"/>
                </a:cubicBezTo>
                <a:cubicBezTo>
                  <a:pt x="14429886" y="3499449"/>
                  <a:pt x="14435451" y="3464818"/>
                  <a:pt x="14456228" y="3439885"/>
                </a:cubicBezTo>
                <a:cubicBezTo>
                  <a:pt x="14484235" y="3406277"/>
                  <a:pt x="14546187" y="3384738"/>
                  <a:pt x="14586857" y="3374571"/>
                </a:cubicBezTo>
                <a:cubicBezTo>
                  <a:pt x="14651767" y="3358344"/>
                  <a:pt x="14717606" y="3346073"/>
                  <a:pt x="14782800" y="3331028"/>
                </a:cubicBezTo>
                <a:cubicBezTo>
                  <a:pt x="14811955" y="3324300"/>
                  <a:pt x="14840857" y="3316514"/>
                  <a:pt x="14869885" y="3309257"/>
                </a:cubicBezTo>
                <a:cubicBezTo>
                  <a:pt x="14891657" y="3294743"/>
                  <a:pt x="14909354" y="3269795"/>
                  <a:pt x="14935200" y="3265714"/>
                </a:cubicBezTo>
                <a:cubicBezTo>
                  <a:pt x="15050117" y="3247569"/>
                  <a:pt x="15167779" y="3255518"/>
                  <a:pt x="15283543" y="3243942"/>
                </a:cubicBezTo>
                <a:cubicBezTo>
                  <a:pt x="15313316" y="3240965"/>
                  <a:pt x="15341600" y="3229428"/>
                  <a:pt x="15370628" y="3222171"/>
                </a:cubicBezTo>
                <a:cubicBezTo>
                  <a:pt x="15526267" y="3113224"/>
                  <a:pt x="15585537" y="3102172"/>
                  <a:pt x="15675428" y="2960914"/>
                </a:cubicBezTo>
                <a:cubicBezTo>
                  <a:pt x="15701564" y="2919842"/>
                  <a:pt x="15718971" y="2873828"/>
                  <a:pt x="15740743" y="2830285"/>
                </a:cubicBezTo>
                <a:cubicBezTo>
                  <a:pt x="15748000" y="2706914"/>
                  <a:pt x="15723433" y="2577414"/>
                  <a:pt x="15762514" y="2460171"/>
                </a:cubicBezTo>
                <a:cubicBezTo>
                  <a:pt x="15779063" y="2410524"/>
                  <a:pt x="15856139" y="2410089"/>
                  <a:pt x="15893143" y="2373085"/>
                </a:cubicBezTo>
                <a:cubicBezTo>
                  <a:pt x="15914914" y="2351314"/>
                  <a:pt x="15935286" y="2328046"/>
                  <a:pt x="15958457" y="2307771"/>
                </a:cubicBezTo>
                <a:cubicBezTo>
                  <a:pt x="15993428" y="2277171"/>
                  <a:pt x="16034456" y="2253543"/>
                  <a:pt x="16067314" y="2220685"/>
                </a:cubicBezTo>
                <a:cubicBezTo>
                  <a:pt x="16085816" y="2202183"/>
                  <a:pt x="16091165" y="2172601"/>
                  <a:pt x="16110857" y="2155371"/>
                </a:cubicBezTo>
                <a:cubicBezTo>
                  <a:pt x="16150241" y="2120910"/>
                  <a:pt x="16197942" y="2097314"/>
                  <a:pt x="16241485" y="2068285"/>
                </a:cubicBezTo>
                <a:cubicBezTo>
                  <a:pt x="16263257" y="2053771"/>
                  <a:pt x="16281977" y="2033016"/>
                  <a:pt x="16306800" y="2024742"/>
                </a:cubicBezTo>
                <a:lnTo>
                  <a:pt x="16437428" y="1981200"/>
                </a:lnTo>
                <a:cubicBezTo>
                  <a:pt x="16459200" y="1966686"/>
                  <a:pt x="16488229" y="1959429"/>
                  <a:pt x="16502743" y="1937657"/>
                </a:cubicBezTo>
                <a:cubicBezTo>
                  <a:pt x="16535918" y="1887895"/>
                  <a:pt x="16527624" y="1813247"/>
                  <a:pt x="16502743" y="1763485"/>
                </a:cubicBezTo>
                <a:cubicBezTo>
                  <a:pt x="16486515" y="1731030"/>
                  <a:pt x="16458519" y="1705927"/>
                  <a:pt x="16437428" y="1676400"/>
                </a:cubicBezTo>
                <a:cubicBezTo>
                  <a:pt x="16422219" y="1655108"/>
                  <a:pt x="16408399" y="1632857"/>
                  <a:pt x="16393885" y="1611085"/>
                </a:cubicBezTo>
                <a:cubicBezTo>
                  <a:pt x="16325753" y="1406685"/>
                  <a:pt x="16358484" y="1531079"/>
                  <a:pt x="16393885" y="1088571"/>
                </a:cubicBezTo>
                <a:cubicBezTo>
                  <a:pt x="16400275" y="1008692"/>
                  <a:pt x="16418060" y="997881"/>
                  <a:pt x="16459200" y="936171"/>
                </a:cubicBezTo>
                <a:cubicBezTo>
                  <a:pt x="16466457" y="914400"/>
                  <a:pt x="16461876" y="858127"/>
                  <a:pt x="16480971" y="870857"/>
                </a:cubicBezTo>
                <a:cubicBezTo>
                  <a:pt x="16505039" y="886902"/>
                  <a:pt x="16528597" y="1009651"/>
                  <a:pt x="16546285" y="1045028"/>
                </a:cubicBezTo>
                <a:cubicBezTo>
                  <a:pt x="16557987" y="1068432"/>
                  <a:pt x="16577298" y="1087371"/>
                  <a:pt x="16589828" y="1110342"/>
                </a:cubicBezTo>
                <a:lnTo>
                  <a:pt x="16720457" y="1371600"/>
                </a:lnTo>
                <a:cubicBezTo>
                  <a:pt x="16734971" y="1400628"/>
                  <a:pt x="16753737" y="1427896"/>
                  <a:pt x="16764000" y="1458685"/>
                </a:cubicBezTo>
                <a:lnTo>
                  <a:pt x="16807543" y="1589314"/>
                </a:lnTo>
                <a:cubicBezTo>
                  <a:pt x="16821759" y="1703044"/>
                  <a:pt x="16844186" y="1870822"/>
                  <a:pt x="16851085" y="1981200"/>
                </a:cubicBezTo>
                <a:cubicBezTo>
                  <a:pt x="16861054" y="2140711"/>
                  <a:pt x="16863472" y="2300625"/>
                  <a:pt x="16872857" y="2460171"/>
                </a:cubicBezTo>
                <a:cubicBezTo>
                  <a:pt x="16892431" y="2792932"/>
                  <a:pt x="16875036" y="2622376"/>
                  <a:pt x="16916400" y="2808514"/>
                </a:cubicBezTo>
                <a:cubicBezTo>
                  <a:pt x="16924427" y="2844637"/>
                  <a:pt x="16919812" y="2885242"/>
                  <a:pt x="16938171" y="2917371"/>
                </a:cubicBezTo>
                <a:cubicBezTo>
                  <a:pt x="16951153" y="2940089"/>
                  <a:pt x="16981714" y="2946400"/>
                  <a:pt x="17003485" y="2960914"/>
                </a:cubicBezTo>
                <a:cubicBezTo>
                  <a:pt x="17031383" y="2953939"/>
                  <a:pt x="17124654" y="2932986"/>
                  <a:pt x="17155885" y="2917371"/>
                </a:cubicBezTo>
                <a:cubicBezTo>
                  <a:pt x="17201948" y="2894340"/>
                  <a:pt x="17268832" y="2833172"/>
                  <a:pt x="17308285" y="2808514"/>
                </a:cubicBezTo>
                <a:cubicBezTo>
                  <a:pt x="17335807" y="2791313"/>
                  <a:pt x="17366342" y="2779485"/>
                  <a:pt x="17395371" y="2764971"/>
                </a:cubicBezTo>
                <a:cubicBezTo>
                  <a:pt x="17438914" y="2699657"/>
                  <a:pt x="17501177" y="2643498"/>
                  <a:pt x="17526000" y="2569028"/>
                </a:cubicBezTo>
                <a:lnTo>
                  <a:pt x="17591314" y="2373085"/>
                </a:lnTo>
                <a:cubicBezTo>
                  <a:pt x="17598571" y="2329542"/>
                  <a:pt x="17600958" y="2284902"/>
                  <a:pt x="17613085" y="2242457"/>
                </a:cubicBezTo>
                <a:cubicBezTo>
                  <a:pt x="17630119" y="2182837"/>
                  <a:pt x="17670709" y="2129812"/>
                  <a:pt x="17678400" y="2068285"/>
                </a:cubicBezTo>
                <a:cubicBezTo>
                  <a:pt x="17700022" y="1895309"/>
                  <a:pt x="17683644" y="1719308"/>
                  <a:pt x="17700171" y="1545771"/>
                </a:cubicBezTo>
                <a:cubicBezTo>
                  <a:pt x="17712727" y="1413937"/>
                  <a:pt x="17754487" y="1285858"/>
                  <a:pt x="17765485" y="1153885"/>
                </a:cubicBezTo>
                <a:cubicBezTo>
                  <a:pt x="17772742" y="1066799"/>
                  <a:pt x="17772890" y="978827"/>
                  <a:pt x="17787257" y="892628"/>
                </a:cubicBezTo>
                <a:cubicBezTo>
                  <a:pt x="17794803" y="847354"/>
                  <a:pt x="17817611" y="805962"/>
                  <a:pt x="17830800" y="762000"/>
                </a:cubicBezTo>
                <a:cubicBezTo>
                  <a:pt x="17839398" y="733340"/>
                  <a:pt x="17846080" y="704123"/>
                  <a:pt x="17852571" y="674914"/>
                </a:cubicBezTo>
                <a:cubicBezTo>
                  <a:pt x="17860598" y="638791"/>
                  <a:pt x="17863710" y="601501"/>
                  <a:pt x="17874343" y="566057"/>
                </a:cubicBezTo>
                <a:cubicBezTo>
                  <a:pt x="17885573" y="528624"/>
                  <a:pt x="17903371" y="493486"/>
                  <a:pt x="17917885" y="457200"/>
                </a:cubicBezTo>
                <a:cubicBezTo>
                  <a:pt x="17927056" y="402178"/>
                  <a:pt x="17963004" y="144617"/>
                  <a:pt x="18004971" y="130628"/>
                </a:cubicBezTo>
                <a:lnTo>
                  <a:pt x="18070285" y="108857"/>
                </a:lnTo>
                <a:cubicBezTo>
                  <a:pt x="18151573" y="-13076"/>
                  <a:pt x="18126521" y="-22057"/>
                  <a:pt x="18353314" y="152400"/>
                </a:cubicBezTo>
                <a:cubicBezTo>
                  <a:pt x="18384290" y="176228"/>
                  <a:pt x="18383501" y="224529"/>
                  <a:pt x="18396857" y="261257"/>
                </a:cubicBezTo>
                <a:cubicBezTo>
                  <a:pt x="18468599" y="458545"/>
                  <a:pt x="18407191" y="325468"/>
                  <a:pt x="18483943" y="478971"/>
                </a:cubicBezTo>
                <a:cubicBezTo>
                  <a:pt x="18498457" y="551542"/>
                  <a:pt x="18511978" y="624319"/>
                  <a:pt x="18527485" y="696685"/>
                </a:cubicBezTo>
                <a:cubicBezTo>
                  <a:pt x="18551130" y="807029"/>
                  <a:pt x="18552172" y="770064"/>
                  <a:pt x="18571028" y="892628"/>
                </a:cubicBezTo>
                <a:cubicBezTo>
                  <a:pt x="18594228" y="1043431"/>
                  <a:pt x="18577643" y="1065353"/>
                  <a:pt x="18636343" y="1197428"/>
                </a:cubicBezTo>
                <a:cubicBezTo>
                  <a:pt x="18646970" y="1221339"/>
                  <a:pt x="18665371" y="1240971"/>
                  <a:pt x="18679885" y="1262742"/>
                </a:cubicBezTo>
                <a:cubicBezTo>
                  <a:pt x="18691487" y="1332350"/>
                  <a:pt x="18718076" y="1513294"/>
                  <a:pt x="18745200" y="1567542"/>
                </a:cubicBezTo>
                <a:cubicBezTo>
                  <a:pt x="18759714" y="1596571"/>
                  <a:pt x="18775958" y="1624797"/>
                  <a:pt x="18788743" y="1654628"/>
                </a:cubicBezTo>
                <a:cubicBezTo>
                  <a:pt x="18797783" y="1675721"/>
                  <a:pt x="18796178" y="1702022"/>
                  <a:pt x="18810514" y="1719942"/>
                </a:cubicBezTo>
                <a:cubicBezTo>
                  <a:pt x="18826860" y="1740374"/>
                  <a:pt x="18854057" y="1748971"/>
                  <a:pt x="18875828" y="1763485"/>
                </a:cubicBezTo>
                <a:cubicBezTo>
                  <a:pt x="19050003" y="1647369"/>
                  <a:pt x="18839542" y="1799771"/>
                  <a:pt x="18984685" y="1654628"/>
                </a:cubicBezTo>
                <a:cubicBezTo>
                  <a:pt x="19003187" y="1636126"/>
                  <a:pt x="19030443" y="1628469"/>
                  <a:pt x="19050000" y="1611085"/>
                </a:cubicBezTo>
                <a:cubicBezTo>
                  <a:pt x="19273697" y="1412244"/>
                  <a:pt x="19097706" y="1535738"/>
                  <a:pt x="19245943" y="1436914"/>
                </a:cubicBezTo>
                <a:cubicBezTo>
                  <a:pt x="19267714" y="1407885"/>
                  <a:pt x="19290166" y="1379355"/>
                  <a:pt x="19311257" y="1349828"/>
                </a:cubicBezTo>
                <a:cubicBezTo>
                  <a:pt x="19326466" y="1328536"/>
                  <a:pt x="19331396" y="1272812"/>
                  <a:pt x="19354800" y="1284514"/>
                </a:cubicBezTo>
                <a:cubicBezTo>
                  <a:pt x="19403192" y="1308710"/>
                  <a:pt x="19467535" y="1470320"/>
                  <a:pt x="19485428" y="1524000"/>
                </a:cubicBezTo>
                <a:cubicBezTo>
                  <a:pt x="19502135" y="1574122"/>
                  <a:pt x="19514457" y="1625600"/>
                  <a:pt x="19528971" y="1676400"/>
                </a:cubicBezTo>
                <a:cubicBezTo>
                  <a:pt x="19536228" y="1756228"/>
                  <a:pt x="19540149" y="1836431"/>
                  <a:pt x="19550743" y="1915885"/>
                </a:cubicBezTo>
                <a:cubicBezTo>
                  <a:pt x="19554698" y="1945545"/>
                  <a:pt x="19571533" y="1973065"/>
                  <a:pt x="19572514" y="2002971"/>
                </a:cubicBezTo>
                <a:cubicBezTo>
                  <a:pt x="19586071" y="2416469"/>
                  <a:pt x="19580502" y="2830451"/>
                  <a:pt x="19594285" y="3243942"/>
                </a:cubicBezTo>
                <a:cubicBezTo>
                  <a:pt x="19595050" y="3266879"/>
                  <a:pt x="19609752" y="3287191"/>
                  <a:pt x="19616057" y="3309257"/>
                </a:cubicBezTo>
                <a:cubicBezTo>
                  <a:pt x="19624277" y="3338027"/>
                  <a:pt x="19630571" y="3367314"/>
                  <a:pt x="19637828" y="3396342"/>
                </a:cubicBezTo>
                <a:cubicBezTo>
                  <a:pt x="19777935" y="3349641"/>
                  <a:pt x="19625761" y="3411183"/>
                  <a:pt x="19768457" y="3309257"/>
                </a:cubicBezTo>
                <a:cubicBezTo>
                  <a:pt x="19794867" y="3290393"/>
                  <a:pt x="19826514" y="3280228"/>
                  <a:pt x="19855543" y="3265714"/>
                </a:cubicBezTo>
                <a:cubicBezTo>
                  <a:pt x="19877314" y="3236685"/>
                  <a:pt x="19896338" y="3205376"/>
                  <a:pt x="19920857" y="3178628"/>
                </a:cubicBezTo>
                <a:cubicBezTo>
                  <a:pt x="19976337" y="3118104"/>
                  <a:pt x="20095028" y="3004457"/>
                  <a:pt x="20095028" y="3004457"/>
                </a:cubicBezTo>
                <a:cubicBezTo>
                  <a:pt x="20235979" y="2675573"/>
                  <a:pt x="20345363" y="2449466"/>
                  <a:pt x="20421600" y="2068285"/>
                </a:cubicBezTo>
                <a:cubicBezTo>
                  <a:pt x="20477303" y="1789770"/>
                  <a:pt x="20439157" y="1919867"/>
                  <a:pt x="20530457" y="1676400"/>
                </a:cubicBezTo>
                <a:cubicBezTo>
                  <a:pt x="20564531" y="994903"/>
                  <a:pt x="20527873" y="1479360"/>
                  <a:pt x="20617543" y="762000"/>
                </a:cubicBezTo>
                <a:cubicBezTo>
                  <a:pt x="20626589" y="689630"/>
                  <a:pt x="20620522" y="614756"/>
                  <a:pt x="20639314" y="544285"/>
                </a:cubicBezTo>
                <a:cubicBezTo>
                  <a:pt x="20650217" y="503398"/>
                  <a:pt x="20685704" y="473277"/>
                  <a:pt x="20704628" y="435428"/>
                </a:cubicBezTo>
                <a:cubicBezTo>
                  <a:pt x="20760772" y="323140"/>
                  <a:pt x="20752187" y="279012"/>
                  <a:pt x="20835257" y="195942"/>
                </a:cubicBezTo>
                <a:cubicBezTo>
                  <a:pt x="20853759" y="177440"/>
                  <a:pt x="20878800" y="166914"/>
                  <a:pt x="20900571" y="152400"/>
                </a:cubicBezTo>
                <a:cubicBezTo>
                  <a:pt x="20980400" y="195943"/>
                  <a:pt x="21066063" y="230175"/>
                  <a:pt x="21140057" y="283028"/>
                </a:cubicBezTo>
                <a:cubicBezTo>
                  <a:pt x="21235311" y="351067"/>
                  <a:pt x="21183669" y="359348"/>
                  <a:pt x="21227143" y="435428"/>
                </a:cubicBezTo>
                <a:cubicBezTo>
                  <a:pt x="21295731" y="555457"/>
                  <a:pt x="21290718" y="483817"/>
                  <a:pt x="21336000" y="609600"/>
                </a:cubicBezTo>
                <a:cubicBezTo>
                  <a:pt x="21390413" y="760748"/>
                  <a:pt x="21488400" y="1066800"/>
                  <a:pt x="21488400" y="1066800"/>
                </a:cubicBezTo>
                <a:cubicBezTo>
                  <a:pt x="21495657" y="1132114"/>
                  <a:pt x="21496402" y="1198485"/>
                  <a:pt x="21510171" y="1262742"/>
                </a:cubicBezTo>
                <a:cubicBezTo>
                  <a:pt x="21518360" y="1300956"/>
                  <a:pt x="21551516" y="1332581"/>
                  <a:pt x="21553714" y="1371600"/>
                </a:cubicBezTo>
                <a:cubicBezTo>
                  <a:pt x="21637627" y="2861053"/>
                  <a:pt x="21196386" y="2541264"/>
                  <a:pt x="21662571" y="2852057"/>
                </a:cubicBezTo>
                <a:cubicBezTo>
                  <a:pt x="21778685" y="2837543"/>
                  <a:pt x="21897390" y="2836895"/>
                  <a:pt x="22010914" y="2808514"/>
                </a:cubicBezTo>
                <a:cubicBezTo>
                  <a:pt x="22046116" y="2799713"/>
                  <a:pt x="22068473" y="2764291"/>
                  <a:pt x="22098000" y="2743200"/>
                </a:cubicBezTo>
                <a:cubicBezTo>
                  <a:pt x="22119292" y="2727991"/>
                  <a:pt x="22143213" y="2716408"/>
                  <a:pt x="22163314" y="2699657"/>
                </a:cubicBezTo>
                <a:cubicBezTo>
                  <a:pt x="22186967" y="2679946"/>
                  <a:pt x="22209725" y="2658646"/>
                  <a:pt x="22228628" y="2634342"/>
                </a:cubicBezTo>
                <a:cubicBezTo>
                  <a:pt x="22260757" y="2593034"/>
                  <a:pt x="22315714" y="2503714"/>
                  <a:pt x="22315714" y="2503714"/>
                </a:cubicBezTo>
                <a:cubicBezTo>
                  <a:pt x="22322971" y="2460171"/>
                  <a:pt x="22334340" y="2417116"/>
                  <a:pt x="22337485" y="2373085"/>
                </a:cubicBezTo>
                <a:cubicBezTo>
                  <a:pt x="22376890" y="1821415"/>
                  <a:pt x="22306335" y="2052882"/>
                  <a:pt x="22381028" y="1828800"/>
                </a:cubicBezTo>
                <a:cubicBezTo>
                  <a:pt x="22482628" y="1836057"/>
                  <a:pt x="22584443" y="1840760"/>
                  <a:pt x="22685828" y="1850571"/>
                </a:cubicBezTo>
                <a:cubicBezTo>
                  <a:pt x="23205871" y="1900897"/>
                  <a:pt x="22888598" y="1894114"/>
                  <a:pt x="23230114" y="1894114"/>
                </a:cubicBezTo>
              </a:path>
            </a:pathLst>
          </a:cu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Freeform: Shape 7">
            <a:extLst>
              <a:ext uri="{FF2B5EF4-FFF2-40B4-BE49-F238E27FC236}">
                <a16:creationId xmlns:a16="http://schemas.microsoft.com/office/drawing/2014/main" xmlns="" id="{691CF8A0-1FAD-45E3-8FEE-AB4AF9672E3B}"/>
              </a:ext>
            </a:extLst>
          </p:cNvPr>
          <p:cNvSpPr/>
          <p:nvPr/>
        </p:nvSpPr>
        <p:spPr>
          <a:xfrm>
            <a:off x="282992" y="392281"/>
            <a:ext cx="11863884" cy="4016306"/>
          </a:xfrm>
          <a:custGeom>
            <a:avLst/>
            <a:gdLst>
              <a:gd name="connsiteX0" fmla="*/ 0 w 23730857"/>
              <a:gd name="connsiteY0" fmla="*/ 7576458 h 8033658"/>
              <a:gd name="connsiteX1" fmla="*/ 65314 w 23730857"/>
              <a:gd name="connsiteY1" fmla="*/ 7424058 h 8033658"/>
              <a:gd name="connsiteX2" fmla="*/ 130629 w 23730857"/>
              <a:gd name="connsiteY2" fmla="*/ 7162800 h 8033658"/>
              <a:gd name="connsiteX3" fmla="*/ 195943 w 23730857"/>
              <a:gd name="connsiteY3" fmla="*/ 6988629 h 8033658"/>
              <a:gd name="connsiteX4" fmla="*/ 283029 w 23730857"/>
              <a:gd name="connsiteY4" fmla="*/ 6814458 h 8033658"/>
              <a:gd name="connsiteX5" fmla="*/ 304800 w 23730857"/>
              <a:gd name="connsiteY5" fmla="*/ 6749143 h 8033658"/>
              <a:gd name="connsiteX6" fmla="*/ 370114 w 23730857"/>
              <a:gd name="connsiteY6" fmla="*/ 6662058 h 8033658"/>
              <a:gd name="connsiteX7" fmla="*/ 457200 w 23730857"/>
              <a:gd name="connsiteY7" fmla="*/ 6531429 h 8033658"/>
              <a:gd name="connsiteX8" fmla="*/ 500743 w 23730857"/>
              <a:gd name="connsiteY8" fmla="*/ 6466115 h 8033658"/>
              <a:gd name="connsiteX9" fmla="*/ 522514 w 23730857"/>
              <a:gd name="connsiteY9" fmla="*/ 6379029 h 8033658"/>
              <a:gd name="connsiteX10" fmla="*/ 587829 w 23730857"/>
              <a:gd name="connsiteY10" fmla="*/ 6291943 h 8033658"/>
              <a:gd name="connsiteX11" fmla="*/ 718457 w 23730857"/>
              <a:gd name="connsiteY11" fmla="*/ 6183086 h 8033658"/>
              <a:gd name="connsiteX12" fmla="*/ 805543 w 23730857"/>
              <a:gd name="connsiteY12" fmla="*/ 6139543 h 8033658"/>
              <a:gd name="connsiteX13" fmla="*/ 936172 w 23730857"/>
              <a:gd name="connsiteY13" fmla="*/ 6030686 h 8033658"/>
              <a:gd name="connsiteX14" fmla="*/ 1023257 w 23730857"/>
              <a:gd name="connsiteY14" fmla="*/ 6008915 h 8033658"/>
              <a:gd name="connsiteX15" fmla="*/ 1219200 w 23730857"/>
              <a:gd name="connsiteY15" fmla="*/ 5943600 h 8033658"/>
              <a:gd name="connsiteX16" fmla="*/ 1284514 w 23730857"/>
              <a:gd name="connsiteY16" fmla="*/ 5921829 h 8033658"/>
              <a:gd name="connsiteX17" fmla="*/ 1480457 w 23730857"/>
              <a:gd name="connsiteY17" fmla="*/ 5878286 h 8033658"/>
              <a:gd name="connsiteX18" fmla="*/ 2002972 w 23730857"/>
              <a:gd name="connsiteY18" fmla="*/ 5943600 h 8033658"/>
              <a:gd name="connsiteX19" fmla="*/ 2068286 w 23730857"/>
              <a:gd name="connsiteY19" fmla="*/ 6008915 h 8033658"/>
              <a:gd name="connsiteX20" fmla="*/ 2111829 w 23730857"/>
              <a:gd name="connsiteY20" fmla="*/ 6074229 h 8033658"/>
              <a:gd name="connsiteX21" fmla="*/ 2198914 w 23730857"/>
              <a:gd name="connsiteY21" fmla="*/ 6270172 h 8033658"/>
              <a:gd name="connsiteX22" fmla="*/ 2264229 w 23730857"/>
              <a:gd name="connsiteY22" fmla="*/ 6466115 h 8033658"/>
              <a:gd name="connsiteX23" fmla="*/ 2307772 w 23730857"/>
              <a:gd name="connsiteY23" fmla="*/ 6618515 h 8033658"/>
              <a:gd name="connsiteX24" fmla="*/ 2351314 w 23730857"/>
              <a:gd name="connsiteY24" fmla="*/ 6749143 h 8033658"/>
              <a:gd name="connsiteX25" fmla="*/ 2373086 w 23730857"/>
              <a:gd name="connsiteY25" fmla="*/ 6814458 h 8033658"/>
              <a:gd name="connsiteX26" fmla="*/ 2394857 w 23730857"/>
              <a:gd name="connsiteY26" fmla="*/ 6923315 h 8033658"/>
              <a:gd name="connsiteX27" fmla="*/ 2438400 w 23730857"/>
              <a:gd name="connsiteY27" fmla="*/ 7097486 h 8033658"/>
              <a:gd name="connsiteX28" fmla="*/ 2481943 w 23730857"/>
              <a:gd name="connsiteY28" fmla="*/ 7293429 h 8033658"/>
              <a:gd name="connsiteX29" fmla="*/ 2547257 w 23730857"/>
              <a:gd name="connsiteY29" fmla="*/ 7663543 h 8033658"/>
              <a:gd name="connsiteX30" fmla="*/ 2569029 w 23730857"/>
              <a:gd name="connsiteY30" fmla="*/ 7728858 h 8033658"/>
              <a:gd name="connsiteX31" fmla="*/ 2612572 w 23730857"/>
              <a:gd name="connsiteY31" fmla="*/ 7794172 h 8033658"/>
              <a:gd name="connsiteX32" fmla="*/ 2743200 w 23730857"/>
              <a:gd name="connsiteY32" fmla="*/ 7837715 h 8033658"/>
              <a:gd name="connsiteX33" fmla="*/ 2917372 w 23730857"/>
              <a:gd name="connsiteY33" fmla="*/ 7794172 h 8033658"/>
              <a:gd name="connsiteX34" fmla="*/ 2982686 w 23730857"/>
              <a:gd name="connsiteY34" fmla="*/ 7750629 h 8033658"/>
              <a:gd name="connsiteX35" fmla="*/ 3069772 w 23730857"/>
              <a:gd name="connsiteY35" fmla="*/ 7620000 h 8033658"/>
              <a:gd name="connsiteX36" fmla="*/ 3135086 w 23730857"/>
              <a:gd name="connsiteY36" fmla="*/ 7380515 h 8033658"/>
              <a:gd name="connsiteX37" fmla="*/ 3156857 w 23730857"/>
              <a:gd name="connsiteY37" fmla="*/ 7315200 h 8033658"/>
              <a:gd name="connsiteX38" fmla="*/ 3243943 w 23730857"/>
              <a:gd name="connsiteY38" fmla="*/ 7271658 h 8033658"/>
              <a:gd name="connsiteX39" fmla="*/ 3374572 w 23730857"/>
              <a:gd name="connsiteY39" fmla="*/ 7228115 h 8033658"/>
              <a:gd name="connsiteX40" fmla="*/ 3548743 w 23730857"/>
              <a:gd name="connsiteY40" fmla="*/ 7249886 h 8033658"/>
              <a:gd name="connsiteX41" fmla="*/ 3657600 w 23730857"/>
              <a:gd name="connsiteY41" fmla="*/ 7445829 h 8033658"/>
              <a:gd name="connsiteX42" fmla="*/ 3701143 w 23730857"/>
              <a:gd name="connsiteY42" fmla="*/ 7511143 h 8033658"/>
              <a:gd name="connsiteX43" fmla="*/ 3766457 w 23730857"/>
              <a:gd name="connsiteY43" fmla="*/ 7641772 h 8033658"/>
              <a:gd name="connsiteX44" fmla="*/ 3810000 w 23730857"/>
              <a:gd name="connsiteY44" fmla="*/ 7728858 h 8033658"/>
              <a:gd name="connsiteX45" fmla="*/ 3875314 w 23730857"/>
              <a:gd name="connsiteY45" fmla="*/ 7794172 h 8033658"/>
              <a:gd name="connsiteX46" fmla="*/ 3984172 w 23730857"/>
              <a:gd name="connsiteY46" fmla="*/ 7903029 h 8033658"/>
              <a:gd name="connsiteX47" fmla="*/ 4027714 w 23730857"/>
              <a:gd name="connsiteY47" fmla="*/ 7968343 h 8033658"/>
              <a:gd name="connsiteX48" fmla="*/ 4093029 w 23730857"/>
              <a:gd name="connsiteY48" fmla="*/ 7990115 h 8033658"/>
              <a:gd name="connsiteX49" fmla="*/ 4158343 w 23730857"/>
              <a:gd name="connsiteY49" fmla="*/ 8033658 h 8033658"/>
              <a:gd name="connsiteX50" fmla="*/ 4484914 w 23730857"/>
              <a:gd name="connsiteY50" fmla="*/ 8011886 h 8033658"/>
              <a:gd name="connsiteX51" fmla="*/ 4528457 w 23730857"/>
              <a:gd name="connsiteY51" fmla="*/ 7946572 h 8033658"/>
              <a:gd name="connsiteX52" fmla="*/ 4593772 w 23730857"/>
              <a:gd name="connsiteY52" fmla="*/ 7903029 h 8033658"/>
              <a:gd name="connsiteX53" fmla="*/ 4637314 w 23730857"/>
              <a:gd name="connsiteY53" fmla="*/ 7837715 h 8033658"/>
              <a:gd name="connsiteX54" fmla="*/ 4659086 w 23730857"/>
              <a:gd name="connsiteY54" fmla="*/ 7772400 h 8033658"/>
              <a:gd name="connsiteX55" fmla="*/ 4702629 w 23730857"/>
              <a:gd name="connsiteY55" fmla="*/ 7685315 h 8033658"/>
              <a:gd name="connsiteX56" fmla="*/ 4767943 w 23730857"/>
              <a:gd name="connsiteY56" fmla="*/ 7532915 h 8033658"/>
              <a:gd name="connsiteX57" fmla="*/ 4789714 w 23730857"/>
              <a:gd name="connsiteY57" fmla="*/ 7445829 h 8033658"/>
              <a:gd name="connsiteX58" fmla="*/ 4833257 w 23730857"/>
              <a:gd name="connsiteY58" fmla="*/ 7380515 h 8033658"/>
              <a:gd name="connsiteX59" fmla="*/ 4855029 w 23730857"/>
              <a:gd name="connsiteY59" fmla="*/ 7315200 h 8033658"/>
              <a:gd name="connsiteX60" fmla="*/ 4985657 w 23730857"/>
              <a:gd name="connsiteY60" fmla="*/ 7097486 h 8033658"/>
              <a:gd name="connsiteX61" fmla="*/ 5050972 w 23730857"/>
              <a:gd name="connsiteY61" fmla="*/ 7053943 h 8033658"/>
              <a:gd name="connsiteX62" fmla="*/ 5072743 w 23730857"/>
              <a:gd name="connsiteY62" fmla="*/ 6988629 h 8033658"/>
              <a:gd name="connsiteX63" fmla="*/ 5268686 w 23730857"/>
              <a:gd name="connsiteY63" fmla="*/ 6836229 h 8033658"/>
              <a:gd name="connsiteX64" fmla="*/ 5421086 w 23730857"/>
              <a:gd name="connsiteY64" fmla="*/ 6858000 h 8033658"/>
              <a:gd name="connsiteX65" fmla="*/ 5442857 w 23730857"/>
              <a:gd name="connsiteY65" fmla="*/ 6923315 h 8033658"/>
              <a:gd name="connsiteX66" fmla="*/ 5486400 w 23730857"/>
              <a:gd name="connsiteY66" fmla="*/ 6988629 h 8033658"/>
              <a:gd name="connsiteX67" fmla="*/ 5551714 w 23730857"/>
              <a:gd name="connsiteY67" fmla="*/ 7141029 h 8033658"/>
              <a:gd name="connsiteX68" fmla="*/ 5638800 w 23730857"/>
              <a:gd name="connsiteY68" fmla="*/ 7032172 h 8033658"/>
              <a:gd name="connsiteX69" fmla="*/ 5704114 w 23730857"/>
              <a:gd name="connsiteY69" fmla="*/ 6966858 h 8033658"/>
              <a:gd name="connsiteX70" fmla="*/ 5856514 w 23730857"/>
              <a:gd name="connsiteY70" fmla="*/ 6858000 h 8033658"/>
              <a:gd name="connsiteX71" fmla="*/ 5965372 w 23730857"/>
              <a:gd name="connsiteY71" fmla="*/ 6749143 h 8033658"/>
              <a:gd name="connsiteX72" fmla="*/ 6052457 w 23730857"/>
              <a:gd name="connsiteY72" fmla="*/ 6618515 h 8033658"/>
              <a:gd name="connsiteX73" fmla="*/ 6096000 w 23730857"/>
              <a:gd name="connsiteY73" fmla="*/ 6553200 h 8033658"/>
              <a:gd name="connsiteX74" fmla="*/ 6161314 w 23730857"/>
              <a:gd name="connsiteY74" fmla="*/ 6487886 h 8033658"/>
              <a:gd name="connsiteX75" fmla="*/ 6183086 w 23730857"/>
              <a:gd name="connsiteY75" fmla="*/ 6422572 h 8033658"/>
              <a:gd name="connsiteX76" fmla="*/ 6204857 w 23730857"/>
              <a:gd name="connsiteY76" fmla="*/ 6335486 h 8033658"/>
              <a:gd name="connsiteX77" fmla="*/ 6270172 w 23730857"/>
              <a:gd name="connsiteY77" fmla="*/ 6270172 h 8033658"/>
              <a:gd name="connsiteX78" fmla="*/ 6313714 w 23730857"/>
              <a:gd name="connsiteY78" fmla="*/ 6204858 h 8033658"/>
              <a:gd name="connsiteX79" fmla="*/ 6379029 w 23730857"/>
              <a:gd name="connsiteY79" fmla="*/ 6030686 h 8033658"/>
              <a:gd name="connsiteX80" fmla="*/ 6400800 w 23730857"/>
              <a:gd name="connsiteY80" fmla="*/ 5965372 h 8033658"/>
              <a:gd name="connsiteX81" fmla="*/ 6487886 w 23730857"/>
              <a:gd name="connsiteY81" fmla="*/ 5791200 h 8033658"/>
              <a:gd name="connsiteX82" fmla="*/ 6531429 w 23730857"/>
              <a:gd name="connsiteY82" fmla="*/ 5704115 h 8033658"/>
              <a:gd name="connsiteX83" fmla="*/ 6553200 w 23730857"/>
              <a:gd name="connsiteY83" fmla="*/ 5638800 h 8033658"/>
              <a:gd name="connsiteX84" fmla="*/ 6596743 w 23730857"/>
              <a:gd name="connsiteY84" fmla="*/ 5573486 h 8033658"/>
              <a:gd name="connsiteX85" fmla="*/ 6683829 w 23730857"/>
              <a:gd name="connsiteY85" fmla="*/ 5421086 h 8033658"/>
              <a:gd name="connsiteX86" fmla="*/ 6705600 w 23730857"/>
              <a:gd name="connsiteY86" fmla="*/ 5334000 h 8033658"/>
              <a:gd name="connsiteX87" fmla="*/ 6814457 w 23730857"/>
              <a:gd name="connsiteY87" fmla="*/ 5181600 h 8033658"/>
              <a:gd name="connsiteX88" fmla="*/ 6901543 w 23730857"/>
              <a:gd name="connsiteY88" fmla="*/ 5159829 h 8033658"/>
              <a:gd name="connsiteX89" fmla="*/ 6966857 w 23730857"/>
              <a:gd name="connsiteY89" fmla="*/ 5268686 h 8033658"/>
              <a:gd name="connsiteX90" fmla="*/ 7053943 w 23730857"/>
              <a:gd name="connsiteY90" fmla="*/ 5399315 h 8033658"/>
              <a:gd name="connsiteX91" fmla="*/ 7097486 w 23730857"/>
              <a:gd name="connsiteY91" fmla="*/ 5486400 h 8033658"/>
              <a:gd name="connsiteX92" fmla="*/ 7141029 w 23730857"/>
              <a:gd name="connsiteY92" fmla="*/ 5551715 h 8033658"/>
              <a:gd name="connsiteX93" fmla="*/ 7184572 w 23730857"/>
              <a:gd name="connsiteY93" fmla="*/ 5638800 h 8033658"/>
              <a:gd name="connsiteX94" fmla="*/ 7271657 w 23730857"/>
              <a:gd name="connsiteY94" fmla="*/ 5769429 h 8033658"/>
              <a:gd name="connsiteX95" fmla="*/ 7293429 w 23730857"/>
              <a:gd name="connsiteY95" fmla="*/ 5900058 h 8033658"/>
              <a:gd name="connsiteX96" fmla="*/ 7358743 w 23730857"/>
              <a:gd name="connsiteY96" fmla="*/ 5943600 h 8033658"/>
              <a:gd name="connsiteX97" fmla="*/ 7750629 w 23730857"/>
              <a:gd name="connsiteY97" fmla="*/ 5900058 h 8033658"/>
              <a:gd name="connsiteX98" fmla="*/ 7881257 w 23730857"/>
              <a:gd name="connsiteY98" fmla="*/ 5791200 h 8033658"/>
              <a:gd name="connsiteX99" fmla="*/ 7903029 w 23730857"/>
              <a:gd name="connsiteY99" fmla="*/ 5725886 h 8033658"/>
              <a:gd name="connsiteX100" fmla="*/ 7990114 w 23730857"/>
              <a:gd name="connsiteY100" fmla="*/ 5595258 h 8033658"/>
              <a:gd name="connsiteX101" fmla="*/ 8120743 w 23730857"/>
              <a:gd name="connsiteY101" fmla="*/ 5421086 h 8033658"/>
              <a:gd name="connsiteX102" fmla="*/ 8229600 w 23730857"/>
              <a:gd name="connsiteY102" fmla="*/ 5268686 h 8033658"/>
              <a:gd name="connsiteX103" fmla="*/ 8273143 w 23730857"/>
              <a:gd name="connsiteY103" fmla="*/ 5181600 h 8033658"/>
              <a:gd name="connsiteX104" fmla="*/ 8316686 w 23730857"/>
              <a:gd name="connsiteY104" fmla="*/ 5116286 h 8033658"/>
              <a:gd name="connsiteX105" fmla="*/ 8403772 w 23730857"/>
              <a:gd name="connsiteY105" fmla="*/ 4942115 h 8033658"/>
              <a:gd name="connsiteX106" fmla="*/ 8447314 w 23730857"/>
              <a:gd name="connsiteY106" fmla="*/ 4876800 h 8033658"/>
              <a:gd name="connsiteX107" fmla="*/ 8556172 w 23730857"/>
              <a:gd name="connsiteY107" fmla="*/ 4702629 h 8033658"/>
              <a:gd name="connsiteX108" fmla="*/ 8752114 w 23730857"/>
              <a:gd name="connsiteY108" fmla="*/ 4724400 h 8033658"/>
              <a:gd name="connsiteX109" fmla="*/ 8904514 w 23730857"/>
              <a:gd name="connsiteY109" fmla="*/ 4811486 h 8033658"/>
              <a:gd name="connsiteX110" fmla="*/ 8948057 w 23730857"/>
              <a:gd name="connsiteY110" fmla="*/ 4876800 h 8033658"/>
              <a:gd name="connsiteX111" fmla="*/ 9056914 w 23730857"/>
              <a:gd name="connsiteY111" fmla="*/ 4985658 h 8033658"/>
              <a:gd name="connsiteX112" fmla="*/ 9078686 w 23730857"/>
              <a:gd name="connsiteY112" fmla="*/ 5050972 h 8033658"/>
              <a:gd name="connsiteX113" fmla="*/ 9122229 w 23730857"/>
              <a:gd name="connsiteY113" fmla="*/ 5159829 h 8033658"/>
              <a:gd name="connsiteX114" fmla="*/ 9165772 w 23730857"/>
              <a:gd name="connsiteY114" fmla="*/ 5225143 h 8033658"/>
              <a:gd name="connsiteX115" fmla="*/ 9187543 w 23730857"/>
              <a:gd name="connsiteY115" fmla="*/ 5334000 h 8033658"/>
              <a:gd name="connsiteX116" fmla="*/ 9231086 w 23730857"/>
              <a:gd name="connsiteY116" fmla="*/ 5399315 h 8033658"/>
              <a:gd name="connsiteX117" fmla="*/ 9274629 w 23730857"/>
              <a:gd name="connsiteY117" fmla="*/ 5486400 h 8033658"/>
              <a:gd name="connsiteX118" fmla="*/ 9383486 w 23730857"/>
              <a:gd name="connsiteY118" fmla="*/ 5638800 h 8033658"/>
              <a:gd name="connsiteX119" fmla="*/ 9470572 w 23730857"/>
              <a:gd name="connsiteY119" fmla="*/ 5551715 h 8033658"/>
              <a:gd name="connsiteX120" fmla="*/ 9601200 w 23730857"/>
              <a:gd name="connsiteY120" fmla="*/ 5377543 h 8033658"/>
              <a:gd name="connsiteX121" fmla="*/ 9753600 w 23730857"/>
              <a:gd name="connsiteY121" fmla="*/ 5246915 h 8033658"/>
              <a:gd name="connsiteX122" fmla="*/ 9840686 w 23730857"/>
              <a:gd name="connsiteY122" fmla="*/ 5116286 h 8033658"/>
              <a:gd name="connsiteX123" fmla="*/ 9906000 w 23730857"/>
              <a:gd name="connsiteY123" fmla="*/ 5029200 h 8033658"/>
              <a:gd name="connsiteX124" fmla="*/ 9993086 w 23730857"/>
              <a:gd name="connsiteY124" fmla="*/ 4898572 h 8033658"/>
              <a:gd name="connsiteX125" fmla="*/ 10014857 w 23730857"/>
              <a:gd name="connsiteY125" fmla="*/ 4833258 h 8033658"/>
              <a:gd name="connsiteX126" fmla="*/ 10036629 w 23730857"/>
              <a:gd name="connsiteY126" fmla="*/ 4746172 h 8033658"/>
              <a:gd name="connsiteX127" fmla="*/ 10080172 w 23730857"/>
              <a:gd name="connsiteY127" fmla="*/ 4680858 h 8033658"/>
              <a:gd name="connsiteX128" fmla="*/ 10101943 w 23730857"/>
              <a:gd name="connsiteY128" fmla="*/ 4615543 h 8033658"/>
              <a:gd name="connsiteX129" fmla="*/ 10254343 w 23730857"/>
              <a:gd name="connsiteY129" fmla="*/ 4397829 h 8033658"/>
              <a:gd name="connsiteX130" fmla="*/ 10319657 w 23730857"/>
              <a:gd name="connsiteY130" fmla="*/ 4332515 h 8033658"/>
              <a:gd name="connsiteX131" fmla="*/ 10384972 w 23730857"/>
              <a:gd name="connsiteY131" fmla="*/ 4354286 h 8033658"/>
              <a:gd name="connsiteX132" fmla="*/ 10580914 w 23730857"/>
              <a:gd name="connsiteY132" fmla="*/ 4593772 h 8033658"/>
              <a:gd name="connsiteX133" fmla="*/ 10668000 w 23730857"/>
              <a:gd name="connsiteY133" fmla="*/ 4724400 h 8033658"/>
              <a:gd name="connsiteX134" fmla="*/ 10689772 w 23730857"/>
              <a:gd name="connsiteY134" fmla="*/ 4811486 h 8033658"/>
              <a:gd name="connsiteX135" fmla="*/ 10755086 w 23730857"/>
              <a:gd name="connsiteY135" fmla="*/ 5007429 h 8033658"/>
              <a:gd name="connsiteX136" fmla="*/ 10798629 w 23730857"/>
              <a:gd name="connsiteY136" fmla="*/ 5334000 h 8033658"/>
              <a:gd name="connsiteX137" fmla="*/ 10842172 w 23730857"/>
              <a:gd name="connsiteY137" fmla="*/ 5486400 h 8033658"/>
              <a:gd name="connsiteX138" fmla="*/ 10863943 w 23730857"/>
              <a:gd name="connsiteY138" fmla="*/ 5573486 h 8033658"/>
              <a:gd name="connsiteX139" fmla="*/ 10907486 w 23730857"/>
              <a:gd name="connsiteY139" fmla="*/ 5660572 h 8033658"/>
              <a:gd name="connsiteX140" fmla="*/ 10951029 w 23730857"/>
              <a:gd name="connsiteY140" fmla="*/ 5878286 h 8033658"/>
              <a:gd name="connsiteX141" fmla="*/ 10972800 w 23730857"/>
              <a:gd name="connsiteY141" fmla="*/ 5943600 h 8033658"/>
              <a:gd name="connsiteX142" fmla="*/ 10994572 w 23730857"/>
              <a:gd name="connsiteY142" fmla="*/ 6074229 h 8033658"/>
              <a:gd name="connsiteX143" fmla="*/ 11038114 w 23730857"/>
              <a:gd name="connsiteY143" fmla="*/ 6183086 h 8033658"/>
              <a:gd name="connsiteX144" fmla="*/ 11059886 w 23730857"/>
              <a:gd name="connsiteY144" fmla="*/ 6248400 h 8033658"/>
              <a:gd name="connsiteX145" fmla="*/ 11081657 w 23730857"/>
              <a:gd name="connsiteY145" fmla="*/ 6335486 h 8033658"/>
              <a:gd name="connsiteX146" fmla="*/ 11146972 w 23730857"/>
              <a:gd name="connsiteY146" fmla="*/ 6357258 h 8033658"/>
              <a:gd name="connsiteX147" fmla="*/ 11190514 w 23730857"/>
              <a:gd name="connsiteY147" fmla="*/ 6291943 h 8033658"/>
              <a:gd name="connsiteX148" fmla="*/ 11234057 w 23730857"/>
              <a:gd name="connsiteY148" fmla="*/ 6204858 h 8033658"/>
              <a:gd name="connsiteX149" fmla="*/ 11299372 w 23730857"/>
              <a:gd name="connsiteY149" fmla="*/ 6139543 h 8033658"/>
              <a:gd name="connsiteX150" fmla="*/ 11342914 w 23730857"/>
              <a:gd name="connsiteY150" fmla="*/ 5987143 h 8033658"/>
              <a:gd name="connsiteX151" fmla="*/ 11364686 w 23730857"/>
              <a:gd name="connsiteY151" fmla="*/ 5900058 h 8033658"/>
              <a:gd name="connsiteX152" fmla="*/ 11430000 w 23730857"/>
              <a:gd name="connsiteY152" fmla="*/ 5812972 h 8033658"/>
              <a:gd name="connsiteX153" fmla="*/ 11517086 w 23730857"/>
              <a:gd name="connsiteY153" fmla="*/ 5704115 h 8033658"/>
              <a:gd name="connsiteX154" fmla="*/ 11538857 w 23730857"/>
              <a:gd name="connsiteY154" fmla="*/ 5638800 h 8033658"/>
              <a:gd name="connsiteX155" fmla="*/ 11582400 w 23730857"/>
              <a:gd name="connsiteY155" fmla="*/ 5551715 h 8033658"/>
              <a:gd name="connsiteX156" fmla="*/ 11604172 w 23730857"/>
              <a:gd name="connsiteY156" fmla="*/ 5486400 h 8033658"/>
              <a:gd name="connsiteX157" fmla="*/ 11647714 w 23730857"/>
              <a:gd name="connsiteY157" fmla="*/ 5421086 h 8033658"/>
              <a:gd name="connsiteX158" fmla="*/ 11713029 w 23730857"/>
              <a:gd name="connsiteY158" fmla="*/ 5290458 h 8033658"/>
              <a:gd name="connsiteX159" fmla="*/ 11778343 w 23730857"/>
              <a:gd name="connsiteY159" fmla="*/ 5116286 h 8033658"/>
              <a:gd name="connsiteX160" fmla="*/ 11821886 w 23730857"/>
              <a:gd name="connsiteY160" fmla="*/ 4985658 h 8033658"/>
              <a:gd name="connsiteX161" fmla="*/ 11865429 w 23730857"/>
              <a:gd name="connsiteY161" fmla="*/ 4920343 h 8033658"/>
              <a:gd name="connsiteX162" fmla="*/ 11908972 w 23730857"/>
              <a:gd name="connsiteY162" fmla="*/ 4833258 h 8033658"/>
              <a:gd name="connsiteX163" fmla="*/ 11996057 w 23730857"/>
              <a:gd name="connsiteY163" fmla="*/ 4724400 h 8033658"/>
              <a:gd name="connsiteX164" fmla="*/ 12017829 w 23730857"/>
              <a:gd name="connsiteY164" fmla="*/ 4637315 h 8033658"/>
              <a:gd name="connsiteX165" fmla="*/ 12148457 w 23730857"/>
              <a:gd name="connsiteY165" fmla="*/ 4506686 h 8033658"/>
              <a:gd name="connsiteX166" fmla="*/ 12235543 w 23730857"/>
              <a:gd name="connsiteY166" fmla="*/ 4528458 h 8033658"/>
              <a:gd name="connsiteX167" fmla="*/ 12322629 w 23730857"/>
              <a:gd name="connsiteY167" fmla="*/ 4680858 h 8033658"/>
              <a:gd name="connsiteX168" fmla="*/ 12387943 w 23730857"/>
              <a:gd name="connsiteY168" fmla="*/ 4767943 h 8033658"/>
              <a:gd name="connsiteX169" fmla="*/ 12409714 w 23730857"/>
              <a:gd name="connsiteY169" fmla="*/ 4833258 h 8033658"/>
              <a:gd name="connsiteX170" fmla="*/ 12475029 w 23730857"/>
              <a:gd name="connsiteY170" fmla="*/ 4963886 h 8033658"/>
              <a:gd name="connsiteX171" fmla="*/ 12518572 w 23730857"/>
              <a:gd name="connsiteY171" fmla="*/ 5159829 h 8033658"/>
              <a:gd name="connsiteX172" fmla="*/ 12583886 w 23730857"/>
              <a:gd name="connsiteY172" fmla="*/ 5421086 h 8033658"/>
              <a:gd name="connsiteX173" fmla="*/ 12605657 w 23730857"/>
              <a:gd name="connsiteY173" fmla="*/ 5595258 h 8033658"/>
              <a:gd name="connsiteX174" fmla="*/ 12801600 w 23730857"/>
              <a:gd name="connsiteY174" fmla="*/ 5551715 h 8033658"/>
              <a:gd name="connsiteX175" fmla="*/ 12888686 w 23730857"/>
              <a:gd name="connsiteY175" fmla="*/ 5486400 h 8033658"/>
              <a:gd name="connsiteX176" fmla="*/ 13041086 w 23730857"/>
              <a:gd name="connsiteY176" fmla="*/ 5312229 h 8033658"/>
              <a:gd name="connsiteX177" fmla="*/ 13128172 w 23730857"/>
              <a:gd name="connsiteY177" fmla="*/ 5138058 h 8033658"/>
              <a:gd name="connsiteX178" fmla="*/ 13171714 w 23730857"/>
              <a:gd name="connsiteY178" fmla="*/ 5029200 h 8033658"/>
              <a:gd name="connsiteX179" fmla="*/ 13215257 w 23730857"/>
              <a:gd name="connsiteY179" fmla="*/ 4963886 h 8033658"/>
              <a:gd name="connsiteX180" fmla="*/ 13237029 w 23730857"/>
              <a:gd name="connsiteY180" fmla="*/ 4898572 h 8033658"/>
              <a:gd name="connsiteX181" fmla="*/ 13280572 w 23730857"/>
              <a:gd name="connsiteY181" fmla="*/ 4833258 h 8033658"/>
              <a:gd name="connsiteX182" fmla="*/ 13367657 w 23730857"/>
              <a:gd name="connsiteY182" fmla="*/ 4659086 h 8033658"/>
              <a:gd name="connsiteX183" fmla="*/ 13411200 w 23730857"/>
              <a:gd name="connsiteY183" fmla="*/ 4593772 h 8033658"/>
              <a:gd name="connsiteX184" fmla="*/ 13454743 w 23730857"/>
              <a:gd name="connsiteY184" fmla="*/ 4484915 h 8033658"/>
              <a:gd name="connsiteX185" fmla="*/ 13498286 w 23730857"/>
              <a:gd name="connsiteY185" fmla="*/ 4397829 h 8033658"/>
              <a:gd name="connsiteX186" fmla="*/ 13541829 w 23730857"/>
              <a:gd name="connsiteY186" fmla="*/ 4267200 h 8033658"/>
              <a:gd name="connsiteX187" fmla="*/ 13607143 w 23730857"/>
              <a:gd name="connsiteY187" fmla="*/ 4071258 h 8033658"/>
              <a:gd name="connsiteX188" fmla="*/ 13672457 w 23730857"/>
              <a:gd name="connsiteY188" fmla="*/ 3657600 h 8033658"/>
              <a:gd name="connsiteX189" fmla="*/ 13803086 w 23730857"/>
              <a:gd name="connsiteY189" fmla="*/ 3396343 h 8033658"/>
              <a:gd name="connsiteX190" fmla="*/ 13846629 w 23730857"/>
              <a:gd name="connsiteY190" fmla="*/ 3309258 h 8033658"/>
              <a:gd name="connsiteX191" fmla="*/ 13890172 w 23730857"/>
              <a:gd name="connsiteY191" fmla="*/ 3113315 h 8033658"/>
              <a:gd name="connsiteX192" fmla="*/ 13911943 w 23730857"/>
              <a:gd name="connsiteY192" fmla="*/ 3048000 h 8033658"/>
              <a:gd name="connsiteX193" fmla="*/ 14020800 w 23730857"/>
              <a:gd name="connsiteY193" fmla="*/ 2917372 h 8033658"/>
              <a:gd name="connsiteX194" fmla="*/ 14129657 w 23730857"/>
              <a:gd name="connsiteY194" fmla="*/ 2830286 h 8033658"/>
              <a:gd name="connsiteX195" fmla="*/ 14194972 w 23730857"/>
              <a:gd name="connsiteY195" fmla="*/ 2808515 h 8033658"/>
              <a:gd name="connsiteX196" fmla="*/ 14325600 w 23730857"/>
              <a:gd name="connsiteY196" fmla="*/ 2830286 h 8033658"/>
              <a:gd name="connsiteX197" fmla="*/ 14390914 w 23730857"/>
              <a:gd name="connsiteY197" fmla="*/ 2960915 h 8033658"/>
              <a:gd name="connsiteX198" fmla="*/ 14456229 w 23730857"/>
              <a:gd name="connsiteY198" fmla="*/ 3048000 h 8033658"/>
              <a:gd name="connsiteX199" fmla="*/ 14499772 w 23730857"/>
              <a:gd name="connsiteY199" fmla="*/ 3135086 h 8033658"/>
              <a:gd name="connsiteX200" fmla="*/ 14521543 w 23730857"/>
              <a:gd name="connsiteY200" fmla="*/ 3200400 h 8033658"/>
              <a:gd name="connsiteX201" fmla="*/ 14673943 w 23730857"/>
              <a:gd name="connsiteY201" fmla="*/ 3374572 h 8033658"/>
              <a:gd name="connsiteX202" fmla="*/ 14695714 w 23730857"/>
              <a:gd name="connsiteY202" fmla="*/ 3461658 h 8033658"/>
              <a:gd name="connsiteX203" fmla="*/ 14761029 w 23730857"/>
              <a:gd name="connsiteY203" fmla="*/ 3483429 h 8033658"/>
              <a:gd name="connsiteX204" fmla="*/ 14804572 w 23730857"/>
              <a:gd name="connsiteY204" fmla="*/ 3548743 h 8033658"/>
              <a:gd name="connsiteX205" fmla="*/ 14848114 w 23730857"/>
              <a:gd name="connsiteY205" fmla="*/ 3635829 h 8033658"/>
              <a:gd name="connsiteX206" fmla="*/ 14913429 w 23730857"/>
              <a:gd name="connsiteY206" fmla="*/ 3940629 h 8033658"/>
              <a:gd name="connsiteX207" fmla="*/ 14978743 w 23730857"/>
              <a:gd name="connsiteY207" fmla="*/ 4615543 h 8033658"/>
              <a:gd name="connsiteX208" fmla="*/ 15044057 w 23730857"/>
              <a:gd name="connsiteY208" fmla="*/ 4746172 h 8033658"/>
              <a:gd name="connsiteX209" fmla="*/ 15109372 w 23730857"/>
              <a:gd name="connsiteY209" fmla="*/ 4767943 h 8033658"/>
              <a:gd name="connsiteX210" fmla="*/ 15196457 w 23730857"/>
              <a:gd name="connsiteY210" fmla="*/ 4811486 h 8033658"/>
              <a:gd name="connsiteX211" fmla="*/ 15218229 w 23730857"/>
              <a:gd name="connsiteY211" fmla="*/ 4963886 h 8033658"/>
              <a:gd name="connsiteX212" fmla="*/ 15283543 w 23730857"/>
              <a:gd name="connsiteY212" fmla="*/ 5268686 h 8033658"/>
              <a:gd name="connsiteX213" fmla="*/ 15348857 w 23730857"/>
              <a:gd name="connsiteY213" fmla="*/ 5290458 h 8033658"/>
              <a:gd name="connsiteX214" fmla="*/ 16328572 w 23730857"/>
              <a:gd name="connsiteY214" fmla="*/ 5268686 h 8033658"/>
              <a:gd name="connsiteX215" fmla="*/ 16524514 w 23730857"/>
              <a:gd name="connsiteY215" fmla="*/ 5050972 h 8033658"/>
              <a:gd name="connsiteX216" fmla="*/ 16589829 w 23730857"/>
              <a:gd name="connsiteY216" fmla="*/ 4898572 h 8033658"/>
              <a:gd name="connsiteX217" fmla="*/ 16611600 w 23730857"/>
              <a:gd name="connsiteY217" fmla="*/ 4811486 h 8033658"/>
              <a:gd name="connsiteX218" fmla="*/ 16829314 w 23730857"/>
              <a:gd name="connsiteY218" fmla="*/ 4615543 h 8033658"/>
              <a:gd name="connsiteX219" fmla="*/ 16872857 w 23730857"/>
              <a:gd name="connsiteY219" fmla="*/ 4550229 h 8033658"/>
              <a:gd name="connsiteX220" fmla="*/ 16938172 w 23730857"/>
              <a:gd name="connsiteY220" fmla="*/ 4484915 h 8033658"/>
              <a:gd name="connsiteX221" fmla="*/ 17177657 w 23730857"/>
              <a:gd name="connsiteY221" fmla="*/ 4702629 h 8033658"/>
              <a:gd name="connsiteX222" fmla="*/ 17308286 w 23730857"/>
              <a:gd name="connsiteY222" fmla="*/ 4963886 h 8033658"/>
              <a:gd name="connsiteX223" fmla="*/ 17373600 w 23730857"/>
              <a:gd name="connsiteY223" fmla="*/ 4985658 h 8033658"/>
              <a:gd name="connsiteX224" fmla="*/ 17678400 w 23730857"/>
              <a:gd name="connsiteY224" fmla="*/ 4898572 h 8033658"/>
              <a:gd name="connsiteX225" fmla="*/ 17743714 w 23730857"/>
              <a:gd name="connsiteY225" fmla="*/ 4876800 h 8033658"/>
              <a:gd name="connsiteX226" fmla="*/ 17787257 w 23730857"/>
              <a:gd name="connsiteY226" fmla="*/ 4963886 h 8033658"/>
              <a:gd name="connsiteX227" fmla="*/ 17830800 w 23730857"/>
              <a:gd name="connsiteY227" fmla="*/ 5029200 h 8033658"/>
              <a:gd name="connsiteX228" fmla="*/ 17874343 w 23730857"/>
              <a:gd name="connsiteY228" fmla="*/ 5181600 h 8033658"/>
              <a:gd name="connsiteX229" fmla="*/ 17983200 w 23730857"/>
              <a:gd name="connsiteY229" fmla="*/ 5355772 h 8033658"/>
              <a:gd name="connsiteX230" fmla="*/ 18026743 w 23730857"/>
              <a:gd name="connsiteY230" fmla="*/ 5508172 h 8033658"/>
              <a:gd name="connsiteX231" fmla="*/ 18070286 w 23730857"/>
              <a:gd name="connsiteY231" fmla="*/ 5573486 h 8033658"/>
              <a:gd name="connsiteX232" fmla="*/ 18113829 w 23730857"/>
              <a:gd name="connsiteY232" fmla="*/ 5660572 h 8033658"/>
              <a:gd name="connsiteX233" fmla="*/ 18353314 w 23730857"/>
              <a:gd name="connsiteY233" fmla="*/ 5617029 h 8033658"/>
              <a:gd name="connsiteX234" fmla="*/ 18418629 w 23730857"/>
              <a:gd name="connsiteY234" fmla="*/ 5573486 h 8033658"/>
              <a:gd name="connsiteX235" fmla="*/ 18483943 w 23730857"/>
              <a:gd name="connsiteY235" fmla="*/ 5399315 h 8033658"/>
              <a:gd name="connsiteX236" fmla="*/ 18527486 w 23730857"/>
              <a:gd name="connsiteY236" fmla="*/ 5246915 h 8033658"/>
              <a:gd name="connsiteX237" fmla="*/ 18571029 w 23730857"/>
              <a:gd name="connsiteY237" fmla="*/ 4811486 h 8033658"/>
              <a:gd name="connsiteX238" fmla="*/ 18592800 w 23730857"/>
              <a:gd name="connsiteY238" fmla="*/ 4071258 h 8033658"/>
              <a:gd name="connsiteX239" fmla="*/ 18614572 w 23730857"/>
              <a:gd name="connsiteY239" fmla="*/ 3984172 h 8033658"/>
              <a:gd name="connsiteX240" fmla="*/ 18679886 w 23730857"/>
              <a:gd name="connsiteY240" fmla="*/ 3831772 h 8033658"/>
              <a:gd name="connsiteX241" fmla="*/ 18745200 w 23730857"/>
              <a:gd name="connsiteY241" fmla="*/ 3744686 h 8033658"/>
              <a:gd name="connsiteX242" fmla="*/ 18788743 w 23730857"/>
              <a:gd name="connsiteY242" fmla="*/ 3592286 h 8033658"/>
              <a:gd name="connsiteX243" fmla="*/ 18941143 w 23730857"/>
              <a:gd name="connsiteY243" fmla="*/ 3309258 h 8033658"/>
              <a:gd name="connsiteX244" fmla="*/ 19050000 w 23730857"/>
              <a:gd name="connsiteY244" fmla="*/ 3004458 h 8033658"/>
              <a:gd name="connsiteX245" fmla="*/ 19115314 w 23730857"/>
              <a:gd name="connsiteY245" fmla="*/ 2873829 h 8033658"/>
              <a:gd name="connsiteX246" fmla="*/ 19158857 w 23730857"/>
              <a:gd name="connsiteY246" fmla="*/ 2525486 h 8033658"/>
              <a:gd name="connsiteX247" fmla="*/ 19202400 w 23730857"/>
              <a:gd name="connsiteY247" fmla="*/ 2416629 h 8033658"/>
              <a:gd name="connsiteX248" fmla="*/ 19224172 w 23730857"/>
              <a:gd name="connsiteY248" fmla="*/ 2242458 h 8033658"/>
              <a:gd name="connsiteX249" fmla="*/ 19289486 w 23730857"/>
              <a:gd name="connsiteY249" fmla="*/ 2286000 h 8033658"/>
              <a:gd name="connsiteX250" fmla="*/ 19354800 w 23730857"/>
              <a:gd name="connsiteY250" fmla="*/ 2351315 h 8033658"/>
              <a:gd name="connsiteX251" fmla="*/ 19420114 w 23730857"/>
              <a:gd name="connsiteY251" fmla="*/ 2481943 h 8033658"/>
              <a:gd name="connsiteX252" fmla="*/ 19463657 w 23730857"/>
              <a:gd name="connsiteY252" fmla="*/ 2547258 h 8033658"/>
              <a:gd name="connsiteX253" fmla="*/ 19507200 w 23730857"/>
              <a:gd name="connsiteY253" fmla="*/ 2677886 h 8033658"/>
              <a:gd name="connsiteX254" fmla="*/ 19528972 w 23730857"/>
              <a:gd name="connsiteY254" fmla="*/ 2743200 h 8033658"/>
              <a:gd name="connsiteX255" fmla="*/ 19637829 w 23730857"/>
              <a:gd name="connsiteY255" fmla="*/ 2939143 h 8033658"/>
              <a:gd name="connsiteX256" fmla="*/ 19659600 w 23730857"/>
              <a:gd name="connsiteY256" fmla="*/ 3113315 h 8033658"/>
              <a:gd name="connsiteX257" fmla="*/ 19703143 w 23730857"/>
              <a:gd name="connsiteY257" fmla="*/ 3026229 h 8033658"/>
              <a:gd name="connsiteX258" fmla="*/ 19724914 w 23730857"/>
              <a:gd name="connsiteY258" fmla="*/ 2743200 h 8033658"/>
              <a:gd name="connsiteX259" fmla="*/ 19746686 w 23730857"/>
              <a:gd name="connsiteY259" fmla="*/ 2677886 h 8033658"/>
              <a:gd name="connsiteX260" fmla="*/ 19768457 w 23730857"/>
              <a:gd name="connsiteY260" fmla="*/ 2569029 h 8033658"/>
              <a:gd name="connsiteX261" fmla="*/ 19812000 w 23730857"/>
              <a:gd name="connsiteY261" fmla="*/ 2416629 h 8033658"/>
              <a:gd name="connsiteX262" fmla="*/ 19855543 w 23730857"/>
              <a:gd name="connsiteY262" fmla="*/ 2264229 h 8033658"/>
              <a:gd name="connsiteX263" fmla="*/ 19877314 w 23730857"/>
              <a:gd name="connsiteY263" fmla="*/ 2177143 h 8033658"/>
              <a:gd name="connsiteX264" fmla="*/ 19920857 w 23730857"/>
              <a:gd name="connsiteY264" fmla="*/ 2046515 h 8033658"/>
              <a:gd name="connsiteX265" fmla="*/ 19964400 w 23730857"/>
              <a:gd name="connsiteY265" fmla="*/ 1937658 h 8033658"/>
              <a:gd name="connsiteX266" fmla="*/ 20029714 w 23730857"/>
              <a:gd name="connsiteY266" fmla="*/ 1850572 h 8033658"/>
              <a:gd name="connsiteX267" fmla="*/ 20073257 w 23730857"/>
              <a:gd name="connsiteY267" fmla="*/ 1676400 h 8033658"/>
              <a:gd name="connsiteX268" fmla="*/ 20116800 w 23730857"/>
              <a:gd name="connsiteY268" fmla="*/ 1567543 h 8033658"/>
              <a:gd name="connsiteX269" fmla="*/ 20138572 w 23730857"/>
              <a:gd name="connsiteY269" fmla="*/ 1349829 h 8033658"/>
              <a:gd name="connsiteX270" fmla="*/ 20160343 w 23730857"/>
              <a:gd name="connsiteY270" fmla="*/ 1197429 h 8033658"/>
              <a:gd name="connsiteX271" fmla="*/ 20182114 w 23730857"/>
              <a:gd name="connsiteY271" fmla="*/ 1132115 h 8033658"/>
              <a:gd name="connsiteX272" fmla="*/ 20312743 w 23730857"/>
              <a:gd name="connsiteY272" fmla="*/ 1197429 h 8033658"/>
              <a:gd name="connsiteX273" fmla="*/ 20399829 w 23730857"/>
              <a:gd name="connsiteY273" fmla="*/ 1306286 h 8033658"/>
              <a:gd name="connsiteX274" fmla="*/ 20465143 w 23730857"/>
              <a:gd name="connsiteY274" fmla="*/ 1371600 h 8033658"/>
              <a:gd name="connsiteX275" fmla="*/ 20508686 w 23730857"/>
              <a:gd name="connsiteY275" fmla="*/ 1436915 h 8033658"/>
              <a:gd name="connsiteX276" fmla="*/ 20617543 w 23730857"/>
              <a:gd name="connsiteY276" fmla="*/ 1589315 h 8033658"/>
              <a:gd name="connsiteX277" fmla="*/ 20661086 w 23730857"/>
              <a:gd name="connsiteY277" fmla="*/ 1676400 h 8033658"/>
              <a:gd name="connsiteX278" fmla="*/ 20704629 w 23730857"/>
              <a:gd name="connsiteY278" fmla="*/ 1850572 h 8033658"/>
              <a:gd name="connsiteX279" fmla="*/ 20748172 w 23730857"/>
              <a:gd name="connsiteY279" fmla="*/ 2068286 h 8033658"/>
              <a:gd name="connsiteX280" fmla="*/ 20769943 w 23730857"/>
              <a:gd name="connsiteY280" fmla="*/ 2373086 h 8033658"/>
              <a:gd name="connsiteX281" fmla="*/ 20857029 w 23730857"/>
              <a:gd name="connsiteY281" fmla="*/ 2394858 h 8033658"/>
              <a:gd name="connsiteX282" fmla="*/ 21052972 w 23730857"/>
              <a:gd name="connsiteY282" fmla="*/ 2416629 h 8033658"/>
              <a:gd name="connsiteX283" fmla="*/ 21227143 w 23730857"/>
              <a:gd name="connsiteY283" fmla="*/ 2394858 h 8033658"/>
              <a:gd name="connsiteX284" fmla="*/ 21292457 w 23730857"/>
              <a:gd name="connsiteY284" fmla="*/ 2351315 h 8033658"/>
              <a:gd name="connsiteX285" fmla="*/ 21357772 w 23730857"/>
              <a:gd name="connsiteY285" fmla="*/ 2329543 h 8033658"/>
              <a:gd name="connsiteX286" fmla="*/ 21401314 w 23730857"/>
              <a:gd name="connsiteY286" fmla="*/ 2264229 h 8033658"/>
              <a:gd name="connsiteX287" fmla="*/ 21531943 w 23730857"/>
              <a:gd name="connsiteY287" fmla="*/ 2046515 h 8033658"/>
              <a:gd name="connsiteX288" fmla="*/ 21662572 w 23730857"/>
              <a:gd name="connsiteY288" fmla="*/ 1894115 h 8033658"/>
              <a:gd name="connsiteX289" fmla="*/ 21727886 w 23730857"/>
              <a:gd name="connsiteY289" fmla="*/ 1785258 h 8033658"/>
              <a:gd name="connsiteX290" fmla="*/ 21793200 w 23730857"/>
              <a:gd name="connsiteY290" fmla="*/ 1589315 h 8033658"/>
              <a:gd name="connsiteX291" fmla="*/ 21836743 w 23730857"/>
              <a:gd name="connsiteY291" fmla="*/ 1436915 h 8033658"/>
              <a:gd name="connsiteX292" fmla="*/ 21880286 w 23730857"/>
              <a:gd name="connsiteY292" fmla="*/ 500743 h 8033658"/>
              <a:gd name="connsiteX293" fmla="*/ 21902057 w 23730857"/>
              <a:gd name="connsiteY293" fmla="*/ 370115 h 8033658"/>
              <a:gd name="connsiteX294" fmla="*/ 21989143 w 23730857"/>
              <a:gd name="connsiteY294" fmla="*/ 239486 h 8033658"/>
              <a:gd name="connsiteX295" fmla="*/ 22032686 w 23730857"/>
              <a:gd name="connsiteY295" fmla="*/ 152400 h 8033658"/>
              <a:gd name="connsiteX296" fmla="*/ 22228629 w 23730857"/>
              <a:gd name="connsiteY296" fmla="*/ 0 h 8033658"/>
              <a:gd name="connsiteX297" fmla="*/ 22359257 w 23730857"/>
              <a:gd name="connsiteY297" fmla="*/ 21772 h 8033658"/>
              <a:gd name="connsiteX298" fmla="*/ 22533429 w 23730857"/>
              <a:gd name="connsiteY298" fmla="*/ 217715 h 8033658"/>
              <a:gd name="connsiteX299" fmla="*/ 22598743 w 23730857"/>
              <a:gd name="connsiteY299" fmla="*/ 283029 h 8033658"/>
              <a:gd name="connsiteX300" fmla="*/ 22707600 w 23730857"/>
              <a:gd name="connsiteY300" fmla="*/ 435429 h 8033658"/>
              <a:gd name="connsiteX301" fmla="*/ 22772914 w 23730857"/>
              <a:gd name="connsiteY301" fmla="*/ 544286 h 8033658"/>
              <a:gd name="connsiteX302" fmla="*/ 22860000 w 23730857"/>
              <a:gd name="connsiteY302" fmla="*/ 674915 h 8033658"/>
              <a:gd name="connsiteX303" fmla="*/ 22947086 w 23730857"/>
              <a:gd name="connsiteY303" fmla="*/ 805543 h 8033658"/>
              <a:gd name="connsiteX304" fmla="*/ 22968857 w 23730857"/>
              <a:gd name="connsiteY304" fmla="*/ 870858 h 8033658"/>
              <a:gd name="connsiteX305" fmla="*/ 23012400 w 23730857"/>
              <a:gd name="connsiteY305" fmla="*/ 936172 h 8033658"/>
              <a:gd name="connsiteX306" fmla="*/ 23055943 w 23730857"/>
              <a:gd name="connsiteY306" fmla="*/ 1349829 h 8033658"/>
              <a:gd name="connsiteX307" fmla="*/ 23077714 w 23730857"/>
              <a:gd name="connsiteY307" fmla="*/ 1415143 h 8033658"/>
              <a:gd name="connsiteX308" fmla="*/ 23121257 w 23730857"/>
              <a:gd name="connsiteY308" fmla="*/ 1480458 h 8033658"/>
              <a:gd name="connsiteX309" fmla="*/ 23143029 w 23730857"/>
              <a:gd name="connsiteY309" fmla="*/ 1589315 h 8033658"/>
              <a:gd name="connsiteX310" fmla="*/ 23164800 w 23730857"/>
              <a:gd name="connsiteY310" fmla="*/ 1654629 h 8033658"/>
              <a:gd name="connsiteX311" fmla="*/ 23186572 w 23730857"/>
              <a:gd name="connsiteY311" fmla="*/ 1763486 h 8033658"/>
              <a:gd name="connsiteX312" fmla="*/ 23251886 w 23730857"/>
              <a:gd name="connsiteY312" fmla="*/ 1807029 h 8033658"/>
              <a:gd name="connsiteX313" fmla="*/ 23426057 w 23730857"/>
              <a:gd name="connsiteY313" fmla="*/ 1719943 h 8033658"/>
              <a:gd name="connsiteX314" fmla="*/ 23469600 w 23730857"/>
              <a:gd name="connsiteY314" fmla="*/ 1632858 h 8033658"/>
              <a:gd name="connsiteX315" fmla="*/ 23534914 w 23730857"/>
              <a:gd name="connsiteY315" fmla="*/ 1567543 h 8033658"/>
              <a:gd name="connsiteX316" fmla="*/ 23622000 w 23730857"/>
              <a:gd name="connsiteY316" fmla="*/ 1436915 h 8033658"/>
              <a:gd name="connsiteX317" fmla="*/ 23730857 w 23730857"/>
              <a:gd name="connsiteY317" fmla="*/ 1328058 h 803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23730857" h="8033658">
                <a:moveTo>
                  <a:pt x="0" y="7576458"/>
                </a:moveTo>
                <a:cubicBezTo>
                  <a:pt x="21771" y="7525658"/>
                  <a:pt x="51909" y="7477677"/>
                  <a:pt x="65314" y="7424058"/>
                </a:cubicBezTo>
                <a:cubicBezTo>
                  <a:pt x="139297" y="7128126"/>
                  <a:pt x="30995" y="7312252"/>
                  <a:pt x="130629" y="7162800"/>
                </a:cubicBezTo>
                <a:cubicBezTo>
                  <a:pt x="167069" y="6980598"/>
                  <a:pt x="125130" y="7118453"/>
                  <a:pt x="195943" y="6988629"/>
                </a:cubicBezTo>
                <a:cubicBezTo>
                  <a:pt x="227025" y="6931645"/>
                  <a:pt x="262503" y="6876037"/>
                  <a:pt x="283029" y="6814458"/>
                </a:cubicBezTo>
                <a:cubicBezTo>
                  <a:pt x="290286" y="6792686"/>
                  <a:pt x="293414" y="6769069"/>
                  <a:pt x="304800" y="6749143"/>
                </a:cubicBezTo>
                <a:cubicBezTo>
                  <a:pt x="322803" y="6717638"/>
                  <a:pt x="349306" y="6691784"/>
                  <a:pt x="370114" y="6662058"/>
                </a:cubicBezTo>
                <a:cubicBezTo>
                  <a:pt x="400125" y="6619186"/>
                  <a:pt x="428171" y="6574972"/>
                  <a:pt x="457200" y="6531429"/>
                </a:cubicBezTo>
                <a:lnTo>
                  <a:pt x="500743" y="6466115"/>
                </a:lnTo>
                <a:cubicBezTo>
                  <a:pt x="508000" y="6437086"/>
                  <a:pt x="509132" y="6405792"/>
                  <a:pt x="522514" y="6379029"/>
                </a:cubicBezTo>
                <a:cubicBezTo>
                  <a:pt x="538742" y="6346574"/>
                  <a:pt x="564214" y="6319493"/>
                  <a:pt x="587829" y="6291943"/>
                </a:cubicBezTo>
                <a:cubicBezTo>
                  <a:pt x="631056" y="6241511"/>
                  <a:pt x="662019" y="6215337"/>
                  <a:pt x="718457" y="6183086"/>
                </a:cubicBezTo>
                <a:cubicBezTo>
                  <a:pt x="746636" y="6166984"/>
                  <a:pt x="779133" y="6158407"/>
                  <a:pt x="805543" y="6139543"/>
                </a:cubicBezTo>
                <a:cubicBezTo>
                  <a:pt x="884011" y="6083495"/>
                  <a:pt x="849784" y="6067709"/>
                  <a:pt x="936172" y="6030686"/>
                </a:cubicBezTo>
                <a:cubicBezTo>
                  <a:pt x="963674" y="6018899"/>
                  <a:pt x="994229" y="6016172"/>
                  <a:pt x="1023257" y="6008915"/>
                </a:cubicBezTo>
                <a:cubicBezTo>
                  <a:pt x="1136892" y="5933159"/>
                  <a:pt x="1043208" y="5982710"/>
                  <a:pt x="1219200" y="5943600"/>
                </a:cubicBezTo>
                <a:cubicBezTo>
                  <a:pt x="1241602" y="5938622"/>
                  <a:pt x="1262448" y="5928133"/>
                  <a:pt x="1284514" y="5921829"/>
                </a:cubicBezTo>
                <a:cubicBezTo>
                  <a:pt x="1356249" y="5901334"/>
                  <a:pt x="1405640" y="5893250"/>
                  <a:pt x="1480457" y="5878286"/>
                </a:cubicBezTo>
                <a:cubicBezTo>
                  <a:pt x="1725963" y="5889977"/>
                  <a:pt x="1851495" y="5817370"/>
                  <a:pt x="2002972" y="5943600"/>
                </a:cubicBezTo>
                <a:cubicBezTo>
                  <a:pt x="2026625" y="5963311"/>
                  <a:pt x="2048575" y="5985262"/>
                  <a:pt x="2068286" y="6008915"/>
                </a:cubicBezTo>
                <a:cubicBezTo>
                  <a:pt x="2085037" y="6029016"/>
                  <a:pt x="2097315" y="6052458"/>
                  <a:pt x="2111829" y="6074229"/>
                </a:cubicBezTo>
                <a:cubicBezTo>
                  <a:pt x="2163646" y="6229681"/>
                  <a:pt x="2129912" y="6166668"/>
                  <a:pt x="2198914" y="6270172"/>
                </a:cubicBezTo>
                <a:cubicBezTo>
                  <a:pt x="2235616" y="6453678"/>
                  <a:pt x="2196625" y="6308372"/>
                  <a:pt x="2264229" y="6466115"/>
                </a:cubicBezTo>
                <a:cubicBezTo>
                  <a:pt x="2288615" y="6523016"/>
                  <a:pt x="2289362" y="6557147"/>
                  <a:pt x="2307772" y="6618515"/>
                </a:cubicBezTo>
                <a:cubicBezTo>
                  <a:pt x="2320961" y="6662477"/>
                  <a:pt x="2336800" y="6705600"/>
                  <a:pt x="2351314" y="6749143"/>
                </a:cubicBezTo>
                <a:cubicBezTo>
                  <a:pt x="2358571" y="6770915"/>
                  <a:pt x="2368585" y="6791954"/>
                  <a:pt x="2373086" y="6814458"/>
                </a:cubicBezTo>
                <a:cubicBezTo>
                  <a:pt x="2380343" y="6850744"/>
                  <a:pt x="2386536" y="6887258"/>
                  <a:pt x="2394857" y="6923315"/>
                </a:cubicBezTo>
                <a:cubicBezTo>
                  <a:pt x="2408313" y="6981626"/>
                  <a:pt x="2428562" y="7038456"/>
                  <a:pt x="2438400" y="7097486"/>
                </a:cubicBezTo>
                <a:cubicBezTo>
                  <a:pt x="2463945" y="7250752"/>
                  <a:pt x="2446213" y="7186237"/>
                  <a:pt x="2481943" y="7293429"/>
                </a:cubicBezTo>
                <a:cubicBezTo>
                  <a:pt x="2506777" y="7541770"/>
                  <a:pt x="2485267" y="7456912"/>
                  <a:pt x="2547257" y="7663543"/>
                </a:cubicBezTo>
                <a:cubicBezTo>
                  <a:pt x="2553852" y="7685525"/>
                  <a:pt x="2558766" y="7708331"/>
                  <a:pt x="2569029" y="7728858"/>
                </a:cubicBezTo>
                <a:cubicBezTo>
                  <a:pt x="2580731" y="7752261"/>
                  <a:pt x="2590383" y="7780304"/>
                  <a:pt x="2612572" y="7794172"/>
                </a:cubicBezTo>
                <a:cubicBezTo>
                  <a:pt x="2651493" y="7818498"/>
                  <a:pt x="2743200" y="7837715"/>
                  <a:pt x="2743200" y="7837715"/>
                </a:cubicBezTo>
                <a:cubicBezTo>
                  <a:pt x="2784598" y="7829435"/>
                  <a:pt x="2872745" y="7816486"/>
                  <a:pt x="2917372" y="7794172"/>
                </a:cubicBezTo>
                <a:cubicBezTo>
                  <a:pt x="2940776" y="7782470"/>
                  <a:pt x="2960915" y="7765143"/>
                  <a:pt x="2982686" y="7750629"/>
                </a:cubicBezTo>
                <a:cubicBezTo>
                  <a:pt x="3011715" y="7707086"/>
                  <a:pt x="3059509" y="7671316"/>
                  <a:pt x="3069772" y="7620000"/>
                </a:cubicBezTo>
                <a:cubicBezTo>
                  <a:pt x="3100545" y="7466132"/>
                  <a:pt x="3079840" y="7546254"/>
                  <a:pt x="3135086" y="7380515"/>
                </a:cubicBezTo>
                <a:cubicBezTo>
                  <a:pt x="3142343" y="7358743"/>
                  <a:pt x="3136330" y="7325463"/>
                  <a:pt x="3156857" y="7315200"/>
                </a:cubicBezTo>
                <a:cubicBezTo>
                  <a:pt x="3185886" y="7300686"/>
                  <a:pt x="3213809" y="7283711"/>
                  <a:pt x="3243943" y="7271658"/>
                </a:cubicBezTo>
                <a:cubicBezTo>
                  <a:pt x="3286559" y="7254612"/>
                  <a:pt x="3374572" y="7228115"/>
                  <a:pt x="3374572" y="7228115"/>
                </a:cubicBezTo>
                <a:cubicBezTo>
                  <a:pt x="3432629" y="7235372"/>
                  <a:pt x="3493757" y="7229891"/>
                  <a:pt x="3548743" y="7249886"/>
                </a:cubicBezTo>
                <a:cubicBezTo>
                  <a:pt x="3638939" y="7282684"/>
                  <a:pt x="3615610" y="7382844"/>
                  <a:pt x="3657600" y="7445829"/>
                </a:cubicBezTo>
                <a:lnTo>
                  <a:pt x="3701143" y="7511143"/>
                </a:lnTo>
                <a:cubicBezTo>
                  <a:pt x="3741059" y="7630894"/>
                  <a:pt x="3698930" y="7523600"/>
                  <a:pt x="3766457" y="7641772"/>
                </a:cubicBezTo>
                <a:cubicBezTo>
                  <a:pt x="3782559" y="7669951"/>
                  <a:pt x="3791136" y="7702448"/>
                  <a:pt x="3810000" y="7728858"/>
                </a:cubicBezTo>
                <a:cubicBezTo>
                  <a:pt x="3827896" y="7753912"/>
                  <a:pt x="3855603" y="7770519"/>
                  <a:pt x="3875314" y="7794172"/>
                </a:cubicBezTo>
                <a:cubicBezTo>
                  <a:pt x="3966028" y="7903028"/>
                  <a:pt x="3864429" y="7823201"/>
                  <a:pt x="3984172" y="7903029"/>
                </a:cubicBezTo>
                <a:cubicBezTo>
                  <a:pt x="3998686" y="7924800"/>
                  <a:pt x="4007282" y="7951997"/>
                  <a:pt x="4027714" y="7968343"/>
                </a:cubicBezTo>
                <a:cubicBezTo>
                  <a:pt x="4045634" y="7982679"/>
                  <a:pt x="4072502" y="7979852"/>
                  <a:pt x="4093029" y="7990115"/>
                </a:cubicBezTo>
                <a:cubicBezTo>
                  <a:pt x="4116432" y="8001817"/>
                  <a:pt x="4136572" y="8019144"/>
                  <a:pt x="4158343" y="8033658"/>
                </a:cubicBezTo>
                <a:cubicBezTo>
                  <a:pt x="4267200" y="8026401"/>
                  <a:pt x="4378716" y="8036874"/>
                  <a:pt x="4484914" y="8011886"/>
                </a:cubicBezTo>
                <a:cubicBezTo>
                  <a:pt x="4510384" y="8005893"/>
                  <a:pt x="4509955" y="7965074"/>
                  <a:pt x="4528457" y="7946572"/>
                </a:cubicBezTo>
                <a:cubicBezTo>
                  <a:pt x="4546959" y="7928070"/>
                  <a:pt x="4572000" y="7917543"/>
                  <a:pt x="4593772" y="7903029"/>
                </a:cubicBezTo>
                <a:cubicBezTo>
                  <a:pt x="4608286" y="7881258"/>
                  <a:pt x="4625612" y="7861118"/>
                  <a:pt x="4637314" y="7837715"/>
                </a:cubicBezTo>
                <a:cubicBezTo>
                  <a:pt x="4647577" y="7817188"/>
                  <a:pt x="4650046" y="7793494"/>
                  <a:pt x="4659086" y="7772400"/>
                </a:cubicBezTo>
                <a:cubicBezTo>
                  <a:pt x="4671871" y="7742569"/>
                  <a:pt x="4688115" y="7714343"/>
                  <a:pt x="4702629" y="7685315"/>
                </a:cubicBezTo>
                <a:cubicBezTo>
                  <a:pt x="4765132" y="7435296"/>
                  <a:pt x="4677732" y="7743407"/>
                  <a:pt x="4767943" y="7532915"/>
                </a:cubicBezTo>
                <a:cubicBezTo>
                  <a:pt x="4779730" y="7505412"/>
                  <a:pt x="4777927" y="7473332"/>
                  <a:pt x="4789714" y="7445829"/>
                </a:cubicBezTo>
                <a:cubicBezTo>
                  <a:pt x="4800021" y="7421779"/>
                  <a:pt x="4821555" y="7403918"/>
                  <a:pt x="4833257" y="7380515"/>
                </a:cubicBezTo>
                <a:cubicBezTo>
                  <a:pt x="4843520" y="7359988"/>
                  <a:pt x="4845989" y="7336294"/>
                  <a:pt x="4855029" y="7315200"/>
                </a:cubicBezTo>
                <a:cubicBezTo>
                  <a:pt x="4875999" y="7266270"/>
                  <a:pt x="4954705" y="7118120"/>
                  <a:pt x="4985657" y="7097486"/>
                </a:cubicBezTo>
                <a:lnTo>
                  <a:pt x="5050972" y="7053943"/>
                </a:lnTo>
                <a:cubicBezTo>
                  <a:pt x="5058229" y="7032172"/>
                  <a:pt x="5058654" y="7006744"/>
                  <a:pt x="5072743" y="6988629"/>
                </a:cubicBezTo>
                <a:cubicBezTo>
                  <a:pt x="5175543" y="6856458"/>
                  <a:pt x="5161372" y="6872000"/>
                  <a:pt x="5268686" y="6836229"/>
                </a:cubicBezTo>
                <a:cubicBezTo>
                  <a:pt x="5319486" y="6843486"/>
                  <a:pt x="5375188" y="6835051"/>
                  <a:pt x="5421086" y="6858000"/>
                </a:cubicBezTo>
                <a:cubicBezTo>
                  <a:pt x="5441612" y="6868263"/>
                  <a:pt x="5432594" y="6902789"/>
                  <a:pt x="5442857" y="6923315"/>
                </a:cubicBezTo>
                <a:cubicBezTo>
                  <a:pt x="5454559" y="6946719"/>
                  <a:pt x="5473418" y="6965911"/>
                  <a:pt x="5486400" y="6988629"/>
                </a:cubicBezTo>
                <a:cubicBezTo>
                  <a:pt x="5529445" y="7063958"/>
                  <a:pt x="5527289" y="7067753"/>
                  <a:pt x="5551714" y="7141029"/>
                </a:cubicBezTo>
                <a:cubicBezTo>
                  <a:pt x="5697788" y="7043647"/>
                  <a:pt x="5554672" y="7158364"/>
                  <a:pt x="5638800" y="7032172"/>
                </a:cubicBezTo>
                <a:cubicBezTo>
                  <a:pt x="5655879" y="7006554"/>
                  <a:pt x="5680461" y="6986569"/>
                  <a:pt x="5704114" y="6966858"/>
                </a:cubicBezTo>
                <a:cubicBezTo>
                  <a:pt x="5778292" y="6905043"/>
                  <a:pt x="5778073" y="6936442"/>
                  <a:pt x="5856514" y="6858000"/>
                </a:cubicBezTo>
                <a:cubicBezTo>
                  <a:pt x="6001651" y="6712862"/>
                  <a:pt x="5791205" y="6865253"/>
                  <a:pt x="5965372" y="6749143"/>
                </a:cubicBezTo>
                <a:lnTo>
                  <a:pt x="6052457" y="6618515"/>
                </a:lnTo>
                <a:cubicBezTo>
                  <a:pt x="6066971" y="6596743"/>
                  <a:pt x="6077498" y="6571702"/>
                  <a:pt x="6096000" y="6553200"/>
                </a:cubicBezTo>
                <a:lnTo>
                  <a:pt x="6161314" y="6487886"/>
                </a:lnTo>
                <a:cubicBezTo>
                  <a:pt x="6168571" y="6466115"/>
                  <a:pt x="6176781" y="6444638"/>
                  <a:pt x="6183086" y="6422572"/>
                </a:cubicBezTo>
                <a:cubicBezTo>
                  <a:pt x="6191306" y="6393801"/>
                  <a:pt x="6190011" y="6361466"/>
                  <a:pt x="6204857" y="6335486"/>
                </a:cubicBezTo>
                <a:cubicBezTo>
                  <a:pt x="6220133" y="6308753"/>
                  <a:pt x="6250461" y="6293825"/>
                  <a:pt x="6270172" y="6270172"/>
                </a:cubicBezTo>
                <a:cubicBezTo>
                  <a:pt x="6286923" y="6250071"/>
                  <a:pt x="6299200" y="6226629"/>
                  <a:pt x="6313714" y="6204858"/>
                </a:cubicBezTo>
                <a:cubicBezTo>
                  <a:pt x="6353855" y="6044298"/>
                  <a:pt x="6310718" y="6190078"/>
                  <a:pt x="6379029" y="6030686"/>
                </a:cubicBezTo>
                <a:cubicBezTo>
                  <a:pt x="6388069" y="6009593"/>
                  <a:pt x="6391304" y="5986264"/>
                  <a:pt x="6400800" y="5965372"/>
                </a:cubicBezTo>
                <a:cubicBezTo>
                  <a:pt x="6427660" y="5906280"/>
                  <a:pt x="6458857" y="5849257"/>
                  <a:pt x="6487886" y="5791200"/>
                </a:cubicBezTo>
                <a:cubicBezTo>
                  <a:pt x="6502400" y="5762172"/>
                  <a:pt x="6521166" y="5734904"/>
                  <a:pt x="6531429" y="5704115"/>
                </a:cubicBezTo>
                <a:cubicBezTo>
                  <a:pt x="6538686" y="5682343"/>
                  <a:pt x="6542937" y="5659326"/>
                  <a:pt x="6553200" y="5638800"/>
                </a:cubicBezTo>
                <a:cubicBezTo>
                  <a:pt x="6564902" y="5615396"/>
                  <a:pt x="6583761" y="5596204"/>
                  <a:pt x="6596743" y="5573486"/>
                </a:cubicBezTo>
                <a:cubicBezTo>
                  <a:pt x="6707233" y="5380130"/>
                  <a:pt x="6577744" y="5580213"/>
                  <a:pt x="6683829" y="5421086"/>
                </a:cubicBezTo>
                <a:cubicBezTo>
                  <a:pt x="6691086" y="5392057"/>
                  <a:pt x="6695094" y="5362017"/>
                  <a:pt x="6705600" y="5334000"/>
                </a:cubicBezTo>
                <a:cubicBezTo>
                  <a:pt x="6725645" y="5280546"/>
                  <a:pt x="6761549" y="5211833"/>
                  <a:pt x="6814457" y="5181600"/>
                </a:cubicBezTo>
                <a:cubicBezTo>
                  <a:pt x="6840437" y="5166754"/>
                  <a:pt x="6872514" y="5167086"/>
                  <a:pt x="6901543" y="5159829"/>
                </a:cubicBezTo>
                <a:cubicBezTo>
                  <a:pt x="6923314" y="5196115"/>
                  <a:pt x="6944139" y="5232986"/>
                  <a:pt x="6966857" y="5268686"/>
                </a:cubicBezTo>
                <a:cubicBezTo>
                  <a:pt x="6994953" y="5312837"/>
                  <a:pt x="7030539" y="5352508"/>
                  <a:pt x="7053943" y="5399315"/>
                </a:cubicBezTo>
                <a:cubicBezTo>
                  <a:pt x="7068457" y="5428343"/>
                  <a:pt x="7081384" y="5458221"/>
                  <a:pt x="7097486" y="5486400"/>
                </a:cubicBezTo>
                <a:cubicBezTo>
                  <a:pt x="7110468" y="5509119"/>
                  <a:pt x="7128047" y="5528996"/>
                  <a:pt x="7141029" y="5551715"/>
                </a:cubicBezTo>
                <a:cubicBezTo>
                  <a:pt x="7157131" y="5579894"/>
                  <a:pt x="7167874" y="5610970"/>
                  <a:pt x="7184572" y="5638800"/>
                </a:cubicBezTo>
                <a:cubicBezTo>
                  <a:pt x="7211497" y="5683674"/>
                  <a:pt x="7271657" y="5769429"/>
                  <a:pt x="7271657" y="5769429"/>
                </a:cubicBezTo>
                <a:cubicBezTo>
                  <a:pt x="7278914" y="5812972"/>
                  <a:pt x="7273687" y="5860575"/>
                  <a:pt x="7293429" y="5900058"/>
                </a:cubicBezTo>
                <a:cubicBezTo>
                  <a:pt x="7305131" y="5923461"/>
                  <a:pt x="7332577" y="5943600"/>
                  <a:pt x="7358743" y="5943600"/>
                </a:cubicBezTo>
                <a:cubicBezTo>
                  <a:pt x="7490176" y="5943600"/>
                  <a:pt x="7620000" y="5914572"/>
                  <a:pt x="7750629" y="5900058"/>
                </a:cubicBezTo>
                <a:cubicBezTo>
                  <a:pt x="7798825" y="5867927"/>
                  <a:pt x="7847729" y="5841491"/>
                  <a:pt x="7881257" y="5791200"/>
                </a:cubicBezTo>
                <a:cubicBezTo>
                  <a:pt x="7893987" y="5772105"/>
                  <a:pt x="7891884" y="5745947"/>
                  <a:pt x="7903029" y="5725886"/>
                </a:cubicBezTo>
                <a:cubicBezTo>
                  <a:pt x="7928444" y="5680140"/>
                  <a:pt x="7958715" y="5637123"/>
                  <a:pt x="7990114" y="5595258"/>
                </a:cubicBezTo>
                <a:lnTo>
                  <a:pt x="8120743" y="5421086"/>
                </a:lnTo>
                <a:cubicBezTo>
                  <a:pt x="8148775" y="5383709"/>
                  <a:pt x="8204134" y="5313251"/>
                  <a:pt x="8229600" y="5268686"/>
                </a:cubicBezTo>
                <a:cubicBezTo>
                  <a:pt x="8245702" y="5240507"/>
                  <a:pt x="8257041" y="5209779"/>
                  <a:pt x="8273143" y="5181600"/>
                </a:cubicBezTo>
                <a:cubicBezTo>
                  <a:pt x="8286125" y="5158882"/>
                  <a:pt x="8304156" y="5139257"/>
                  <a:pt x="8316686" y="5116286"/>
                </a:cubicBezTo>
                <a:cubicBezTo>
                  <a:pt x="8347768" y="5059302"/>
                  <a:pt x="8367767" y="4996124"/>
                  <a:pt x="8403772" y="4942115"/>
                </a:cubicBezTo>
                <a:cubicBezTo>
                  <a:pt x="8418286" y="4920343"/>
                  <a:pt x="8436687" y="4900711"/>
                  <a:pt x="8447314" y="4876800"/>
                </a:cubicBezTo>
                <a:cubicBezTo>
                  <a:pt x="8523675" y="4704986"/>
                  <a:pt x="8438675" y="4780959"/>
                  <a:pt x="8556172" y="4702629"/>
                </a:cubicBezTo>
                <a:cubicBezTo>
                  <a:pt x="8621486" y="4709886"/>
                  <a:pt x="8688081" y="4709623"/>
                  <a:pt x="8752114" y="4724400"/>
                </a:cubicBezTo>
                <a:cubicBezTo>
                  <a:pt x="8794361" y="4734149"/>
                  <a:pt x="8867215" y="4786620"/>
                  <a:pt x="8904514" y="4811486"/>
                </a:cubicBezTo>
                <a:cubicBezTo>
                  <a:pt x="8919028" y="4833257"/>
                  <a:pt x="8929555" y="4858298"/>
                  <a:pt x="8948057" y="4876800"/>
                </a:cubicBezTo>
                <a:cubicBezTo>
                  <a:pt x="9035146" y="4963888"/>
                  <a:pt x="8998856" y="4869541"/>
                  <a:pt x="9056914" y="4985658"/>
                </a:cubicBezTo>
                <a:cubicBezTo>
                  <a:pt x="9067177" y="5006184"/>
                  <a:pt x="9070628" y="5029484"/>
                  <a:pt x="9078686" y="5050972"/>
                </a:cubicBezTo>
                <a:cubicBezTo>
                  <a:pt x="9092408" y="5087565"/>
                  <a:pt x="9104751" y="5124874"/>
                  <a:pt x="9122229" y="5159829"/>
                </a:cubicBezTo>
                <a:cubicBezTo>
                  <a:pt x="9133931" y="5183233"/>
                  <a:pt x="9151258" y="5203372"/>
                  <a:pt x="9165772" y="5225143"/>
                </a:cubicBezTo>
                <a:cubicBezTo>
                  <a:pt x="9173029" y="5261429"/>
                  <a:pt x="9174550" y="5299352"/>
                  <a:pt x="9187543" y="5334000"/>
                </a:cubicBezTo>
                <a:cubicBezTo>
                  <a:pt x="9196731" y="5358500"/>
                  <a:pt x="9218104" y="5376596"/>
                  <a:pt x="9231086" y="5399315"/>
                </a:cubicBezTo>
                <a:cubicBezTo>
                  <a:pt x="9247188" y="5427494"/>
                  <a:pt x="9262576" y="5456267"/>
                  <a:pt x="9274629" y="5486400"/>
                </a:cubicBezTo>
                <a:cubicBezTo>
                  <a:pt x="9337153" y="5642708"/>
                  <a:pt x="9268767" y="5600561"/>
                  <a:pt x="9383486" y="5638800"/>
                </a:cubicBezTo>
                <a:cubicBezTo>
                  <a:pt x="9412515" y="5609772"/>
                  <a:pt x="9444291" y="5583252"/>
                  <a:pt x="9470572" y="5551715"/>
                </a:cubicBezTo>
                <a:cubicBezTo>
                  <a:pt x="9517031" y="5495964"/>
                  <a:pt x="9549884" y="5428859"/>
                  <a:pt x="9601200" y="5377543"/>
                </a:cubicBezTo>
                <a:cubicBezTo>
                  <a:pt x="9692172" y="5286571"/>
                  <a:pt x="9641882" y="5330702"/>
                  <a:pt x="9753600" y="5246915"/>
                </a:cubicBezTo>
                <a:cubicBezTo>
                  <a:pt x="9782629" y="5203372"/>
                  <a:pt x="9809287" y="5158152"/>
                  <a:pt x="9840686" y="5116286"/>
                </a:cubicBezTo>
                <a:cubicBezTo>
                  <a:pt x="9862457" y="5087257"/>
                  <a:pt x="9885191" y="5058926"/>
                  <a:pt x="9906000" y="5029200"/>
                </a:cubicBezTo>
                <a:cubicBezTo>
                  <a:pt x="9936010" y="4986328"/>
                  <a:pt x="9993086" y="4898572"/>
                  <a:pt x="9993086" y="4898572"/>
                </a:cubicBezTo>
                <a:cubicBezTo>
                  <a:pt x="10000343" y="4876801"/>
                  <a:pt x="10008552" y="4855324"/>
                  <a:pt x="10014857" y="4833258"/>
                </a:cubicBezTo>
                <a:cubicBezTo>
                  <a:pt x="10023077" y="4804487"/>
                  <a:pt x="10024842" y="4773675"/>
                  <a:pt x="10036629" y="4746172"/>
                </a:cubicBezTo>
                <a:cubicBezTo>
                  <a:pt x="10046936" y="4722122"/>
                  <a:pt x="10065658" y="4702629"/>
                  <a:pt x="10080172" y="4680858"/>
                </a:cubicBezTo>
                <a:cubicBezTo>
                  <a:pt x="10087429" y="4659086"/>
                  <a:pt x="10090798" y="4635604"/>
                  <a:pt x="10101943" y="4615543"/>
                </a:cubicBezTo>
                <a:cubicBezTo>
                  <a:pt x="10121662" y="4580049"/>
                  <a:pt x="10218297" y="4439883"/>
                  <a:pt x="10254343" y="4397829"/>
                </a:cubicBezTo>
                <a:cubicBezTo>
                  <a:pt x="10274380" y="4374452"/>
                  <a:pt x="10297886" y="4354286"/>
                  <a:pt x="10319657" y="4332515"/>
                </a:cubicBezTo>
                <a:cubicBezTo>
                  <a:pt x="10341429" y="4339772"/>
                  <a:pt x="10365877" y="4341556"/>
                  <a:pt x="10384972" y="4354286"/>
                </a:cubicBezTo>
                <a:cubicBezTo>
                  <a:pt x="10442299" y="4392503"/>
                  <a:pt x="10571592" y="4579789"/>
                  <a:pt x="10580914" y="4593772"/>
                </a:cubicBezTo>
                <a:lnTo>
                  <a:pt x="10668000" y="4724400"/>
                </a:lnTo>
                <a:cubicBezTo>
                  <a:pt x="10675257" y="4753429"/>
                  <a:pt x="10680972" y="4782887"/>
                  <a:pt x="10689772" y="4811486"/>
                </a:cubicBezTo>
                <a:cubicBezTo>
                  <a:pt x="10710019" y="4877289"/>
                  <a:pt x="10755086" y="5007429"/>
                  <a:pt x="10755086" y="5007429"/>
                </a:cubicBezTo>
                <a:cubicBezTo>
                  <a:pt x="10769610" y="5138150"/>
                  <a:pt x="10774195" y="5211832"/>
                  <a:pt x="10798629" y="5334000"/>
                </a:cubicBezTo>
                <a:cubicBezTo>
                  <a:pt x="10821320" y="5447457"/>
                  <a:pt x="10814500" y="5389550"/>
                  <a:pt x="10842172" y="5486400"/>
                </a:cubicBezTo>
                <a:cubicBezTo>
                  <a:pt x="10850392" y="5515171"/>
                  <a:pt x="10853437" y="5545469"/>
                  <a:pt x="10863943" y="5573486"/>
                </a:cubicBezTo>
                <a:cubicBezTo>
                  <a:pt x="10875339" y="5603875"/>
                  <a:pt x="10892972" y="5631543"/>
                  <a:pt x="10907486" y="5660572"/>
                </a:cubicBezTo>
                <a:cubicBezTo>
                  <a:pt x="10922000" y="5733143"/>
                  <a:pt x="10927626" y="5808075"/>
                  <a:pt x="10951029" y="5878286"/>
                </a:cubicBezTo>
                <a:cubicBezTo>
                  <a:pt x="10958286" y="5900057"/>
                  <a:pt x="10967822" y="5921198"/>
                  <a:pt x="10972800" y="5943600"/>
                </a:cubicBezTo>
                <a:cubicBezTo>
                  <a:pt x="10982376" y="5986692"/>
                  <a:pt x="10982957" y="6031641"/>
                  <a:pt x="10994572" y="6074229"/>
                </a:cubicBezTo>
                <a:cubicBezTo>
                  <a:pt x="11004855" y="6111933"/>
                  <a:pt x="11024392" y="6146494"/>
                  <a:pt x="11038114" y="6183086"/>
                </a:cubicBezTo>
                <a:cubicBezTo>
                  <a:pt x="11046172" y="6204574"/>
                  <a:pt x="11053581" y="6226334"/>
                  <a:pt x="11059886" y="6248400"/>
                </a:cubicBezTo>
                <a:cubicBezTo>
                  <a:pt x="11068106" y="6277171"/>
                  <a:pt x="11062965" y="6312121"/>
                  <a:pt x="11081657" y="6335486"/>
                </a:cubicBezTo>
                <a:cubicBezTo>
                  <a:pt x="11095993" y="6353406"/>
                  <a:pt x="11125200" y="6350001"/>
                  <a:pt x="11146972" y="6357258"/>
                </a:cubicBezTo>
                <a:cubicBezTo>
                  <a:pt x="11161486" y="6335486"/>
                  <a:pt x="11177532" y="6314662"/>
                  <a:pt x="11190514" y="6291943"/>
                </a:cubicBezTo>
                <a:cubicBezTo>
                  <a:pt x="11206616" y="6263764"/>
                  <a:pt x="11215193" y="6231267"/>
                  <a:pt x="11234057" y="6204858"/>
                </a:cubicBezTo>
                <a:cubicBezTo>
                  <a:pt x="11251953" y="6179803"/>
                  <a:pt x="11277600" y="6161315"/>
                  <a:pt x="11299372" y="6139543"/>
                </a:cubicBezTo>
                <a:cubicBezTo>
                  <a:pt x="11367418" y="5867357"/>
                  <a:pt x="11280458" y="6205737"/>
                  <a:pt x="11342914" y="5987143"/>
                </a:cubicBezTo>
                <a:cubicBezTo>
                  <a:pt x="11351134" y="5958372"/>
                  <a:pt x="11351305" y="5926821"/>
                  <a:pt x="11364686" y="5900058"/>
                </a:cubicBezTo>
                <a:cubicBezTo>
                  <a:pt x="11380914" y="5867603"/>
                  <a:pt x="11408229" y="5842001"/>
                  <a:pt x="11430000" y="5812972"/>
                </a:cubicBezTo>
                <a:cubicBezTo>
                  <a:pt x="11484726" y="5648799"/>
                  <a:pt x="11404538" y="5844802"/>
                  <a:pt x="11517086" y="5704115"/>
                </a:cubicBezTo>
                <a:cubicBezTo>
                  <a:pt x="11531422" y="5686195"/>
                  <a:pt x="11529817" y="5659894"/>
                  <a:pt x="11538857" y="5638800"/>
                </a:cubicBezTo>
                <a:cubicBezTo>
                  <a:pt x="11551642" y="5608969"/>
                  <a:pt x="11569615" y="5581546"/>
                  <a:pt x="11582400" y="5551715"/>
                </a:cubicBezTo>
                <a:cubicBezTo>
                  <a:pt x="11591440" y="5530621"/>
                  <a:pt x="11593909" y="5506927"/>
                  <a:pt x="11604172" y="5486400"/>
                </a:cubicBezTo>
                <a:cubicBezTo>
                  <a:pt x="11615874" y="5462997"/>
                  <a:pt x="11636012" y="5444489"/>
                  <a:pt x="11647714" y="5421086"/>
                </a:cubicBezTo>
                <a:cubicBezTo>
                  <a:pt x="11737847" y="5240820"/>
                  <a:pt x="11588247" y="5477629"/>
                  <a:pt x="11713029" y="5290458"/>
                </a:cubicBezTo>
                <a:cubicBezTo>
                  <a:pt x="11764641" y="5032389"/>
                  <a:pt x="11696801" y="5299754"/>
                  <a:pt x="11778343" y="5116286"/>
                </a:cubicBezTo>
                <a:cubicBezTo>
                  <a:pt x="11796984" y="5074344"/>
                  <a:pt x="11796426" y="5023848"/>
                  <a:pt x="11821886" y="4985658"/>
                </a:cubicBezTo>
                <a:cubicBezTo>
                  <a:pt x="11836400" y="4963886"/>
                  <a:pt x="11852447" y="4943062"/>
                  <a:pt x="11865429" y="4920343"/>
                </a:cubicBezTo>
                <a:cubicBezTo>
                  <a:pt x="11881531" y="4892164"/>
                  <a:pt x="11890969" y="4860262"/>
                  <a:pt x="11908972" y="4833258"/>
                </a:cubicBezTo>
                <a:cubicBezTo>
                  <a:pt x="11934748" y="4794594"/>
                  <a:pt x="11967029" y="4760686"/>
                  <a:pt x="11996057" y="4724400"/>
                </a:cubicBezTo>
                <a:cubicBezTo>
                  <a:pt x="12003314" y="4695372"/>
                  <a:pt x="12006042" y="4664817"/>
                  <a:pt x="12017829" y="4637315"/>
                </a:cubicBezTo>
                <a:cubicBezTo>
                  <a:pt x="12047990" y="4566941"/>
                  <a:pt x="12086908" y="4552848"/>
                  <a:pt x="12148457" y="4506686"/>
                </a:cubicBezTo>
                <a:cubicBezTo>
                  <a:pt x="12177486" y="4513943"/>
                  <a:pt x="12211194" y="4511066"/>
                  <a:pt x="12235543" y="4528458"/>
                </a:cubicBezTo>
                <a:cubicBezTo>
                  <a:pt x="12330799" y="4596498"/>
                  <a:pt x="12279154" y="4604777"/>
                  <a:pt x="12322629" y="4680858"/>
                </a:cubicBezTo>
                <a:cubicBezTo>
                  <a:pt x="12340632" y="4712363"/>
                  <a:pt x="12366172" y="4738915"/>
                  <a:pt x="12387943" y="4767943"/>
                </a:cubicBezTo>
                <a:cubicBezTo>
                  <a:pt x="12395200" y="4789715"/>
                  <a:pt x="12399451" y="4812732"/>
                  <a:pt x="12409714" y="4833258"/>
                </a:cubicBezTo>
                <a:cubicBezTo>
                  <a:pt x="12494128" y="5002087"/>
                  <a:pt x="12420301" y="4799707"/>
                  <a:pt x="12475029" y="4963886"/>
                </a:cubicBezTo>
                <a:cubicBezTo>
                  <a:pt x="12523484" y="5254623"/>
                  <a:pt x="12470929" y="4981169"/>
                  <a:pt x="12518572" y="5159829"/>
                </a:cubicBezTo>
                <a:cubicBezTo>
                  <a:pt x="12541701" y="5246564"/>
                  <a:pt x="12583886" y="5421086"/>
                  <a:pt x="12583886" y="5421086"/>
                </a:cubicBezTo>
                <a:cubicBezTo>
                  <a:pt x="12591143" y="5479143"/>
                  <a:pt x="12564285" y="5553886"/>
                  <a:pt x="12605657" y="5595258"/>
                </a:cubicBezTo>
                <a:cubicBezTo>
                  <a:pt x="12624814" y="5614415"/>
                  <a:pt x="12764127" y="5564206"/>
                  <a:pt x="12801600" y="5551715"/>
                </a:cubicBezTo>
                <a:cubicBezTo>
                  <a:pt x="12830629" y="5529943"/>
                  <a:pt x="12864579" y="5513520"/>
                  <a:pt x="12888686" y="5486400"/>
                </a:cubicBezTo>
                <a:cubicBezTo>
                  <a:pt x="13073413" y="5278582"/>
                  <a:pt x="12890666" y="5412510"/>
                  <a:pt x="13041086" y="5312229"/>
                </a:cubicBezTo>
                <a:cubicBezTo>
                  <a:pt x="13086223" y="5131677"/>
                  <a:pt x="13027240" y="5319736"/>
                  <a:pt x="13128172" y="5138058"/>
                </a:cubicBezTo>
                <a:cubicBezTo>
                  <a:pt x="13147151" y="5103895"/>
                  <a:pt x="13154237" y="5064155"/>
                  <a:pt x="13171714" y="5029200"/>
                </a:cubicBezTo>
                <a:cubicBezTo>
                  <a:pt x="13183416" y="5005796"/>
                  <a:pt x="13203555" y="4987289"/>
                  <a:pt x="13215257" y="4963886"/>
                </a:cubicBezTo>
                <a:cubicBezTo>
                  <a:pt x="13225520" y="4943360"/>
                  <a:pt x="13226766" y="4919098"/>
                  <a:pt x="13237029" y="4898572"/>
                </a:cubicBezTo>
                <a:cubicBezTo>
                  <a:pt x="13248731" y="4875169"/>
                  <a:pt x="13268042" y="4856229"/>
                  <a:pt x="13280572" y="4833258"/>
                </a:cubicBezTo>
                <a:cubicBezTo>
                  <a:pt x="13311654" y="4776274"/>
                  <a:pt x="13331651" y="4713094"/>
                  <a:pt x="13367657" y="4659086"/>
                </a:cubicBezTo>
                <a:cubicBezTo>
                  <a:pt x="13382171" y="4637315"/>
                  <a:pt x="13399498" y="4617176"/>
                  <a:pt x="13411200" y="4593772"/>
                </a:cubicBezTo>
                <a:cubicBezTo>
                  <a:pt x="13428678" y="4558817"/>
                  <a:pt x="13438871" y="4520628"/>
                  <a:pt x="13454743" y="4484915"/>
                </a:cubicBezTo>
                <a:cubicBezTo>
                  <a:pt x="13467924" y="4455257"/>
                  <a:pt x="13486233" y="4427963"/>
                  <a:pt x="13498286" y="4397829"/>
                </a:cubicBezTo>
                <a:cubicBezTo>
                  <a:pt x="13515332" y="4355213"/>
                  <a:pt x="13524783" y="4309816"/>
                  <a:pt x="13541829" y="4267200"/>
                </a:cubicBezTo>
                <a:cubicBezTo>
                  <a:pt x="13596485" y="4130561"/>
                  <a:pt x="13575894" y="4196257"/>
                  <a:pt x="13607143" y="4071258"/>
                </a:cubicBezTo>
                <a:cubicBezTo>
                  <a:pt x="13619048" y="3964107"/>
                  <a:pt x="13636341" y="3756920"/>
                  <a:pt x="13672457" y="3657600"/>
                </a:cubicBezTo>
                <a:cubicBezTo>
                  <a:pt x="13705731" y="3566097"/>
                  <a:pt x="13759543" y="3483429"/>
                  <a:pt x="13803086" y="3396343"/>
                </a:cubicBezTo>
                <a:lnTo>
                  <a:pt x="13846629" y="3309258"/>
                </a:lnTo>
                <a:cubicBezTo>
                  <a:pt x="13861143" y="3243944"/>
                  <a:pt x="13873945" y="3178225"/>
                  <a:pt x="13890172" y="3113315"/>
                </a:cubicBezTo>
                <a:cubicBezTo>
                  <a:pt x="13895738" y="3091051"/>
                  <a:pt x="13901680" y="3068526"/>
                  <a:pt x="13911943" y="3048000"/>
                </a:cubicBezTo>
                <a:cubicBezTo>
                  <a:pt x="13937706" y="2996473"/>
                  <a:pt x="13978002" y="2954821"/>
                  <a:pt x="14020800" y="2917372"/>
                </a:cubicBezTo>
                <a:cubicBezTo>
                  <a:pt x="14055771" y="2886772"/>
                  <a:pt x="14090252" y="2854914"/>
                  <a:pt x="14129657" y="2830286"/>
                </a:cubicBezTo>
                <a:cubicBezTo>
                  <a:pt x="14149118" y="2818123"/>
                  <a:pt x="14173200" y="2815772"/>
                  <a:pt x="14194972" y="2808515"/>
                </a:cubicBezTo>
                <a:cubicBezTo>
                  <a:pt x="14238515" y="2815772"/>
                  <a:pt x="14286117" y="2810545"/>
                  <a:pt x="14325600" y="2830286"/>
                </a:cubicBezTo>
                <a:cubicBezTo>
                  <a:pt x="14371114" y="2853043"/>
                  <a:pt x="14370305" y="2924850"/>
                  <a:pt x="14390914" y="2960915"/>
                </a:cubicBezTo>
                <a:cubicBezTo>
                  <a:pt x="14408917" y="2992420"/>
                  <a:pt x="14436997" y="3017230"/>
                  <a:pt x="14456229" y="3048000"/>
                </a:cubicBezTo>
                <a:cubicBezTo>
                  <a:pt x="14473430" y="3075522"/>
                  <a:pt x="14486987" y="3105255"/>
                  <a:pt x="14499772" y="3135086"/>
                </a:cubicBezTo>
                <a:cubicBezTo>
                  <a:pt x="14508812" y="3156179"/>
                  <a:pt x="14509380" y="3180939"/>
                  <a:pt x="14521543" y="3200400"/>
                </a:cubicBezTo>
                <a:cubicBezTo>
                  <a:pt x="14565843" y="3271281"/>
                  <a:pt x="14616864" y="3317493"/>
                  <a:pt x="14673943" y="3374572"/>
                </a:cubicBezTo>
                <a:cubicBezTo>
                  <a:pt x="14681200" y="3403601"/>
                  <a:pt x="14677022" y="3438293"/>
                  <a:pt x="14695714" y="3461658"/>
                </a:cubicBezTo>
                <a:cubicBezTo>
                  <a:pt x="14710050" y="3479578"/>
                  <a:pt x="14743109" y="3469093"/>
                  <a:pt x="14761029" y="3483429"/>
                </a:cubicBezTo>
                <a:cubicBezTo>
                  <a:pt x="14781461" y="3499775"/>
                  <a:pt x="14791590" y="3526025"/>
                  <a:pt x="14804572" y="3548743"/>
                </a:cubicBezTo>
                <a:cubicBezTo>
                  <a:pt x="14820674" y="3576922"/>
                  <a:pt x="14837851" y="3605040"/>
                  <a:pt x="14848114" y="3635829"/>
                </a:cubicBezTo>
                <a:cubicBezTo>
                  <a:pt x="14884280" y="3744328"/>
                  <a:pt x="14895158" y="3831003"/>
                  <a:pt x="14913429" y="3940629"/>
                </a:cubicBezTo>
                <a:cubicBezTo>
                  <a:pt x="14932483" y="4321721"/>
                  <a:pt x="14912982" y="4308659"/>
                  <a:pt x="14978743" y="4615543"/>
                </a:cubicBezTo>
                <a:cubicBezTo>
                  <a:pt x="14986903" y="4653625"/>
                  <a:pt x="15012736" y="4721116"/>
                  <a:pt x="15044057" y="4746172"/>
                </a:cubicBezTo>
                <a:cubicBezTo>
                  <a:pt x="15061977" y="4760508"/>
                  <a:pt x="15088278" y="4758903"/>
                  <a:pt x="15109372" y="4767943"/>
                </a:cubicBezTo>
                <a:cubicBezTo>
                  <a:pt x="15139203" y="4780728"/>
                  <a:pt x="15167429" y="4796972"/>
                  <a:pt x="15196457" y="4811486"/>
                </a:cubicBezTo>
                <a:cubicBezTo>
                  <a:pt x="15203714" y="4862286"/>
                  <a:pt x="15212562" y="4912884"/>
                  <a:pt x="15218229" y="4963886"/>
                </a:cubicBezTo>
                <a:cubicBezTo>
                  <a:pt x="15225243" y="5027011"/>
                  <a:pt x="15201127" y="5202753"/>
                  <a:pt x="15283543" y="5268686"/>
                </a:cubicBezTo>
                <a:cubicBezTo>
                  <a:pt x="15301463" y="5283022"/>
                  <a:pt x="15327086" y="5283201"/>
                  <a:pt x="15348857" y="5290458"/>
                </a:cubicBezTo>
                <a:cubicBezTo>
                  <a:pt x="15675429" y="5283201"/>
                  <a:pt x="16004954" y="5313104"/>
                  <a:pt x="16328572" y="5268686"/>
                </a:cubicBezTo>
                <a:cubicBezTo>
                  <a:pt x="16372128" y="5262708"/>
                  <a:pt x="16488680" y="5098751"/>
                  <a:pt x="16524514" y="5050972"/>
                </a:cubicBezTo>
                <a:cubicBezTo>
                  <a:pt x="16587022" y="4800944"/>
                  <a:pt x="16499615" y="5109072"/>
                  <a:pt x="16589829" y="4898572"/>
                </a:cubicBezTo>
                <a:cubicBezTo>
                  <a:pt x="16601616" y="4871069"/>
                  <a:pt x="16594441" y="4835999"/>
                  <a:pt x="16611600" y="4811486"/>
                </a:cubicBezTo>
                <a:cubicBezTo>
                  <a:pt x="16746571" y="4618670"/>
                  <a:pt x="16705527" y="4739331"/>
                  <a:pt x="16829314" y="4615543"/>
                </a:cubicBezTo>
                <a:cubicBezTo>
                  <a:pt x="16847816" y="4597041"/>
                  <a:pt x="16856106" y="4570330"/>
                  <a:pt x="16872857" y="4550229"/>
                </a:cubicBezTo>
                <a:cubicBezTo>
                  <a:pt x="16892568" y="4526576"/>
                  <a:pt x="16916400" y="4506686"/>
                  <a:pt x="16938172" y="4484915"/>
                </a:cubicBezTo>
                <a:cubicBezTo>
                  <a:pt x="17092575" y="4546676"/>
                  <a:pt x="17064126" y="4513412"/>
                  <a:pt x="17177657" y="4702629"/>
                </a:cubicBezTo>
                <a:cubicBezTo>
                  <a:pt x="17219176" y="4771828"/>
                  <a:pt x="17245518" y="4901117"/>
                  <a:pt x="17308286" y="4963886"/>
                </a:cubicBezTo>
                <a:cubicBezTo>
                  <a:pt x="17324513" y="4980114"/>
                  <a:pt x="17351829" y="4978401"/>
                  <a:pt x="17373600" y="4985658"/>
                </a:cubicBezTo>
                <a:cubicBezTo>
                  <a:pt x="17549965" y="4950384"/>
                  <a:pt x="17447357" y="4975587"/>
                  <a:pt x="17678400" y="4898572"/>
                </a:cubicBezTo>
                <a:lnTo>
                  <a:pt x="17743714" y="4876800"/>
                </a:lnTo>
                <a:cubicBezTo>
                  <a:pt x="17758228" y="4905829"/>
                  <a:pt x="17771155" y="4935707"/>
                  <a:pt x="17787257" y="4963886"/>
                </a:cubicBezTo>
                <a:cubicBezTo>
                  <a:pt x="17800239" y="4986604"/>
                  <a:pt x="17820493" y="5005150"/>
                  <a:pt x="17830800" y="5029200"/>
                </a:cubicBezTo>
                <a:cubicBezTo>
                  <a:pt x="17872652" y="5126854"/>
                  <a:pt x="17831978" y="5096870"/>
                  <a:pt x="17874343" y="5181600"/>
                </a:cubicBezTo>
                <a:cubicBezTo>
                  <a:pt x="17900605" y="5234124"/>
                  <a:pt x="17948656" y="5303956"/>
                  <a:pt x="17983200" y="5355772"/>
                </a:cubicBezTo>
                <a:cubicBezTo>
                  <a:pt x="17990175" y="5383669"/>
                  <a:pt x="18011128" y="5476942"/>
                  <a:pt x="18026743" y="5508172"/>
                </a:cubicBezTo>
                <a:cubicBezTo>
                  <a:pt x="18038445" y="5531576"/>
                  <a:pt x="18057304" y="5550768"/>
                  <a:pt x="18070286" y="5573486"/>
                </a:cubicBezTo>
                <a:cubicBezTo>
                  <a:pt x="18086388" y="5601665"/>
                  <a:pt x="18099315" y="5631543"/>
                  <a:pt x="18113829" y="5660572"/>
                </a:cubicBezTo>
                <a:cubicBezTo>
                  <a:pt x="18149140" y="5655527"/>
                  <a:pt x="18301990" y="5639025"/>
                  <a:pt x="18353314" y="5617029"/>
                </a:cubicBezTo>
                <a:cubicBezTo>
                  <a:pt x="18377365" y="5606722"/>
                  <a:pt x="18396857" y="5588000"/>
                  <a:pt x="18418629" y="5573486"/>
                </a:cubicBezTo>
                <a:cubicBezTo>
                  <a:pt x="18479758" y="5328964"/>
                  <a:pt x="18392866" y="5649774"/>
                  <a:pt x="18483943" y="5399315"/>
                </a:cubicBezTo>
                <a:cubicBezTo>
                  <a:pt x="18501998" y="5349663"/>
                  <a:pt x="18512972" y="5297715"/>
                  <a:pt x="18527486" y="5246915"/>
                </a:cubicBezTo>
                <a:cubicBezTo>
                  <a:pt x="18553766" y="5062953"/>
                  <a:pt x="18561681" y="5031156"/>
                  <a:pt x="18571029" y="4811486"/>
                </a:cubicBezTo>
                <a:cubicBezTo>
                  <a:pt x="18581524" y="4564860"/>
                  <a:pt x="18579826" y="4317766"/>
                  <a:pt x="18592800" y="4071258"/>
                </a:cubicBezTo>
                <a:cubicBezTo>
                  <a:pt x="18594373" y="4041377"/>
                  <a:pt x="18604346" y="4012293"/>
                  <a:pt x="18614572" y="3984172"/>
                </a:cubicBezTo>
                <a:cubicBezTo>
                  <a:pt x="18633460" y="3932231"/>
                  <a:pt x="18653421" y="3880292"/>
                  <a:pt x="18679886" y="3831772"/>
                </a:cubicBezTo>
                <a:cubicBezTo>
                  <a:pt x="18697261" y="3799917"/>
                  <a:pt x="18723429" y="3773715"/>
                  <a:pt x="18745200" y="3744686"/>
                </a:cubicBezTo>
                <a:cubicBezTo>
                  <a:pt x="18759714" y="3693886"/>
                  <a:pt x="18768423" y="3641055"/>
                  <a:pt x="18788743" y="3592286"/>
                </a:cubicBezTo>
                <a:cubicBezTo>
                  <a:pt x="18892912" y="3342279"/>
                  <a:pt x="18826758" y="3652413"/>
                  <a:pt x="18941143" y="3309258"/>
                </a:cubicBezTo>
                <a:cubicBezTo>
                  <a:pt x="18974155" y="3210222"/>
                  <a:pt x="19009285" y="3099460"/>
                  <a:pt x="19050000" y="3004458"/>
                </a:cubicBezTo>
                <a:cubicBezTo>
                  <a:pt x="19069177" y="2959712"/>
                  <a:pt x="19093543" y="2917372"/>
                  <a:pt x="19115314" y="2873829"/>
                </a:cubicBezTo>
                <a:cubicBezTo>
                  <a:pt x="19118882" y="2841721"/>
                  <a:pt x="19146433" y="2575183"/>
                  <a:pt x="19158857" y="2525486"/>
                </a:cubicBezTo>
                <a:cubicBezTo>
                  <a:pt x="19168335" y="2487572"/>
                  <a:pt x="19187886" y="2452915"/>
                  <a:pt x="19202400" y="2416629"/>
                </a:cubicBezTo>
                <a:cubicBezTo>
                  <a:pt x="19209657" y="2358572"/>
                  <a:pt x="19191717" y="2291140"/>
                  <a:pt x="19224172" y="2242458"/>
                </a:cubicBezTo>
                <a:cubicBezTo>
                  <a:pt x="19238686" y="2220687"/>
                  <a:pt x="19269385" y="2269249"/>
                  <a:pt x="19289486" y="2286000"/>
                </a:cubicBezTo>
                <a:cubicBezTo>
                  <a:pt x="19313139" y="2305711"/>
                  <a:pt x="19337721" y="2325697"/>
                  <a:pt x="19354800" y="2351315"/>
                </a:cubicBezTo>
                <a:cubicBezTo>
                  <a:pt x="19381804" y="2391821"/>
                  <a:pt x="19396472" y="2439387"/>
                  <a:pt x="19420114" y="2481943"/>
                </a:cubicBezTo>
                <a:cubicBezTo>
                  <a:pt x="19432821" y="2504816"/>
                  <a:pt x="19453030" y="2523347"/>
                  <a:pt x="19463657" y="2547258"/>
                </a:cubicBezTo>
                <a:cubicBezTo>
                  <a:pt x="19482298" y="2589200"/>
                  <a:pt x="19492686" y="2634343"/>
                  <a:pt x="19507200" y="2677886"/>
                </a:cubicBezTo>
                <a:cubicBezTo>
                  <a:pt x="19514457" y="2699657"/>
                  <a:pt x="19515203" y="2724841"/>
                  <a:pt x="19528972" y="2743200"/>
                </a:cubicBezTo>
                <a:cubicBezTo>
                  <a:pt x="19617734" y="2861551"/>
                  <a:pt x="19580810" y="2796596"/>
                  <a:pt x="19637829" y="2939143"/>
                </a:cubicBezTo>
                <a:cubicBezTo>
                  <a:pt x="19645086" y="2997200"/>
                  <a:pt x="19624495" y="3066508"/>
                  <a:pt x="19659600" y="3113315"/>
                </a:cubicBezTo>
                <a:cubicBezTo>
                  <a:pt x="19679073" y="3139279"/>
                  <a:pt x="19697503" y="3058190"/>
                  <a:pt x="19703143" y="3026229"/>
                </a:cubicBezTo>
                <a:cubicBezTo>
                  <a:pt x="19719587" y="2933047"/>
                  <a:pt x="19713178" y="2837091"/>
                  <a:pt x="19724914" y="2743200"/>
                </a:cubicBezTo>
                <a:cubicBezTo>
                  <a:pt x="19727760" y="2720428"/>
                  <a:pt x="19741120" y="2700150"/>
                  <a:pt x="19746686" y="2677886"/>
                </a:cubicBezTo>
                <a:cubicBezTo>
                  <a:pt x="19755661" y="2641987"/>
                  <a:pt x="19760430" y="2605152"/>
                  <a:pt x="19768457" y="2569029"/>
                </a:cubicBezTo>
                <a:cubicBezTo>
                  <a:pt x="19795711" y="2446387"/>
                  <a:pt x="19780832" y="2520524"/>
                  <a:pt x="19812000" y="2416629"/>
                </a:cubicBezTo>
                <a:cubicBezTo>
                  <a:pt x="19827181" y="2366024"/>
                  <a:pt x="19841642" y="2315200"/>
                  <a:pt x="19855543" y="2264229"/>
                </a:cubicBezTo>
                <a:cubicBezTo>
                  <a:pt x="19863416" y="2235361"/>
                  <a:pt x="19868716" y="2205803"/>
                  <a:pt x="19877314" y="2177143"/>
                </a:cubicBezTo>
                <a:cubicBezTo>
                  <a:pt x="19890503" y="2133181"/>
                  <a:pt x="19905172" y="2089650"/>
                  <a:pt x="19920857" y="2046515"/>
                </a:cubicBezTo>
                <a:cubicBezTo>
                  <a:pt x="19934213" y="2009787"/>
                  <a:pt x="19945421" y="1971821"/>
                  <a:pt x="19964400" y="1937658"/>
                </a:cubicBezTo>
                <a:cubicBezTo>
                  <a:pt x="19982022" y="1905939"/>
                  <a:pt x="20007943" y="1879601"/>
                  <a:pt x="20029714" y="1850572"/>
                </a:cubicBezTo>
                <a:cubicBezTo>
                  <a:pt x="20044228" y="1792515"/>
                  <a:pt x="20055658" y="1733598"/>
                  <a:pt x="20073257" y="1676400"/>
                </a:cubicBezTo>
                <a:cubicBezTo>
                  <a:pt x="20084750" y="1639047"/>
                  <a:pt x="20109136" y="1605865"/>
                  <a:pt x="20116800" y="1567543"/>
                </a:cubicBezTo>
                <a:cubicBezTo>
                  <a:pt x="20131104" y="1496026"/>
                  <a:pt x="20130050" y="1422263"/>
                  <a:pt x="20138572" y="1349829"/>
                </a:cubicBezTo>
                <a:cubicBezTo>
                  <a:pt x="20144568" y="1298865"/>
                  <a:pt x="20150279" y="1247748"/>
                  <a:pt x="20160343" y="1197429"/>
                </a:cubicBezTo>
                <a:cubicBezTo>
                  <a:pt x="20164844" y="1174926"/>
                  <a:pt x="20174857" y="1153886"/>
                  <a:pt x="20182114" y="1132115"/>
                </a:cubicBezTo>
                <a:cubicBezTo>
                  <a:pt x="20225657" y="1153886"/>
                  <a:pt x="20274728" y="1167017"/>
                  <a:pt x="20312743" y="1197429"/>
                </a:cubicBezTo>
                <a:cubicBezTo>
                  <a:pt x="20349029" y="1226457"/>
                  <a:pt x="20369229" y="1271315"/>
                  <a:pt x="20399829" y="1306286"/>
                </a:cubicBezTo>
                <a:cubicBezTo>
                  <a:pt x="20420104" y="1329457"/>
                  <a:pt x="20445432" y="1347947"/>
                  <a:pt x="20465143" y="1371600"/>
                </a:cubicBezTo>
                <a:cubicBezTo>
                  <a:pt x="20481894" y="1391701"/>
                  <a:pt x="20493477" y="1415623"/>
                  <a:pt x="20508686" y="1436915"/>
                </a:cubicBezTo>
                <a:cubicBezTo>
                  <a:pt x="20542069" y="1483651"/>
                  <a:pt x="20588220" y="1538000"/>
                  <a:pt x="20617543" y="1589315"/>
                </a:cubicBezTo>
                <a:cubicBezTo>
                  <a:pt x="20633645" y="1617494"/>
                  <a:pt x="20646572" y="1647372"/>
                  <a:pt x="20661086" y="1676400"/>
                </a:cubicBezTo>
                <a:cubicBezTo>
                  <a:pt x="20675600" y="1734457"/>
                  <a:pt x="20692893" y="1791890"/>
                  <a:pt x="20704629" y="1850572"/>
                </a:cubicBezTo>
                <a:lnTo>
                  <a:pt x="20748172" y="2068286"/>
                </a:lnTo>
                <a:cubicBezTo>
                  <a:pt x="20755429" y="2169886"/>
                  <a:pt x="20737732" y="2276454"/>
                  <a:pt x="20769943" y="2373086"/>
                </a:cubicBezTo>
                <a:cubicBezTo>
                  <a:pt x="20779405" y="2401473"/>
                  <a:pt x="20827455" y="2390308"/>
                  <a:pt x="20857029" y="2394858"/>
                </a:cubicBezTo>
                <a:cubicBezTo>
                  <a:pt x="20921981" y="2404851"/>
                  <a:pt x="20987658" y="2409372"/>
                  <a:pt x="21052972" y="2416629"/>
                </a:cubicBezTo>
                <a:cubicBezTo>
                  <a:pt x="21111029" y="2409372"/>
                  <a:pt x="21170696" y="2410253"/>
                  <a:pt x="21227143" y="2394858"/>
                </a:cubicBezTo>
                <a:cubicBezTo>
                  <a:pt x="21252387" y="2387973"/>
                  <a:pt x="21269054" y="2363017"/>
                  <a:pt x="21292457" y="2351315"/>
                </a:cubicBezTo>
                <a:cubicBezTo>
                  <a:pt x="21312984" y="2341052"/>
                  <a:pt x="21336000" y="2336800"/>
                  <a:pt x="21357772" y="2329543"/>
                </a:cubicBezTo>
                <a:cubicBezTo>
                  <a:pt x="21372286" y="2307772"/>
                  <a:pt x="21387601" y="2286513"/>
                  <a:pt x="21401314" y="2264229"/>
                </a:cubicBezTo>
                <a:cubicBezTo>
                  <a:pt x="21445669" y="2192151"/>
                  <a:pt x="21472100" y="2106359"/>
                  <a:pt x="21531943" y="2046515"/>
                </a:cubicBezTo>
                <a:cubicBezTo>
                  <a:pt x="21599212" y="1979245"/>
                  <a:pt x="21606717" y="1977898"/>
                  <a:pt x="21662572" y="1894115"/>
                </a:cubicBezTo>
                <a:cubicBezTo>
                  <a:pt x="21686045" y="1858906"/>
                  <a:pt x="21711217" y="1824153"/>
                  <a:pt x="21727886" y="1785258"/>
                </a:cubicBezTo>
                <a:cubicBezTo>
                  <a:pt x="21755006" y="1721977"/>
                  <a:pt x="21771429" y="1654629"/>
                  <a:pt x="21793200" y="1589315"/>
                </a:cubicBezTo>
                <a:cubicBezTo>
                  <a:pt x="21824436" y="1495608"/>
                  <a:pt x="21809404" y="1546272"/>
                  <a:pt x="21836743" y="1436915"/>
                </a:cubicBezTo>
                <a:cubicBezTo>
                  <a:pt x="21851257" y="1124858"/>
                  <a:pt x="21861196" y="812554"/>
                  <a:pt x="21880286" y="500743"/>
                </a:cubicBezTo>
                <a:cubicBezTo>
                  <a:pt x="21882984" y="456682"/>
                  <a:pt x="21885079" y="410863"/>
                  <a:pt x="21902057" y="370115"/>
                </a:cubicBezTo>
                <a:cubicBezTo>
                  <a:pt x="21922185" y="321808"/>
                  <a:pt x="21965739" y="286293"/>
                  <a:pt x="21989143" y="239486"/>
                </a:cubicBezTo>
                <a:cubicBezTo>
                  <a:pt x="22003657" y="210457"/>
                  <a:pt x="22012761" y="178018"/>
                  <a:pt x="22032686" y="152400"/>
                </a:cubicBezTo>
                <a:cubicBezTo>
                  <a:pt x="22116563" y="44559"/>
                  <a:pt x="22125958" y="51335"/>
                  <a:pt x="22228629" y="0"/>
                </a:cubicBezTo>
                <a:cubicBezTo>
                  <a:pt x="22272172" y="7257"/>
                  <a:pt x="22318271" y="5378"/>
                  <a:pt x="22359257" y="21772"/>
                </a:cubicBezTo>
                <a:cubicBezTo>
                  <a:pt x="22474938" y="68045"/>
                  <a:pt x="22445355" y="129641"/>
                  <a:pt x="22533429" y="217715"/>
                </a:cubicBezTo>
                <a:cubicBezTo>
                  <a:pt x="22555200" y="239486"/>
                  <a:pt x="22578706" y="259652"/>
                  <a:pt x="22598743" y="283029"/>
                </a:cubicBezTo>
                <a:cubicBezTo>
                  <a:pt x="22628218" y="317416"/>
                  <a:pt x="22681094" y="393020"/>
                  <a:pt x="22707600" y="435429"/>
                </a:cubicBezTo>
                <a:cubicBezTo>
                  <a:pt x="22730027" y="471313"/>
                  <a:pt x="22750196" y="508586"/>
                  <a:pt x="22772914" y="544286"/>
                </a:cubicBezTo>
                <a:cubicBezTo>
                  <a:pt x="22801010" y="588437"/>
                  <a:pt x="22843451" y="625268"/>
                  <a:pt x="22860000" y="674915"/>
                </a:cubicBezTo>
                <a:cubicBezTo>
                  <a:pt x="22891509" y="769438"/>
                  <a:pt x="22865545" y="724002"/>
                  <a:pt x="22947086" y="805543"/>
                </a:cubicBezTo>
                <a:cubicBezTo>
                  <a:pt x="22954343" y="827315"/>
                  <a:pt x="22958594" y="850332"/>
                  <a:pt x="22968857" y="870858"/>
                </a:cubicBezTo>
                <a:cubicBezTo>
                  <a:pt x="22980559" y="894262"/>
                  <a:pt x="23007853" y="910404"/>
                  <a:pt x="23012400" y="936172"/>
                </a:cubicBezTo>
                <a:cubicBezTo>
                  <a:pt x="23089901" y="1375341"/>
                  <a:pt x="22994908" y="1105685"/>
                  <a:pt x="23055943" y="1349829"/>
                </a:cubicBezTo>
                <a:cubicBezTo>
                  <a:pt x="23061509" y="1372093"/>
                  <a:pt x="23067451" y="1394617"/>
                  <a:pt x="23077714" y="1415143"/>
                </a:cubicBezTo>
                <a:cubicBezTo>
                  <a:pt x="23089416" y="1438547"/>
                  <a:pt x="23106743" y="1458686"/>
                  <a:pt x="23121257" y="1480458"/>
                </a:cubicBezTo>
                <a:cubicBezTo>
                  <a:pt x="23128514" y="1516744"/>
                  <a:pt x="23134054" y="1553416"/>
                  <a:pt x="23143029" y="1589315"/>
                </a:cubicBezTo>
                <a:cubicBezTo>
                  <a:pt x="23148595" y="1611579"/>
                  <a:pt x="23159234" y="1632365"/>
                  <a:pt x="23164800" y="1654629"/>
                </a:cubicBezTo>
                <a:cubicBezTo>
                  <a:pt x="23173775" y="1690528"/>
                  <a:pt x="23168213" y="1731357"/>
                  <a:pt x="23186572" y="1763486"/>
                </a:cubicBezTo>
                <a:cubicBezTo>
                  <a:pt x="23199554" y="1786204"/>
                  <a:pt x="23230115" y="1792515"/>
                  <a:pt x="23251886" y="1807029"/>
                </a:cubicBezTo>
                <a:cubicBezTo>
                  <a:pt x="23287626" y="1792733"/>
                  <a:pt x="23393446" y="1759076"/>
                  <a:pt x="23426057" y="1719943"/>
                </a:cubicBezTo>
                <a:cubicBezTo>
                  <a:pt x="23446834" y="1695011"/>
                  <a:pt x="23450736" y="1659268"/>
                  <a:pt x="23469600" y="1632858"/>
                </a:cubicBezTo>
                <a:cubicBezTo>
                  <a:pt x="23487496" y="1607804"/>
                  <a:pt x="23516011" y="1591847"/>
                  <a:pt x="23534914" y="1567543"/>
                </a:cubicBezTo>
                <a:cubicBezTo>
                  <a:pt x="23567043" y="1526235"/>
                  <a:pt x="23584996" y="1473920"/>
                  <a:pt x="23622000" y="1436915"/>
                </a:cubicBezTo>
                <a:lnTo>
                  <a:pt x="23730857" y="1328058"/>
                </a:lnTo>
              </a:path>
            </a:pathLst>
          </a:custGeom>
          <a:no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9" name="Arrow: Right 8">
            <a:extLst>
              <a:ext uri="{FF2B5EF4-FFF2-40B4-BE49-F238E27FC236}">
                <a16:creationId xmlns:a16="http://schemas.microsoft.com/office/drawing/2014/main" xmlns="" id="{7AE26AAC-7E69-436B-B8B6-060211CA64C8}"/>
              </a:ext>
            </a:extLst>
          </p:cNvPr>
          <p:cNvSpPr/>
          <p:nvPr/>
        </p:nvSpPr>
        <p:spPr>
          <a:xfrm rot="20786337">
            <a:off x="1060509" y="2916146"/>
            <a:ext cx="9708793" cy="359182"/>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
        <p:nvSpPr>
          <p:cNvPr id="10" name="Arrow: Right 9">
            <a:extLst>
              <a:ext uri="{FF2B5EF4-FFF2-40B4-BE49-F238E27FC236}">
                <a16:creationId xmlns:a16="http://schemas.microsoft.com/office/drawing/2014/main" xmlns="" id="{B438305A-1108-48DA-BBFC-C10E3119A57C}"/>
              </a:ext>
            </a:extLst>
          </p:cNvPr>
          <p:cNvSpPr/>
          <p:nvPr/>
        </p:nvSpPr>
        <p:spPr>
          <a:xfrm>
            <a:off x="1153736" y="4354165"/>
            <a:ext cx="9708793" cy="35918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
        <p:nvSpPr>
          <p:cNvPr id="11" name="Title 1">
            <a:extLst>
              <a:ext uri="{FF2B5EF4-FFF2-40B4-BE49-F238E27FC236}">
                <a16:creationId xmlns:a16="http://schemas.microsoft.com/office/drawing/2014/main" xmlns="" id="{7A76BF54-3F2F-4807-A7E5-BA033D2925D2}"/>
              </a:ext>
            </a:extLst>
          </p:cNvPr>
          <p:cNvSpPr txBox="1">
            <a:spLocks/>
          </p:cNvSpPr>
          <p:nvPr/>
        </p:nvSpPr>
        <p:spPr>
          <a:xfrm>
            <a:off x="701474" y="364040"/>
            <a:ext cx="10613315" cy="554328"/>
          </a:xfrm>
          <a:prstGeom prst="rect">
            <a:avLst/>
          </a:prstGeom>
        </p:spPr>
        <p:txBody>
          <a:bodyPr/>
          <a:lstStyle>
            <a:lvl1pPr algn="l" defTabSz="1219261" rtl="0" eaLnBrk="1" latinLnBrk="0" hangingPunct="1">
              <a:spcBef>
                <a:spcPct val="0"/>
              </a:spcBef>
              <a:buNone/>
              <a:defRPr lang="en-US" sz="6600" kern="1200" cap="all" baseline="0" dirty="0">
                <a:solidFill>
                  <a:schemeClr val="tx2"/>
                </a:solidFill>
                <a:latin typeface="+mn-lt"/>
                <a:ea typeface="+mn-ea"/>
                <a:cs typeface="Roboto Black"/>
              </a:defRPr>
            </a:lvl1pPr>
          </a:lstStyle>
          <a:p>
            <a:endParaRPr lang="nl-BE" sz="3200" dirty="0">
              <a:solidFill>
                <a:schemeClr val="accent2"/>
              </a:solidFill>
              <a:latin typeface="Candara" panose="020E0502030303020204" pitchFamily="34" charset="0"/>
            </a:endParaRPr>
          </a:p>
        </p:txBody>
      </p:sp>
    </p:spTree>
    <p:extLst>
      <p:ext uri="{BB962C8B-B14F-4D97-AF65-F5344CB8AC3E}">
        <p14:creationId xmlns:p14="http://schemas.microsoft.com/office/powerpoint/2010/main" val="3245451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FDC3-F56E-40AA-9A40-BE1F6937A56D}"/>
              </a:ext>
            </a:extLst>
          </p:cNvPr>
          <p:cNvSpPr>
            <a:spLocks noGrp="1"/>
          </p:cNvSpPr>
          <p:nvPr>
            <p:ph type="title"/>
          </p:nvPr>
        </p:nvSpPr>
        <p:spPr>
          <a:xfrm>
            <a:off x="357188" y="0"/>
            <a:ext cx="1140536" cy="1387366"/>
          </a:xfrm>
        </p:spPr>
        <p:txBody>
          <a:bodyPr/>
          <a:lstStyle/>
          <a:p>
            <a:r>
              <a:rPr lang="nl-BE" dirty="0"/>
              <a:t/>
            </a:r>
            <a:br>
              <a:rPr lang="nl-BE" dirty="0"/>
            </a:br>
            <a:r>
              <a:rPr lang="nl-BE" sz="2000" dirty="0"/>
              <a:t>uit Theo </a:t>
            </a:r>
            <a:br>
              <a:rPr lang="nl-BE" sz="2000" dirty="0"/>
            </a:br>
            <a:r>
              <a:rPr lang="nl-BE" sz="2000" dirty="0" err="1"/>
              <a:t>Compernolle</a:t>
            </a:r>
            <a:r>
              <a:rPr lang="nl-BE" sz="2000" dirty="0"/>
              <a:t> </a:t>
            </a:r>
            <a:br>
              <a:rPr lang="nl-BE" sz="2000" dirty="0"/>
            </a:br>
            <a:r>
              <a:rPr lang="nl-BE" sz="2000" dirty="0"/>
              <a:t> stress</a:t>
            </a:r>
          </a:p>
        </p:txBody>
      </p:sp>
      <p:sp>
        <p:nvSpPr>
          <p:cNvPr id="3" name="Content Placeholder 2">
            <a:extLst>
              <a:ext uri="{FF2B5EF4-FFF2-40B4-BE49-F238E27FC236}">
                <a16:creationId xmlns:a16="http://schemas.microsoft.com/office/drawing/2014/main" xmlns="" id="{AF873A09-6266-49B3-B3AD-3FF2F92CC1B4}"/>
              </a:ext>
            </a:extLst>
          </p:cNvPr>
          <p:cNvSpPr>
            <a:spLocks noGrp="1"/>
          </p:cNvSpPr>
          <p:nvPr>
            <p:ph idx="1"/>
          </p:nvPr>
        </p:nvSpPr>
        <p:spPr>
          <a:xfrm>
            <a:off x="722148" y="1387366"/>
            <a:ext cx="11499850" cy="4802626"/>
          </a:xfrm>
        </p:spPr>
        <p:txBody>
          <a:bodyPr/>
          <a:lstStyle/>
          <a:p>
            <a:endParaRPr lang="nl-BE" dirty="0"/>
          </a:p>
          <a:p>
            <a:endParaRPr lang="nl-BE" dirty="0"/>
          </a:p>
          <a:p>
            <a:endParaRPr lang="nl-BE" dirty="0"/>
          </a:p>
          <a:p>
            <a:endParaRPr lang="nl-BE" dirty="0"/>
          </a:p>
          <a:p>
            <a:endParaRPr lang="nl-BE" dirty="0"/>
          </a:p>
        </p:txBody>
      </p:sp>
      <p:pic>
        <p:nvPicPr>
          <p:cNvPr id="5" name="Picture 4">
            <a:extLst>
              <a:ext uri="{FF2B5EF4-FFF2-40B4-BE49-F238E27FC236}">
                <a16:creationId xmlns:a16="http://schemas.microsoft.com/office/drawing/2014/main" xmlns="" id="{95D51222-42AE-47C7-8C6F-DE4D8F62CD53}"/>
              </a:ext>
            </a:extLst>
          </p:cNvPr>
          <p:cNvPicPr>
            <a:picLocks noChangeAspect="1"/>
          </p:cNvPicPr>
          <p:nvPr/>
        </p:nvPicPr>
        <p:blipFill>
          <a:blip r:embed="rId3"/>
          <a:stretch>
            <a:fillRect/>
          </a:stretch>
        </p:blipFill>
        <p:spPr>
          <a:xfrm>
            <a:off x="1319204" y="409903"/>
            <a:ext cx="10872796" cy="6057081"/>
          </a:xfrm>
          <a:prstGeom prst="rect">
            <a:avLst/>
          </a:prstGeom>
        </p:spPr>
      </p:pic>
    </p:spTree>
    <p:extLst>
      <p:ext uri="{BB962C8B-B14F-4D97-AF65-F5344CB8AC3E}">
        <p14:creationId xmlns:p14="http://schemas.microsoft.com/office/powerpoint/2010/main" val="3920874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lose up of a map&#10;&#10;Description automatically generated">
            <a:extLst>
              <a:ext uri="{FF2B5EF4-FFF2-40B4-BE49-F238E27FC236}">
                <a16:creationId xmlns:a16="http://schemas.microsoft.com/office/drawing/2014/main" xmlns="" id="{A497ACD7-73A3-44E6-AC68-67CD7A55869C}"/>
              </a:ext>
            </a:extLst>
          </p:cNvPr>
          <p:cNvPicPr>
            <a:picLocks noChangeAspect="1"/>
          </p:cNvPicPr>
          <p:nvPr/>
        </p:nvPicPr>
        <p:blipFill>
          <a:blip r:embed="rId3"/>
          <a:stretch>
            <a:fillRect/>
          </a:stretch>
        </p:blipFill>
        <p:spPr>
          <a:xfrm>
            <a:off x="1229300" y="0"/>
            <a:ext cx="9733399" cy="6302375"/>
          </a:xfrm>
          <a:prstGeom prst="rect">
            <a:avLst/>
          </a:prstGeom>
          <a:noFill/>
        </p:spPr>
      </p:pic>
    </p:spTree>
    <p:extLst>
      <p:ext uri="{BB962C8B-B14F-4D97-AF65-F5344CB8AC3E}">
        <p14:creationId xmlns:p14="http://schemas.microsoft.com/office/powerpoint/2010/main" val="62078794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a:spLocks noChangeArrowheads="1"/>
          </p:cNvSpPr>
          <p:nvPr/>
        </p:nvSpPr>
        <p:spPr bwMode="auto">
          <a:xfrm>
            <a:off x="3657917" y="872204"/>
            <a:ext cx="4469818" cy="685622"/>
          </a:xfrm>
          <a:prstGeom prst="rightArrow">
            <a:avLst>
              <a:gd name="adj1" fmla="val 50000"/>
              <a:gd name="adj2" fmla="val 50009"/>
            </a:avLst>
          </a:prstGeom>
          <a:solidFill>
            <a:srgbClr val="C00000"/>
          </a:solidFill>
          <a:ln>
            <a:noFill/>
          </a:ln>
        </p:spPr>
        <p:txBody>
          <a:bodyPr lIns="108721" tIns="54361" rIns="108721" bIns="54361"/>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nl-NL" sz="1450" b="0" i="0" u="none" strike="noStrike" kern="1200" cap="none" spc="0" normalizeH="0" baseline="0" noProof="0">
                <a:ln>
                  <a:noFill/>
                </a:ln>
                <a:solidFill>
                  <a:srgbClr val="FFFFFF"/>
                </a:solidFill>
                <a:effectLst/>
                <a:uLnTx/>
                <a:uFillTx/>
                <a:latin typeface="Corbel" panose="020B0503020204020204" pitchFamily="34" charset="0"/>
                <a:ea typeface="MS PGothic" panose="020B0600070205080204" pitchFamily="34" charset="-128"/>
                <a:cs typeface="+mn-cs"/>
              </a:rPr>
              <a:t>energieverlies</a:t>
            </a:r>
          </a:p>
        </p:txBody>
      </p:sp>
      <p:sp>
        <p:nvSpPr>
          <p:cNvPr id="4" name="Rounded Rectangle 3"/>
          <p:cNvSpPr/>
          <p:nvPr/>
        </p:nvSpPr>
        <p:spPr>
          <a:xfrm>
            <a:off x="38889" y="77073"/>
            <a:ext cx="3352363" cy="2590126"/>
          </a:xfrm>
          <a:prstGeom prst="roundRect">
            <a:avLst/>
          </a:prstGeom>
          <a:solidFill>
            <a:srgbClr val="C00000"/>
          </a:solidFill>
          <a:ln>
            <a:noFill/>
          </a:ln>
          <a:effectLst/>
        </p:spPr>
        <p:style>
          <a:lnRef idx="0">
            <a:schemeClr val="accent4"/>
          </a:lnRef>
          <a:fillRef idx="3">
            <a:schemeClr val="accent4"/>
          </a:fillRef>
          <a:effectRef idx="3">
            <a:schemeClr val="accent4"/>
          </a:effectRef>
          <a:fontRef idx="minor">
            <a:schemeClr val="lt1"/>
          </a:fontRef>
        </p:style>
        <p:txBody>
          <a:bodyPr lIns="108721" tIns="54361" rIns="108721" bIns="54361"/>
          <a:lstStyle>
            <a:lvl1pPr>
              <a:defRPr sz="4000">
                <a:solidFill>
                  <a:srgbClr val="789FD2"/>
                </a:solidFill>
                <a:latin typeface="Arial" charset="0"/>
                <a:ea typeface="ＭＳ Ｐゴシック" charset="0"/>
                <a:cs typeface="ＭＳ Ｐゴシック" charset="0"/>
              </a:defRPr>
            </a:lvl1pPr>
            <a:lvl2pPr marL="37931725" indent="-37474525">
              <a:defRPr sz="4000">
                <a:solidFill>
                  <a:srgbClr val="789FD2"/>
                </a:solidFill>
                <a:latin typeface="Arial" charset="0"/>
                <a:ea typeface="ＭＳ Ｐゴシック" charset="0"/>
              </a:defRPr>
            </a:lvl2pPr>
            <a:lvl3pPr>
              <a:defRPr sz="4000">
                <a:solidFill>
                  <a:srgbClr val="789FD2"/>
                </a:solidFill>
                <a:latin typeface="Arial" charset="0"/>
                <a:ea typeface="ＭＳ Ｐゴシック" charset="0"/>
              </a:defRPr>
            </a:lvl3pPr>
            <a:lvl4pPr>
              <a:defRPr sz="4000">
                <a:solidFill>
                  <a:srgbClr val="789FD2"/>
                </a:solidFill>
                <a:latin typeface="Arial" charset="0"/>
                <a:ea typeface="ＭＳ Ｐゴシック" charset="0"/>
              </a:defRPr>
            </a:lvl4pPr>
            <a:lvl5pPr>
              <a:defRPr sz="4000">
                <a:solidFill>
                  <a:srgbClr val="789FD2"/>
                </a:solidFill>
                <a:latin typeface="Arial" charset="0"/>
                <a:ea typeface="ＭＳ Ｐゴシック" charset="0"/>
              </a:defRPr>
            </a:lvl5pPr>
            <a:lvl6pPr marL="457200" eaLnBrk="0" fontAlgn="base" hangingPunct="0">
              <a:spcBef>
                <a:spcPct val="0"/>
              </a:spcBef>
              <a:spcAft>
                <a:spcPct val="0"/>
              </a:spcAft>
              <a:defRPr sz="4000">
                <a:solidFill>
                  <a:srgbClr val="789FD2"/>
                </a:solidFill>
                <a:latin typeface="Arial" charset="0"/>
                <a:ea typeface="ＭＳ Ｐゴシック" charset="0"/>
              </a:defRPr>
            </a:lvl6pPr>
            <a:lvl7pPr marL="914400" eaLnBrk="0" fontAlgn="base" hangingPunct="0">
              <a:spcBef>
                <a:spcPct val="0"/>
              </a:spcBef>
              <a:spcAft>
                <a:spcPct val="0"/>
              </a:spcAft>
              <a:defRPr sz="4000">
                <a:solidFill>
                  <a:srgbClr val="789FD2"/>
                </a:solidFill>
                <a:latin typeface="Arial" charset="0"/>
                <a:ea typeface="ＭＳ Ｐゴシック" charset="0"/>
              </a:defRPr>
            </a:lvl7pPr>
            <a:lvl8pPr marL="1371600" eaLnBrk="0" fontAlgn="base" hangingPunct="0">
              <a:spcBef>
                <a:spcPct val="0"/>
              </a:spcBef>
              <a:spcAft>
                <a:spcPct val="0"/>
              </a:spcAft>
              <a:defRPr sz="4000">
                <a:solidFill>
                  <a:srgbClr val="789FD2"/>
                </a:solidFill>
                <a:latin typeface="Arial" charset="0"/>
                <a:ea typeface="ＭＳ Ｐゴシック" charset="0"/>
              </a:defRPr>
            </a:lvl8pPr>
            <a:lvl9pPr marL="1828800" eaLnBrk="0" fontAlgn="base" hangingPunct="0">
              <a:spcBef>
                <a:spcPct val="0"/>
              </a:spcBef>
              <a:spcAft>
                <a:spcPct val="0"/>
              </a:spcAft>
              <a:defRPr sz="4000">
                <a:solidFill>
                  <a:srgbClr val="789FD2"/>
                </a:solidFill>
                <a:latin typeface="Arial" charset="0"/>
                <a:ea typeface="ＭＳ Ｐゴシック" charset="0"/>
              </a:defRPr>
            </a:lvl9p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Arial" charset="0"/>
                <a:ea typeface="ＭＳ Ｐゴシック" charset="0"/>
              </a:rPr>
              <a:t>HINDERPALEN</a:t>
            </a:r>
          </a:p>
          <a:p>
            <a:pPr marL="0" marR="0" lvl="0" indent="0" algn="ctr" defTabSz="91421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Werkdruk</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Work-life </a:t>
            </a: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balans</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Te</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weinig</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werk</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Emotionele</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werkeisen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Cognitieve</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eisen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Rolconflict</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Functieonzekerheid</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Arbeidsomstandigheden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NL" sz="165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Rounded Rectangle 4"/>
          <p:cNvSpPr/>
          <p:nvPr/>
        </p:nvSpPr>
        <p:spPr>
          <a:xfrm>
            <a:off x="203970" y="3619450"/>
            <a:ext cx="3780073" cy="2475856"/>
          </a:xfrm>
          <a:prstGeom prst="roundRect">
            <a:avLst/>
          </a:prstGeom>
          <a:solidFill>
            <a:schemeClr val="accent3"/>
          </a:solidFill>
          <a:ln>
            <a:solidFill>
              <a:schemeClr val="accent3"/>
            </a:solidFill>
          </a:ln>
          <a:effectLst/>
        </p:spPr>
        <p:style>
          <a:lnRef idx="2">
            <a:schemeClr val="accent2"/>
          </a:lnRef>
          <a:fillRef idx="1">
            <a:schemeClr val="lt1"/>
          </a:fillRef>
          <a:effectRef idx="0">
            <a:schemeClr val="accent2"/>
          </a:effectRef>
          <a:fontRef idx="minor">
            <a:schemeClr val="dk1"/>
          </a:fontRef>
        </p:style>
        <p:txBody>
          <a:bodyPr lIns="108721" tIns="54361" rIns="108721" bIns="54361"/>
          <a:lstStyle>
            <a:lvl1pPr>
              <a:defRPr sz="4000">
                <a:solidFill>
                  <a:srgbClr val="789FD2"/>
                </a:solidFill>
                <a:latin typeface="Arial" charset="0"/>
                <a:ea typeface="ＭＳ Ｐゴシック" charset="0"/>
                <a:cs typeface="ＭＳ Ｐゴシック" charset="0"/>
              </a:defRPr>
            </a:lvl1pPr>
            <a:lvl2pPr marL="37931725" indent="-37474525">
              <a:defRPr sz="4000">
                <a:solidFill>
                  <a:srgbClr val="789FD2"/>
                </a:solidFill>
                <a:latin typeface="Arial" charset="0"/>
                <a:ea typeface="ＭＳ Ｐゴシック" charset="0"/>
              </a:defRPr>
            </a:lvl2pPr>
            <a:lvl3pPr>
              <a:defRPr sz="4000">
                <a:solidFill>
                  <a:srgbClr val="789FD2"/>
                </a:solidFill>
                <a:latin typeface="Arial" charset="0"/>
                <a:ea typeface="ＭＳ Ｐゴシック" charset="0"/>
              </a:defRPr>
            </a:lvl3pPr>
            <a:lvl4pPr>
              <a:defRPr sz="4000">
                <a:solidFill>
                  <a:srgbClr val="789FD2"/>
                </a:solidFill>
                <a:latin typeface="Arial" charset="0"/>
                <a:ea typeface="ＭＳ Ｐゴシック" charset="0"/>
              </a:defRPr>
            </a:lvl4pPr>
            <a:lvl5pPr>
              <a:defRPr sz="4000">
                <a:solidFill>
                  <a:srgbClr val="789FD2"/>
                </a:solidFill>
                <a:latin typeface="Arial" charset="0"/>
                <a:ea typeface="ＭＳ Ｐゴシック" charset="0"/>
              </a:defRPr>
            </a:lvl5pPr>
            <a:lvl6pPr marL="457200" eaLnBrk="0" fontAlgn="base" hangingPunct="0">
              <a:spcBef>
                <a:spcPct val="0"/>
              </a:spcBef>
              <a:spcAft>
                <a:spcPct val="0"/>
              </a:spcAft>
              <a:defRPr sz="4000">
                <a:solidFill>
                  <a:srgbClr val="789FD2"/>
                </a:solidFill>
                <a:latin typeface="Arial" charset="0"/>
                <a:ea typeface="ＭＳ Ｐゴシック" charset="0"/>
              </a:defRPr>
            </a:lvl6pPr>
            <a:lvl7pPr marL="914400" eaLnBrk="0" fontAlgn="base" hangingPunct="0">
              <a:spcBef>
                <a:spcPct val="0"/>
              </a:spcBef>
              <a:spcAft>
                <a:spcPct val="0"/>
              </a:spcAft>
              <a:defRPr sz="4000">
                <a:solidFill>
                  <a:srgbClr val="789FD2"/>
                </a:solidFill>
                <a:latin typeface="Arial" charset="0"/>
                <a:ea typeface="ＭＳ Ｐゴシック" charset="0"/>
              </a:defRPr>
            </a:lvl7pPr>
            <a:lvl8pPr marL="1371600" eaLnBrk="0" fontAlgn="base" hangingPunct="0">
              <a:spcBef>
                <a:spcPct val="0"/>
              </a:spcBef>
              <a:spcAft>
                <a:spcPct val="0"/>
              </a:spcAft>
              <a:defRPr sz="4000">
                <a:solidFill>
                  <a:srgbClr val="789FD2"/>
                </a:solidFill>
                <a:latin typeface="Arial" charset="0"/>
                <a:ea typeface="ＭＳ Ｐゴシック" charset="0"/>
              </a:defRPr>
            </a:lvl8pPr>
            <a:lvl9pPr marL="1828800" eaLnBrk="0" fontAlgn="base" hangingPunct="0">
              <a:spcBef>
                <a:spcPct val="0"/>
              </a:spcBef>
              <a:spcAft>
                <a:spcPct val="0"/>
              </a:spcAft>
              <a:defRPr sz="4000">
                <a:solidFill>
                  <a:srgbClr val="789FD2"/>
                </a:solidFill>
                <a:latin typeface="Arial" charset="0"/>
                <a:ea typeface="ＭＳ Ｐゴシック" charset="0"/>
              </a:defRPr>
            </a:lvl9p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014269"/>
                </a:solidFill>
                <a:effectLst/>
                <a:uLnTx/>
                <a:uFillTx/>
                <a:latin typeface="Arial" charset="0"/>
                <a:ea typeface="ＭＳ Ｐゴシック" charset="0"/>
              </a:rPr>
              <a:t>HULPBRONNEN</a:t>
            </a:r>
          </a:p>
          <a:p>
            <a:pPr marL="0" marR="0" lvl="0" indent="0" algn="ctr" defTabSz="91421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Taakautonomie</a:t>
            </a:r>
            <a:r>
              <a:rPr kumimoji="0" lang="en-US" sz="1200" b="1" i="0" u="none" strike="noStrike" kern="1200" cap="none" spc="0" normalizeH="0" baseline="0" noProof="0" dirty="0">
                <a:ln>
                  <a:noFill/>
                </a:ln>
                <a:solidFill>
                  <a:srgbClr val="014269"/>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Ontplooiingskansen</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Sociale</a:t>
            </a:r>
            <a:r>
              <a:rPr kumimoji="0" lang="en-US" sz="1200" b="1" i="0" u="none" strike="noStrike" kern="1200" cap="none" spc="0" normalizeH="0" baseline="0" noProof="0" dirty="0">
                <a:ln>
                  <a:noFill/>
                </a:ln>
                <a:solidFill>
                  <a:srgbClr val="014269"/>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steun</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Visie</a:t>
            </a:r>
            <a:r>
              <a:rPr kumimoji="0" lang="en-US" sz="1200" b="1" i="0" u="none" strike="noStrike" kern="1200" cap="none" spc="0" normalizeH="0" baseline="0" noProof="0" dirty="0">
                <a:ln>
                  <a:noFill/>
                </a:ln>
                <a:solidFill>
                  <a:srgbClr val="014269"/>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strategie</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14269"/>
                </a:solidFill>
                <a:effectLst/>
                <a:uLnTx/>
                <a:uFillTx/>
                <a:latin typeface="Arial" charset="0"/>
                <a:ea typeface="ＭＳ Ｐゴシック" charset="0"/>
              </a:rPr>
              <a:t>Procedures - </a:t>
            </a: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systemen</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Beslissingsruimte</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Inspraak</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Arbeidsvoorwaarden</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Cultuur</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14269"/>
              </a:solidFill>
              <a:effectLst/>
              <a:uLnTx/>
              <a:uFillTx/>
              <a:latin typeface="Arial" charset="0"/>
              <a:ea typeface="ＭＳ Ｐゴシック"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NL" sz="1650" b="0" i="0" u="none" strike="noStrike" kern="1200" cap="none" spc="0" normalizeH="0" baseline="0" noProof="0" dirty="0">
              <a:ln>
                <a:noFill/>
              </a:ln>
              <a:solidFill>
                <a:srgbClr val="014269"/>
              </a:solidFill>
              <a:effectLst/>
              <a:uLnTx/>
              <a:uFillTx/>
              <a:latin typeface="Arial" charset="0"/>
              <a:ea typeface="ＭＳ Ｐゴシック" charset="0"/>
            </a:endParaRPr>
          </a:p>
        </p:txBody>
      </p:sp>
      <p:sp>
        <p:nvSpPr>
          <p:cNvPr id="6" name="Rounded Rectangle 5"/>
          <p:cNvSpPr/>
          <p:nvPr/>
        </p:nvSpPr>
        <p:spPr>
          <a:xfrm>
            <a:off x="8318210" y="549431"/>
            <a:ext cx="3758711" cy="2003498"/>
          </a:xfrm>
          <a:prstGeom prst="roundRect">
            <a:avLst/>
          </a:prstGeom>
          <a:solidFill>
            <a:srgbClr val="C00000"/>
          </a:solidFill>
          <a:ln>
            <a:noFill/>
          </a:ln>
          <a:effectLst/>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lIns="108721" tIns="54361" rIns="108721" bIns="54361"/>
          <a:lstStyle>
            <a:lvl1pPr>
              <a:defRPr sz="4000">
                <a:solidFill>
                  <a:srgbClr val="789FD2"/>
                </a:solidFill>
                <a:latin typeface="Arial" charset="0"/>
                <a:ea typeface="ＭＳ Ｐゴシック" charset="0"/>
                <a:cs typeface="ＭＳ Ｐゴシック" charset="0"/>
              </a:defRPr>
            </a:lvl1pPr>
            <a:lvl2pPr marL="37931725" indent="-37474525">
              <a:defRPr sz="4000">
                <a:solidFill>
                  <a:srgbClr val="789FD2"/>
                </a:solidFill>
                <a:latin typeface="Arial" charset="0"/>
                <a:ea typeface="ＭＳ Ｐゴシック" charset="0"/>
              </a:defRPr>
            </a:lvl2pPr>
            <a:lvl3pPr>
              <a:defRPr sz="4000">
                <a:solidFill>
                  <a:srgbClr val="789FD2"/>
                </a:solidFill>
                <a:latin typeface="Arial" charset="0"/>
                <a:ea typeface="ＭＳ Ｐゴシック" charset="0"/>
              </a:defRPr>
            </a:lvl3pPr>
            <a:lvl4pPr>
              <a:defRPr sz="4000">
                <a:solidFill>
                  <a:srgbClr val="789FD2"/>
                </a:solidFill>
                <a:latin typeface="Arial" charset="0"/>
                <a:ea typeface="ＭＳ Ｐゴシック" charset="0"/>
              </a:defRPr>
            </a:lvl4pPr>
            <a:lvl5pPr>
              <a:defRPr sz="4000">
                <a:solidFill>
                  <a:srgbClr val="789FD2"/>
                </a:solidFill>
                <a:latin typeface="Arial" charset="0"/>
                <a:ea typeface="ＭＳ Ｐゴシック" charset="0"/>
              </a:defRPr>
            </a:lvl5pPr>
            <a:lvl6pPr marL="457200" eaLnBrk="0" fontAlgn="base" hangingPunct="0">
              <a:spcBef>
                <a:spcPct val="0"/>
              </a:spcBef>
              <a:spcAft>
                <a:spcPct val="0"/>
              </a:spcAft>
              <a:defRPr sz="4000">
                <a:solidFill>
                  <a:srgbClr val="789FD2"/>
                </a:solidFill>
                <a:latin typeface="Arial" charset="0"/>
                <a:ea typeface="ＭＳ Ｐゴシック" charset="0"/>
              </a:defRPr>
            </a:lvl6pPr>
            <a:lvl7pPr marL="914400" eaLnBrk="0" fontAlgn="base" hangingPunct="0">
              <a:spcBef>
                <a:spcPct val="0"/>
              </a:spcBef>
              <a:spcAft>
                <a:spcPct val="0"/>
              </a:spcAft>
              <a:defRPr sz="4000">
                <a:solidFill>
                  <a:srgbClr val="789FD2"/>
                </a:solidFill>
                <a:latin typeface="Arial" charset="0"/>
                <a:ea typeface="ＭＳ Ｐゴシック" charset="0"/>
              </a:defRPr>
            </a:lvl7pPr>
            <a:lvl8pPr marL="1371600" eaLnBrk="0" fontAlgn="base" hangingPunct="0">
              <a:spcBef>
                <a:spcPct val="0"/>
              </a:spcBef>
              <a:spcAft>
                <a:spcPct val="0"/>
              </a:spcAft>
              <a:defRPr sz="4000">
                <a:solidFill>
                  <a:srgbClr val="789FD2"/>
                </a:solidFill>
                <a:latin typeface="Arial" charset="0"/>
                <a:ea typeface="ＭＳ Ｐゴシック" charset="0"/>
              </a:defRPr>
            </a:lvl8pPr>
            <a:lvl9pPr marL="1828800" eaLnBrk="0" fontAlgn="base" hangingPunct="0">
              <a:spcBef>
                <a:spcPct val="0"/>
              </a:spcBef>
              <a:spcAft>
                <a:spcPct val="0"/>
              </a:spcAft>
              <a:defRPr sz="4000">
                <a:solidFill>
                  <a:srgbClr val="789FD2"/>
                </a:solidFill>
                <a:latin typeface="Arial" charset="0"/>
                <a:ea typeface="ＭＳ Ｐゴシック" charset="0"/>
              </a:defRPr>
            </a:lvl9p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Arial" charset="0"/>
                <a:ea typeface="ＭＳ Ｐゴシック" charset="0"/>
              </a:rPr>
              <a:t>ONWELZIJNS-INDICATOREN</a:t>
            </a:r>
          </a:p>
          <a:p>
            <a:pPr marL="342831" marR="0" lvl="0" indent="-342831" algn="ctr"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nl-NL" sz="2000" b="1" i="0" u="sng"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Ziekteverzuim</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Stress</a:t>
            </a: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Emotionele</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uitputting</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Distantie</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Burnout</a:t>
            </a: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OGGW</a:t>
            </a: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NL" sz="165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Rounded Rectangle 6"/>
          <p:cNvSpPr/>
          <p:nvPr/>
        </p:nvSpPr>
        <p:spPr>
          <a:xfrm>
            <a:off x="8521384" y="4403476"/>
            <a:ext cx="3555537" cy="1691835"/>
          </a:xfrm>
          <a:prstGeom prst="roundRect">
            <a:avLst/>
          </a:prstGeom>
          <a:solidFill>
            <a:schemeClr val="accent3"/>
          </a:solidFill>
          <a:ln>
            <a:noFill/>
          </a:ln>
          <a:effectLst/>
        </p:spPr>
        <p:style>
          <a:lnRef idx="2">
            <a:schemeClr val="accent2"/>
          </a:lnRef>
          <a:fillRef idx="1">
            <a:schemeClr val="lt1"/>
          </a:fillRef>
          <a:effectRef idx="0">
            <a:schemeClr val="accent2"/>
          </a:effectRef>
          <a:fontRef idx="minor">
            <a:schemeClr val="dk1"/>
          </a:fontRef>
        </p:style>
        <p:txBody>
          <a:bodyPr lIns="108721" tIns="54361" rIns="108721" bIns="54361"/>
          <a:lstStyle>
            <a:lvl1pPr>
              <a:defRPr sz="4000">
                <a:solidFill>
                  <a:srgbClr val="789FD2"/>
                </a:solidFill>
                <a:latin typeface="Arial" charset="0"/>
                <a:ea typeface="ＭＳ Ｐゴシック" charset="0"/>
                <a:cs typeface="ＭＳ Ｐゴシック" charset="0"/>
              </a:defRPr>
            </a:lvl1pPr>
            <a:lvl2pPr marL="37931725" indent="-37474525">
              <a:defRPr sz="4000">
                <a:solidFill>
                  <a:srgbClr val="789FD2"/>
                </a:solidFill>
                <a:latin typeface="Arial" charset="0"/>
                <a:ea typeface="ＭＳ Ｐゴシック" charset="0"/>
              </a:defRPr>
            </a:lvl2pPr>
            <a:lvl3pPr>
              <a:defRPr sz="4000">
                <a:solidFill>
                  <a:srgbClr val="789FD2"/>
                </a:solidFill>
                <a:latin typeface="Arial" charset="0"/>
                <a:ea typeface="ＭＳ Ｐゴシック" charset="0"/>
              </a:defRPr>
            </a:lvl3pPr>
            <a:lvl4pPr>
              <a:defRPr sz="4000">
                <a:solidFill>
                  <a:srgbClr val="789FD2"/>
                </a:solidFill>
                <a:latin typeface="Arial" charset="0"/>
                <a:ea typeface="ＭＳ Ｐゴシック" charset="0"/>
              </a:defRPr>
            </a:lvl4pPr>
            <a:lvl5pPr>
              <a:defRPr sz="4000">
                <a:solidFill>
                  <a:srgbClr val="789FD2"/>
                </a:solidFill>
                <a:latin typeface="Arial" charset="0"/>
                <a:ea typeface="ＭＳ Ｐゴシック" charset="0"/>
              </a:defRPr>
            </a:lvl5pPr>
            <a:lvl6pPr marL="457200" eaLnBrk="0" fontAlgn="base" hangingPunct="0">
              <a:spcBef>
                <a:spcPct val="0"/>
              </a:spcBef>
              <a:spcAft>
                <a:spcPct val="0"/>
              </a:spcAft>
              <a:defRPr sz="4000">
                <a:solidFill>
                  <a:srgbClr val="789FD2"/>
                </a:solidFill>
                <a:latin typeface="Arial" charset="0"/>
                <a:ea typeface="ＭＳ Ｐゴシック" charset="0"/>
              </a:defRPr>
            </a:lvl6pPr>
            <a:lvl7pPr marL="914400" eaLnBrk="0" fontAlgn="base" hangingPunct="0">
              <a:spcBef>
                <a:spcPct val="0"/>
              </a:spcBef>
              <a:spcAft>
                <a:spcPct val="0"/>
              </a:spcAft>
              <a:defRPr sz="4000">
                <a:solidFill>
                  <a:srgbClr val="789FD2"/>
                </a:solidFill>
                <a:latin typeface="Arial" charset="0"/>
                <a:ea typeface="ＭＳ Ｐゴシック" charset="0"/>
              </a:defRPr>
            </a:lvl7pPr>
            <a:lvl8pPr marL="1371600" eaLnBrk="0" fontAlgn="base" hangingPunct="0">
              <a:spcBef>
                <a:spcPct val="0"/>
              </a:spcBef>
              <a:spcAft>
                <a:spcPct val="0"/>
              </a:spcAft>
              <a:defRPr sz="4000">
                <a:solidFill>
                  <a:srgbClr val="789FD2"/>
                </a:solidFill>
                <a:latin typeface="Arial" charset="0"/>
                <a:ea typeface="ＭＳ Ｐゴシック" charset="0"/>
              </a:defRPr>
            </a:lvl8pPr>
            <a:lvl9pPr marL="1828800" eaLnBrk="0" fontAlgn="base" hangingPunct="0">
              <a:spcBef>
                <a:spcPct val="0"/>
              </a:spcBef>
              <a:spcAft>
                <a:spcPct val="0"/>
              </a:spcAft>
              <a:defRPr sz="4000">
                <a:solidFill>
                  <a:srgbClr val="789FD2"/>
                </a:solidFill>
                <a:latin typeface="Arial" charset="0"/>
                <a:ea typeface="ＭＳ Ｐゴシック" charset="0"/>
              </a:defRPr>
            </a:lvl9p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014269"/>
                </a:solidFill>
                <a:effectLst/>
                <a:uLnTx/>
                <a:uFillTx/>
                <a:latin typeface="Arial" charset="0"/>
                <a:ea typeface="ＭＳ Ｐゴシック" charset="0"/>
              </a:rPr>
              <a:t>WELZIJNSINDICATOREN</a:t>
            </a:r>
            <a:endParaRPr kumimoji="0" lang="nl-NL" sz="1800" b="1" i="0" u="sng"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Bevlogenheid</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Tevredenheid</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342831" marR="0" lvl="0" indent="-342831" algn="l" defTabSz="91421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014269"/>
                </a:solidFill>
                <a:effectLst/>
                <a:uLnTx/>
                <a:uFillTx/>
                <a:latin typeface="Arial" charset="0"/>
                <a:ea typeface="ＭＳ Ｐゴシック" charset="0"/>
              </a:rPr>
              <a:t>Blijintentie</a:t>
            </a:r>
            <a:endParaRPr kumimoji="0" lang="en-US" sz="1200" b="1" i="0" u="none" strike="noStrike" kern="1200" cap="none" spc="0" normalizeH="0" baseline="0" noProof="0" dirty="0">
              <a:ln>
                <a:noFill/>
              </a:ln>
              <a:solidFill>
                <a:srgbClr val="014269"/>
              </a:solidFill>
              <a:effectLst/>
              <a:uLnTx/>
              <a:uFillTx/>
              <a:latin typeface="Arial" charset="0"/>
              <a:ea typeface="ＭＳ Ｐゴシック"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NL" sz="1650" b="0" i="0" u="none" strike="noStrike" kern="1200" cap="none" spc="0" normalizeH="0" baseline="0" noProof="0" dirty="0">
              <a:ln>
                <a:noFill/>
              </a:ln>
              <a:solidFill>
                <a:srgbClr val="014269"/>
              </a:solidFill>
              <a:effectLst/>
              <a:uLnTx/>
              <a:uFillTx/>
              <a:latin typeface="Arial" charset="0"/>
              <a:ea typeface="ＭＳ Ｐゴシック" charset="0"/>
            </a:endParaRPr>
          </a:p>
        </p:txBody>
      </p:sp>
      <p:sp>
        <p:nvSpPr>
          <p:cNvPr id="11" name="Up-Down Arrow Callout 10"/>
          <p:cNvSpPr/>
          <p:nvPr/>
        </p:nvSpPr>
        <p:spPr>
          <a:xfrm>
            <a:off x="4423531" y="1295956"/>
            <a:ext cx="3467439" cy="3885188"/>
          </a:xfrm>
          <a:prstGeom prst="upDownArrowCallout">
            <a:avLst>
              <a:gd name="adj1" fmla="val 6760"/>
              <a:gd name="adj2" fmla="val 9735"/>
              <a:gd name="adj3" fmla="val 13703"/>
              <a:gd name="adj4" fmla="val 44543"/>
            </a:avLst>
          </a:prstGeom>
          <a:ln>
            <a:noFill/>
          </a:ln>
          <a:effectLst/>
        </p:spPr>
        <p:style>
          <a:lnRef idx="0">
            <a:schemeClr val="accent2"/>
          </a:lnRef>
          <a:fillRef idx="3">
            <a:schemeClr val="accent2"/>
          </a:fillRef>
          <a:effectRef idx="3">
            <a:schemeClr val="accent2"/>
          </a:effectRef>
          <a:fontRef idx="minor">
            <a:schemeClr val="lt1"/>
          </a:fontRef>
        </p:style>
        <p:txBody>
          <a:bodyPr lIns="108721" tIns="54361" rIns="108721" bIns="54361" anchor="ct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nl-NL"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PERSOONSKENMERKEN</a:t>
            </a:r>
          </a:p>
        </p:txBody>
      </p:sp>
      <p:sp>
        <p:nvSpPr>
          <p:cNvPr id="13" name="Curved Left Arrow 12"/>
          <p:cNvSpPr/>
          <p:nvPr/>
        </p:nvSpPr>
        <p:spPr>
          <a:xfrm rot="5400000" flipH="1">
            <a:off x="6044258" y="-3555659"/>
            <a:ext cx="408253" cy="7619012"/>
          </a:xfrm>
          <a:prstGeom prst="curvedLeftArrow">
            <a:avLst>
              <a:gd name="adj1" fmla="val 160176"/>
              <a:gd name="adj2" fmla="val 261371"/>
              <a:gd name="adj3" fmla="val 49973"/>
            </a:avLst>
          </a:prstGeom>
          <a:solidFill>
            <a:srgbClr val="C00000"/>
          </a:solidFill>
          <a:ln>
            <a:noFill/>
          </a:ln>
          <a:effectLst/>
        </p:spPr>
        <p:style>
          <a:lnRef idx="1">
            <a:schemeClr val="accent4"/>
          </a:lnRef>
          <a:fillRef idx="3">
            <a:schemeClr val="accent4"/>
          </a:fillRef>
          <a:effectRef idx="2">
            <a:schemeClr val="accent4"/>
          </a:effectRef>
          <a:fontRef idx="minor">
            <a:schemeClr val="lt1"/>
          </a:fontRef>
        </p:style>
        <p:txBody>
          <a:bodyPr lIns="108721" tIns="54361" rIns="108721" bIns="54361" anchor="ct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orbel"/>
              <a:ea typeface="+mn-ea"/>
              <a:cs typeface="+mn-cs"/>
            </a:endParaRPr>
          </a:p>
        </p:txBody>
      </p:sp>
      <p:sp>
        <p:nvSpPr>
          <p:cNvPr id="14" name="Curved Left Arrow 13"/>
          <p:cNvSpPr/>
          <p:nvPr/>
        </p:nvSpPr>
        <p:spPr>
          <a:xfrm rot="16200000" flipH="1" flipV="1">
            <a:off x="5664286" y="2641321"/>
            <a:ext cx="457082" cy="7517423"/>
          </a:xfrm>
          <a:prstGeom prst="curvedLeftArrow">
            <a:avLst>
              <a:gd name="adj1" fmla="val 136945"/>
              <a:gd name="adj2" fmla="val 268025"/>
              <a:gd name="adj3" fmla="val 43753"/>
            </a:avLst>
          </a:prstGeom>
          <a:solidFill>
            <a:srgbClr val="95C511"/>
          </a:solidFill>
          <a:ln>
            <a:noFill/>
          </a:ln>
          <a:effectLst/>
        </p:spPr>
        <p:style>
          <a:lnRef idx="1">
            <a:schemeClr val="accent3"/>
          </a:lnRef>
          <a:fillRef idx="3">
            <a:schemeClr val="accent3"/>
          </a:fillRef>
          <a:effectRef idx="2">
            <a:schemeClr val="accent3"/>
          </a:effectRef>
          <a:fontRef idx="minor">
            <a:schemeClr val="lt1"/>
          </a:fontRef>
        </p:style>
        <p:txBody>
          <a:bodyPr lIns="108721" tIns="54361" rIns="108721" bIns="54361" anchor="ct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20" name="Right Arrow 19"/>
          <p:cNvSpPr>
            <a:spLocks noChangeArrowheads="1"/>
          </p:cNvSpPr>
          <p:nvPr/>
        </p:nvSpPr>
        <p:spPr bwMode="auto">
          <a:xfrm>
            <a:off x="3657917" y="457974"/>
            <a:ext cx="4469818" cy="533262"/>
          </a:xfrm>
          <a:prstGeom prst="rightArrow">
            <a:avLst>
              <a:gd name="adj1" fmla="val 50000"/>
              <a:gd name="adj2" fmla="val 50009"/>
            </a:avLst>
          </a:prstGeom>
          <a:solidFill>
            <a:srgbClr val="C00000"/>
          </a:solidFill>
          <a:ln>
            <a:noFill/>
          </a:ln>
        </p:spPr>
        <p:txBody>
          <a:bodyPr lIns="108721" tIns="54361" rIns="108721" bIns="54361"/>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nl-NL" sz="1450" b="0" i="0" u="none" strike="noStrike" kern="1200" cap="none" spc="0" normalizeH="0" baseline="0" noProof="0">
                <a:ln>
                  <a:noFill/>
                </a:ln>
                <a:solidFill>
                  <a:srgbClr val="FFFFFF"/>
                </a:solidFill>
                <a:effectLst/>
                <a:uLnTx/>
                <a:uFillTx/>
                <a:latin typeface="Corbel" panose="020B0503020204020204" pitchFamily="34" charset="0"/>
                <a:ea typeface="MS PGothic" panose="020B0600070205080204" pitchFamily="34" charset="-128"/>
                <a:cs typeface="+mn-cs"/>
              </a:rPr>
              <a:t>demotivatie</a:t>
            </a:r>
          </a:p>
        </p:txBody>
      </p:sp>
      <p:sp>
        <p:nvSpPr>
          <p:cNvPr id="22" name="Right Arrow 21"/>
          <p:cNvSpPr>
            <a:spLocks noChangeArrowheads="1"/>
          </p:cNvSpPr>
          <p:nvPr/>
        </p:nvSpPr>
        <p:spPr bwMode="auto">
          <a:xfrm>
            <a:off x="3997531" y="5638224"/>
            <a:ext cx="4469818" cy="647532"/>
          </a:xfrm>
          <a:prstGeom prst="rightArrow">
            <a:avLst>
              <a:gd name="adj1" fmla="val 50000"/>
              <a:gd name="adj2" fmla="val 50009"/>
            </a:avLst>
          </a:prstGeom>
          <a:solidFill>
            <a:srgbClr val="95C511"/>
          </a:solidFill>
          <a:ln>
            <a:noFill/>
          </a:ln>
          <a:extLst>
            <a:ext uri="{91240B29-F687-4f45-9708-019B960494DF}">
              <a14:hiddenLine xmlns:a14="http://schemas.microsoft.com/office/drawing/2010/main" xmlns="" w="9525">
                <a:solidFill>
                  <a:srgbClr val="000000"/>
                </a:solidFill>
                <a:round/>
                <a:headEnd/>
                <a:tailEnd/>
              </a14:hiddenLine>
            </a:ext>
          </a:extLst>
        </p:spPr>
        <p:txBody>
          <a:bodyPr lIns="108721" tIns="54361" rIns="108721" bIns="54361"/>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nl-NL" sz="1450" b="0" i="0" u="none" strike="noStrike" kern="1200" cap="none" spc="0" normalizeH="0" baseline="0" noProof="0">
                <a:ln>
                  <a:noFill/>
                </a:ln>
                <a:solidFill>
                  <a:srgbClr val="014269"/>
                </a:solidFill>
                <a:effectLst/>
                <a:uLnTx/>
                <a:uFillTx/>
                <a:latin typeface="Corbel" panose="020B0503020204020204" pitchFamily="34" charset="0"/>
                <a:ea typeface="MS PGothic" panose="020B0600070205080204" pitchFamily="34" charset="-128"/>
                <a:cs typeface="+mn-cs"/>
              </a:rPr>
              <a:t>energie</a:t>
            </a:r>
          </a:p>
        </p:txBody>
      </p:sp>
      <p:sp>
        <p:nvSpPr>
          <p:cNvPr id="25" name="Right Arrow 24"/>
          <p:cNvSpPr>
            <a:spLocks noChangeArrowheads="1"/>
          </p:cNvSpPr>
          <p:nvPr/>
        </p:nvSpPr>
        <p:spPr bwMode="auto">
          <a:xfrm>
            <a:off x="3997531" y="5066874"/>
            <a:ext cx="4469818" cy="571352"/>
          </a:xfrm>
          <a:prstGeom prst="rightArrow">
            <a:avLst>
              <a:gd name="adj1" fmla="val 50000"/>
              <a:gd name="adj2" fmla="val 50009"/>
            </a:avLst>
          </a:prstGeom>
          <a:solidFill>
            <a:srgbClr val="95C511"/>
          </a:solidFill>
          <a:ln>
            <a:noFill/>
          </a:ln>
          <a:extLst>
            <a:ext uri="{91240B29-F687-4f45-9708-019B960494DF}">
              <a14:hiddenLine xmlns:a14="http://schemas.microsoft.com/office/drawing/2010/main" xmlns="" w="9525">
                <a:solidFill>
                  <a:srgbClr val="000000"/>
                </a:solidFill>
                <a:round/>
                <a:headEnd/>
                <a:tailEnd/>
              </a14:hiddenLine>
            </a:ext>
          </a:extLst>
        </p:spPr>
        <p:txBody>
          <a:bodyPr lIns="108721" tIns="54361" rIns="108721" bIns="54361"/>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nl-NL" sz="1450" b="0" i="0" u="none" strike="noStrike" kern="1200" cap="none" spc="0" normalizeH="0" baseline="0" noProof="0" dirty="0">
                <a:ln>
                  <a:noFill/>
                </a:ln>
                <a:solidFill>
                  <a:srgbClr val="014269"/>
                </a:solidFill>
                <a:effectLst/>
                <a:uLnTx/>
                <a:uFillTx/>
                <a:latin typeface="Corbel" panose="020B0503020204020204" pitchFamily="34" charset="0"/>
                <a:ea typeface="MS PGothic" panose="020B0600070205080204" pitchFamily="34" charset="-128"/>
                <a:cs typeface="+mn-cs"/>
              </a:rPr>
              <a:t>motivatie</a:t>
            </a:r>
          </a:p>
        </p:txBody>
      </p:sp>
      <p:sp>
        <p:nvSpPr>
          <p:cNvPr id="2" name="Frame 1"/>
          <p:cNvSpPr/>
          <p:nvPr/>
        </p:nvSpPr>
        <p:spPr bwMode="auto">
          <a:xfrm>
            <a:off x="9166885" y="1341982"/>
            <a:ext cx="1921683" cy="215844"/>
          </a:xfrm>
          <a:prstGeom prst="frame">
            <a:avLst/>
          </a:prstGeom>
          <a:noFill/>
          <a:ln w="9525" cap="flat" cmpd="sng" algn="ctr">
            <a:noFill/>
            <a:prstDash val="solid"/>
            <a:round/>
            <a:headEnd type="none" w="med" len="med"/>
            <a:tailEnd type="none" w="med" len="med"/>
          </a:ln>
          <a:effectLst/>
        </p:spPr>
        <p:txBody>
          <a:bodyPr lIns="108721" tIns="54361" rIns="108721" bIns="54361"/>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1C3B71"/>
              </a:solidFill>
              <a:effectLst/>
              <a:uLnTx/>
              <a:uFillTx/>
              <a:latin typeface="Corbel" panose="020B0503020204020204" pitchFamily="34" charset="0"/>
              <a:ea typeface="MS PGothic" panose="020B0600070205080204" pitchFamily="34" charset="-128"/>
              <a:cs typeface="+mn-cs"/>
            </a:endParaRPr>
          </a:p>
        </p:txBody>
      </p:sp>
      <p:sp>
        <p:nvSpPr>
          <p:cNvPr id="3" name="TextBox 2"/>
          <p:cNvSpPr txBox="1"/>
          <p:nvPr/>
        </p:nvSpPr>
        <p:spPr>
          <a:xfrm>
            <a:off x="7778421" y="6487890"/>
            <a:ext cx="4698611" cy="331184"/>
          </a:xfrm>
          <a:prstGeom prst="rect">
            <a:avLst/>
          </a:prstGeom>
        </p:spPr>
        <p:txBody>
          <a:bodyPr vert="horz" wrap="square" lIns="45659" tIns="22830" rIns="45659" bIns="22830" rtlCol="0" anchor="ctr">
            <a:spAutoFit/>
          </a:bodyPr>
          <a:lstStyle/>
          <a:p>
            <a:pPr marL="0" marR="0" lvl="0" indent="0" algn="l" defTabSz="914217" rtl="0" eaLnBrk="1" fontAlgn="base" latinLnBrk="0" hangingPunct="1">
              <a:lnSpc>
                <a:spcPct val="130000"/>
              </a:lnSpc>
              <a:spcBef>
                <a:spcPct val="0"/>
              </a:spcBef>
              <a:spcAft>
                <a:spcPct val="0"/>
              </a:spcAft>
              <a:buClrTx/>
              <a:buSzTx/>
              <a:buFontTx/>
              <a:buNone/>
              <a:tabLst/>
              <a:defRPr/>
            </a:pPr>
            <a:r>
              <a:rPr kumimoji="0" lang="en-US" sz="1550" b="1" i="0" u="none" strike="noStrike" kern="1200" cap="none" spc="0" normalizeH="0" baseline="0" noProof="0" dirty="0">
                <a:ln>
                  <a:noFill/>
                </a:ln>
                <a:solidFill>
                  <a:srgbClr val="FFFFFF">
                    <a:lumMod val="75000"/>
                  </a:srgbClr>
                </a:solidFill>
                <a:effectLst/>
                <a:uLnTx/>
                <a:uFillTx/>
                <a:latin typeface="Corbel" panose="020B0503020204020204" pitchFamily="34" charset="0"/>
                <a:ea typeface="MS PGothic" panose="020B0600070205080204" pitchFamily="34" charset="-128"/>
                <a:cs typeface="Roboto Light"/>
              </a:rPr>
              <a:t>Modified from Bakker &amp; </a:t>
            </a:r>
            <a:r>
              <a:rPr kumimoji="0" lang="en-US" sz="1550" b="1" i="0" u="none" strike="noStrike" kern="1200" cap="none" spc="0" normalizeH="0" baseline="0" noProof="0" dirty="0" err="1">
                <a:ln>
                  <a:noFill/>
                </a:ln>
                <a:solidFill>
                  <a:srgbClr val="FFFFFF">
                    <a:lumMod val="75000"/>
                  </a:srgbClr>
                </a:solidFill>
                <a:effectLst/>
                <a:uLnTx/>
                <a:uFillTx/>
                <a:latin typeface="Corbel" panose="020B0503020204020204" pitchFamily="34" charset="0"/>
                <a:ea typeface="MS PGothic" panose="020B0600070205080204" pitchFamily="34" charset="-128"/>
                <a:cs typeface="Roboto Light"/>
              </a:rPr>
              <a:t>Demerouti</a:t>
            </a:r>
            <a:r>
              <a:rPr kumimoji="0" lang="en-US" sz="1550" b="1" i="0" u="none" strike="noStrike" kern="1200" cap="none" spc="0" normalizeH="0" baseline="0" noProof="0" dirty="0">
                <a:ln>
                  <a:noFill/>
                </a:ln>
                <a:solidFill>
                  <a:srgbClr val="FFFFFF">
                    <a:lumMod val="75000"/>
                  </a:srgbClr>
                </a:solidFill>
                <a:effectLst/>
                <a:uLnTx/>
                <a:uFillTx/>
                <a:latin typeface="Corbel" panose="020B0503020204020204" pitchFamily="34" charset="0"/>
                <a:ea typeface="MS PGothic" panose="020B0600070205080204" pitchFamily="34" charset="-128"/>
                <a:cs typeface="Roboto Light"/>
              </a:rPr>
              <a:t>, 2004</a:t>
            </a:r>
          </a:p>
        </p:txBody>
      </p:sp>
    </p:spTree>
    <p:extLst>
      <p:ext uri="{BB962C8B-B14F-4D97-AF65-F5344CB8AC3E}">
        <p14:creationId xmlns:p14="http://schemas.microsoft.com/office/powerpoint/2010/main" val="2322601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iped Right Arrow 10"/>
          <p:cNvSpPr/>
          <p:nvPr/>
        </p:nvSpPr>
        <p:spPr bwMode="auto">
          <a:xfrm>
            <a:off x="552739" y="4114711"/>
            <a:ext cx="11480800" cy="1371421"/>
          </a:xfrm>
          <a:prstGeom prst="stripedRightArrow">
            <a:avLst>
              <a:gd name="adj1" fmla="val 72164"/>
              <a:gd name="adj2" fmla="val 50000"/>
            </a:avLst>
          </a:prstGeom>
          <a:gradFill flip="none" rotWithShape="1">
            <a:gsLst>
              <a:gs pos="0">
                <a:srgbClr val="92D050"/>
              </a:gs>
              <a:gs pos="100000">
                <a:schemeClr val="accent4"/>
              </a:gs>
            </a:gsLst>
            <a:lin ang="0" scaled="1"/>
            <a:tileRect/>
          </a:gradFill>
          <a:ln w="9525" cap="flat" cmpd="sng" algn="ctr">
            <a:noFill/>
            <a:prstDash val="solid"/>
            <a:round/>
            <a:headEnd type="none" w="med" len="med"/>
            <a:tailEnd type="none" w="med" len="med"/>
          </a:ln>
          <a:effectLst/>
        </p:spPr>
        <p:txBody>
          <a:bodyPr lIns="108735" tIns="54368" rIns="108735" bIns="54368"/>
          <a:lstStyle/>
          <a:p>
            <a:pPr>
              <a:defRPr/>
            </a:pPr>
            <a:endParaRPr lang="nl-NL" dirty="0">
              <a:latin typeface="Arial" pitchFamily="-111" charset="0"/>
              <a:ea typeface="+mn-ea"/>
              <a:cs typeface="+mn-cs"/>
            </a:endParaRPr>
          </a:p>
        </p:txBody>
      </p:sp>
      <p:sp>
        <p:nvSpPr>
          <p:cNvPr id="30722" name="TextBox 11"/>
          <p:cNvSpPr txBox="1">
            <a:spLocks noChangeArrowheads="1"/>
          </p:cNvSpPr>
          <p:nvPr/>
        </p:nvSpPr>
        <p:spPr bwMode="auto">
          <a:xfrm>
            <a:off x="914400" y="2333000"/>
            <a:ext cx="1422400" cy="1125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8735" tIns="54368" rIns="108735" bIns="54368">
            <a:spAutoFit/>
          </a:bodyPr>
          <a:lstStyle>
            <a:lvl1pPr>
              <a:defRPr sz="4000">
                <a:solidFill>
                  <a:srgbClr val="789FD2"/>
                </a:solidFill>
                <a:latin typeface="Arial" charset="0"/>
                <a:ea typeface="ＭＳ Ｐゴシック" charset="0"/>
                <a:cs typeface="ＭＳ Ｐゴシック" charset="0"/>
              </a:defRPr>
            </a:lvl1pPr>
            <a:lvl2pPr marL="742950" indent="-285750">
              <a:defRPr sz="4000">
                <a:solidFill>
                  <a:srgbClr val="789FD2"/>
                </a:solidFill>
                <a:latin typeface="Arial" charset="0"/>
                <a:ea typeface="ＭＳ Ｐゴシック" charset="0"/>
              </a:defRPr>
            </a:lvl2pPr>
            <a:lvl3pPr marL="1143000" indent="-228600">
              <a:defRPr sz="4000">
                <a:solidFill>
                  <a:srgbClr val="789FD2"/>
                </a:solidFill>
                <a:latin typeface="Arial" charset="0"/>
                <a:ea typeface="ＭＳ Ｐゴシック" charset="0"/>
              </a:defRPr>
            </a:lvl3pPr>
            <a:lvl4pPr marL="1600200" indent="-228600">
              <a:defRPr sz="4000">
                <a:solidFill>
                  <a:srgbClr val="789FD2"/>
                </a:solidFill>
                <a:latin typeface="Arial" charset="0"/>
                <a:ea typeface="ＭＳ Ｐゴシック" charset="0"/>
              </a:defRPr>
            </a:lvl4pPr>
            <a:lvl5pPr marL="2057400" indent="-228600">
              <a:defRPr sz="4000">
                <a:solidFill>
                  <a:srgbClr val="789FD2"/>
                </a:solidFill>
                <a:latin typeface="Arial" charset="0"/>
                <a:ea typeface="ＭＳ Ｐゴシック" charset="0"/>
              </a:defRPr>
            </a:lvl5pPr>
            <a:lvl6pPr marL="2514600" indent="-228600" algn="ctr" eaLnBrk="0" fontAlgn="base" hangingPunct="0">
              <a:spcBef>
                <a:spcPct val="0"/>
              </a:spcBef>
              <a:spcAft>
                <a:spcPct val="0"/>
              </a:spcAft>
              <a:defRPr sz="4000">
                <a:solidFill>
                  <a:srgbClr val="789FD2"/>
                </a:solidFill>
                <a:latin typeface="Arial" charset="0"/>
                <a:ea typeface="ＭＳ Ｐゴシック" charset="0"/>
              </a:defRPr>
            </a:lvl6pPr>
            <a:lvl7pPr marL="2971800" indent="-228600" algn="ctr" eaLnBrk="0" fontAlgn="base" hangingPunct="0">
              <a:spcBef>
                <a:spcPct val="0"/>
              </a:spcBef>
              <a:spcAft>
                <a:spcPct val="0"/>
              </a:spcAft>
              <a:defRPr sz="4000">
                <a:solidFill>
                  <a:srgbClr val="789FD2"/>
                </a:solidFill>
                <a:latin typeface="Arial" charset="0"/>
                <a:ea typeface="ＭＳ Ｐゴシック" charset="0"/>
              </a:defRPr>
            </a:lvl7pPr>
            <a:lvl8pPr marL="3429000" indent="-228600" algn="ctr" eaLnBrk="0" fontAlgn="base" hangingPunct="0">
              <a:spcBef>
                <a:spcPct val="0"/>
              </a:spcBef>
              <a:spcAft>
                <a:spcPct val="0"/>
              </a:spcAft>
              <a:defRPr sz="4000">
                <a:solidFill>
                  <a:srgbClr val="789FD2"/>
                </a:solidFill>
                <a:latin typeface="Arial" charset="0"/>
                <a:ea typeface="ＭＳ Ｐゴシック" charset="0"/>
              </a:defRPr>
            </a:lvl8pPr>
            <a:lvl9pPr marL="3886200" indent="-228600" algn="ctr" eaLnBrk="0" fontAlgn="base" hangingPunct="0">
              <a:spcBef>
                <a:spcPct val="0"/>
              </a:spcBef>
              <a:spcAft>
                <a:spcPct val="0"/>
              </a:spcAft>
              <a:defRPr sz="4000">
                <a:solidFill>
                  <a:srgbClr val="789FD2"/>
                </a:solidFill>
                <a:latin typeface="Arial" charset="0"/>
                <a:ea typeface="ＭＳ Ｐゴシック" charset="0"/>
              </a:defRPr>
            </a:lvl9pPr>
          </a:lstStyle>
          <a:p>
            <a:r>
              <a:rPr lang="nl-BE" sz="1650" dirty="0"/>
              <a:t>Vitale en gemoti-veerde werknemer</a:t>
            </a:r>
          </a:p>
        </p:txBody>
      </p:sp>
      <p:sp>
        <p:nvSpPr>
          <p:cNvPr id="30723" name="Down Arrow 12"/>
          <p:cNvSpPr>
            <a:spLocks noChangeArrowheads="1"/>
          </p:cNvSpPr>
          <p:nvPr/>
        </p:nvSpPr>
        <p:spPr bwMode="auto">
          <a:xfrm>
            <a:off x="1219200" y="3657570"/>
            <a:ext cx="609600" cy="457140"/>
          </a:xfrm>
          <a:prstGeom prst="downArrow">
            <a:avLst>
              <a:gd name="adj1" fmla="val 50000"/>
              <a:gd name="adj2" fmla="val 50000"/>
            </a:avLst>
          </a:prstGeom>
          <a:solidFill>
            <a:srgbClr val="98B4E6"/>
          </a:solidFill>
          <a:ln>
            <a:noFill/>
          </a:ln>
          <a:extLst>
            <a:ext uri="{91240B29-F687-4f45-9708-019B960494DF}">
              <a14:hiddenLine xmlns:a14="http://schemas.microsoft.com/office/drawing/2010/main" xmlns="" w="9525">
                <a:solidFill>
                  <a:srgbClr val="000000"/>
                </a:solidFill>
                <a:round/>
                <a:headEnd/>
                <a:tailEnd/>
              </a14:hiddenLine>
            </a:ext>
          </a:extLst>
        </p:spPr>
        <p:txBody>
          <a:bodyPr lIns="108735" tIns="54368" rIns="108735" bIns="54368"/>
          <a:lstStyle/>
          <a:p>
            <a:endParaRPr lang="nl-NL"/>
          </a:p>
        </p:txBody>
      </p:sp>
      <p:sp>
        <p:nvSpPr>
          <p:cNvPr id="30724" name="TextBox 13"/>
          <p:cNvSpPr txBox="1">
            <a:spLocks noChangeArrowheads="1"/>
          </p:cNvSpPr>
          <p:nvPr/>
        </p:nvSpPr>
        <p:spPr bwMode="auto">
          <a:xfrm>
            <a:off x="3145001" y="2382844"/>
            <a:ext cx="1524000" cy="1125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8735" tIns="54368" rIns="108735" bIns="54368">
            <a:spAutoFit/>
          </a:bodyPr>
          <a:lstStyle>
            <a:lvl1pPr>
              <a:defRPr sz="4000">
                <a:solidFill>
                  <a:srgbClr val="789FD2"/>
                </a:solidFill>
                <a:latin typeface="Arial" charset="0"/>
                <a:ea typeface="ＭＳ Ｐゴシック" charset="0"/>
                <a:cs typeface="ＭＳ Ｐゴシック" charset="0"/>
              </a:defRPr>
            </a:lvl1pPr>
            <a:lvl2pPr marL="742950" indent="-285750">
              <a:defRPr sz="4000">
                <a:solidFill>
                  <a:srgbClr val="789FD2"/>
                </a:solidFill>
                <a:latin typeface="Arial" charset="0"/>
                <a:ea typeface="ＭＳ Ｐゴシック" charset="0"/>
              </a:defRPr>
            </a:lvl2pPr>
            <a:lvl3pPr marL="1143000" indent="-228600">
              <a:defRPr sz="4000">
                <a:solidFill>
                  <a:srgbClr val="789FD2"/>
                </a:solidFill>
                <a:latin typeface="Arial" charset="0"/>
                <a:ea typeface="ＭＳ Ｐゴシック" charset="0"/>
              </a:defRPr>
            </a:lvl3pPr>
            <a:lvl4pPr marL="1600200" indent="-228600">
              <a:defRPr sz="4000">
                <a:solidFill>
                  <a:srgbClr val="789FD2"/>
                </a:solidFill>
                <a:latin typeface="Arial" charset="0"/>
                <a:ea typeface="ＭＳ Ｐゴシック" charset="0"/>
              </a:defRPr>
            </a:lvl4pPr>
            <a:lvl5pPr marL="2057400" indent="-228600">
              <a:defRPr sz="4000">
                <a:solidFill>
                  <a:srgbClr val="789FD2"/>
                </a:solidFill>
                <a:latin typeface="Arial" charset="0"/>
                <a:ea typeface="ＭＳ Ｐゴシック" charset="0"/>
              </a:defRPr>
            </a:lvl5pPr>
            <a:lvl6pPr marL="2514600" indent="-228600" algn="ctr" eaLnBrk="0" fontAlgn="base" hangingPunct="0">
              <a:spcBef>
                <a:spcPct val="0"/>
              </a:spcBef>
              <a:spcAft>
                <a:spcPct val="0"/>
              </a:spcAft>
              <a:defRPr sz="4000">
                <a:solidFill>
                  <a:srgbClr val="789FD2"/>
                </a:solidFill>
                <a:latin typeface="Arial" charset="0"/>
                <a:ea typeface="ＭＳ Ｐゴシック" charset="0"/>
              </a:defRPr>
            </a:lvl6pPr>
            <a:lvl7pPr marL="2971800" indent="-228600" algn="ctr" eaLnBrk="0" fontAlgn="base" hangingPunct="0">
              <a:spcBef>
                <a:spcPct val="0"/>
              </a:spcBef>
              <a:spcAft>
                <a:spcPct val="0"/>
              </a:spcAft>
              <a:defRPr sz="4000">
                <a:solidFill>
                  <a:srgbClr val="789FD2"/>
                </a:solidFill>
                <a:latin typeface="Arial" charset="0"/>
                <a:ea typeface="ＭＳ Ｐゴシック" charset="0"/>
              </a:defRPr>
            </a:lvl7pPr>
            <a:lvl8pPr marL="3429000" indent="-228600" algn="ctr" eaLnBrk="0" fontAlgn="base" hangingPunct="0">
              <a:spcBef>
                <a:spcPct val="0"/>
              </a:spcBef>
              <a:spcAft>
                <a:spcPct val="0"/>
              </a:spcAft>
              <a:defRPr sz="4000">
                <a:solidFill>
                  <a:srgbClr val="789FD2"/>
                </a:solidFill>
                <a:latin typeface="Arial" charset="0"/>
                <a:ea typeface="ＭＳ Ｐゴシック" charset="0"/>
              </a:defRPr>
            </a:lvl8pPr>
            <a:lvl9pPr marL="3886200" indent="-228600" algn="ctr" eaLnBrk="0" fontAlgn="base" hangingPunct="0">
              <a:spcBef>
                <a:spcPct val="0"/>
              </a:spcBef>
              <a:spcAft>
                <a:spcPct val="0"/>
              </a:spcAft>
              <a:defRPr sz="4000">
                <a:solidFill>
                  <a:srgbClr val="789FD2"/>
                </a:solidFill>
                <a:latin typeface="Arial" charset="0"/>
                <a:ea typeface="ＭＳ Ｐゴシック" charset="0"/>
              </a:defRPr>
            </a:lvl9pPr>
          </a:lstStyle>
          <a:p>
            <a:r>
              <a:rPr lang="nl-NL" sz="1650" dirty="0"/>
              <a:t>Hoge inspanning, hoge prestaties</a:t>
            </a:r>
          </a:p>
        </p:txBody>
      </p:sp>
      <p:sp>
        <p:nvSpPr>
          <p:cNvPr id="30725" name="Down Arrow 14"/>
          <p:cNvSpPr>
            <a:spLocks noChangeArrowheads="1"/>
          </p:cNvSpPr>
          <p:nvPr/>
        </p:nvSpPr>
        <p:spPr bwMode="auto">
          <a:xfrm>
            <a:off x="3454400" y="3657570"/>
            <a:ext cx="609600" cy="457140"/>
          </a:xfrm>
          <a:prstGeom prst="downArrow">
            <a:avLst>
              <a:gd name="adj1" fmla="val 50000"/>
              <a:gd name="adj2" fmla="val 50000"/>
            </a:avLst>
          </a:prstGeom>
          <a:solidFill>
            <a:srgbClr val="98B4E6"/>
          </a:solidFill>
          <a:ln>
            <a:noFill/>
          </a:ln>
          <a:extLst>
            <a:ext uri="{91240B29-F687-4f45-9708-019B960494DF}">
              <a14:hiddenLine xmlns:a14="http://schemas.microsoft.com/office/drawing/2010/main" xmlns="" w="9525">
                <a:solidFill>
                  <a:srgbClr val="000000"/>
                </a:solidFill>
                <a:round/>
                <a:headEnd/>
                <a:tailEnd/>
              </a14:hiddenLine>
            </a:ext>
          </a:extLst>
        </p:spPr>
        <p:txBody>
          <a:bodyPr lIns="108735" tIns="54368" rIns="108735" bIns="54368"/>
          <a:lstStyle/>
          <a:p>
            <a:endParaRPr lang="nl-NL"/>
          </a:p>
        </p:txBody>
      </p:sp>
      <p:sp>
        <p:nvSpPr>
          <p:cNvPr id="30726" name="TextBox 15"/>
          <p:cNvSpPr txBox="1">
            <a:spLocks noChangeArrowheads="1"/>
          </p:cNvSpPr>
          <p:nvPr/>
        </p:nvSpPr>
        <p:spPr bwMode="auto">
          <a:xfrm>
            <a:off x="5181600" y="2449956"/>
            <a:ext cx="1828800" cy="1125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8735" tIns="54368" rIns="108735" bIns="54368">
            <a:spAutoFit/>
          </a:bodyPr>
          <a:lstStyle>
            <a:lvl1pPr>
              <a:defRPr sz="4000">
                <a:solidFill>
                  <a:srgbClr val="789FD2"/>
                </a:solidFill>
                <a:latin typeface="Arial" charset="0"/>
                <a:ea typeface="ＭＳ Ｐゴシック" charset="0"/>
                <a:cs typeface="ＭＳ Ｐゴシック" charset="0"/>
              </a:defRPr>
            </a:lvl1pPr>
            <a:lvl2pPr marL="742950" indent="-285750">
              <a:defRPr sz="4000">
                <a:solidFill>
                  <a:srgbClr val="789FD2"/>
                </a:solidFill>
                <a:latin typeface="Arial" charset="0"/>
                <a:ea typeface="ＭＳ Ｐゴシック" charset="0"/>
              </a:defRPr>
            </a:lvl2pPr>
            <a:lvl3pPr marL="1143000" indent="-228600">
              <a:defRPr sz="4000">
                <a:solidFill>
                  <a:srgbClr val="789FD2"/>
                </a:solidFill>
                <a:latin typeface="Arial" charset="0"/>
                <a:ea typeface="ＭＳ Ｐゴシック" charset="0"/>
              </a:defRPr>
            </a:lvl3pPr>
            <a:lvl4pPr marL="1600200" indent="-228600">
              <a:defRPr sz="4000">
                <a:solidFill>
                  <a:srgbClr val="789FD2"/>
                </a:solidFill>
                <a:latin typeface="Arial" charset="0"/>
                <a:ea typeface="ＭＳ Ｐゴシック" charset="0"/>
              </a:defRPr>
            </a:lvl4pPr>
            <a:lvl5pPr marL="2057400" indent="-228600">
              <a:defRPr sz="4000">
                <a:solidFill>
                  <a:srgbClr val="789FD2"/>
                </a:solidFill>
                <a:latin typeface="Arial" charset="0"/>
                <a:ea typeface="ＭＳ Ｐゴシック" charset="0"/>
              </a:defRPr>
            </a:lvl5pPr>
            <a:lvl6pPr marL="2514600" indent="-228600" algn="ctr" eaLnBrk="0" fontAlgn="base" hangingPunct="0">
              <a:spcBef>
                <a:spcPct val="0"/>
              </a:spcBef>
              <a:spcAft>
                <a:spcPct val="0"/>
              </a:spcAft>
              <a:defRPr sz="4000">
                <a:solidFill>
                  <a:srgbClr val="789FD2"/>
                </a:solidFill>
                <a:latin typeface="Arial" charset="0"/>
                <a:ea typeface="ＭＳ Ｐゴシック" charset="0"/>
              </a:defRPr>
            </a:lvl6pPr>
            <a:lvl7pPr marL="2971800" indent="-228600" algn="ctr" eaLnBrk="0" fontAlgn="base" hangingPunct="0">
              <a:spcBef>
                <a:spcPct val="0"/>
              </a:spcBef>
              <a:spcAft>
                <a:spcPct val="0"/>
              </a:spcAft>
              <a:defRPr sz="4000">
                <a:solidFill>
                  <a:srgbClr val="789FD2"/>
                </a:solidFill>
                <a:latin typeface="Arial" charset="0"/>
                <a:ea typeface="ＭＳ Ｐゴシック" charset="0"/>
              </a:defRPr>
            </a:lvl7pPr>
            <a:lvl8pPr marL="3429000" indent="-228600" algn="ctr" eaLnBrk="0" fontAlgn="base" hangingPunct="0">
              <a:spcBef>
                <a:spcPct val="0"/>
              </a:spcBef>
              <a:spcAft>
                <a:spcPct val="0"/>
              </a:spcAft>
              <a:defRPr sz="4000">
                <a:solidFill>
                  <a:srgbClr val="789FD2"/>
                </a:solidFill>
                <a:latin typeface="Arial" charset="0"/>
                <a:ea typeface="ＭＳ Ｐゴシック" charset="0"/>
              </a:defRPr>
            </a:lvl8pPr>
            <a:lvl9pPr marL="3886200" indent="-228600" algn="ctr" eaLnBrk="0" fontAlgn="base" hangingPunct="0">
              <a:spcBef>
                <a:spcPct val="0"/>
              </a:spcBef>
              <a:spcAft>
                <a:spcPct val="0"/>
              </a:spcAft>
              <a:defRPr sz="4000">
                <a:solidFill>
                  <a:srgbClr val="789FD2"/>
                </a:solidFill>
                <a:latin typeface="Arial" charset="0"/>
                <a:ea typeface="ＭＳ Ｐゴシック" charset="0"/>
              </a:defRPr>
            </a:lvl9pPr>
          </a:lstStyle>
          <a:p>
            <a:r>
              <a:rPr lang="nl-NL" sz="1650" dirty="0"/>
              <a:t>uitputting, stressklachten, kort verzuim, fouten</a:t>
            </a:r>
          </a:p>
        </p:txBody>
      </p:sp>
      <p:sp>
        <p:nvSpPr>
          <p:cNvPr id="30727" name="Down Arrow 16"/>
          <p:cNvSpPr>
            <a:spLocks noChangeArrowheads="1"/>
          </p:cNvSpPr>
          <p:nvPr/>
        </p:nvSpPr>
        <p:spPr bwMode="auto">
          <a:xfrm>
            <a:off x="5791200" y="3657570"/>
            <a:ext cx="609600" cy="457140"/>
          </a:xfrm>
          <a:prstGeom prst="downArrow">
            <a:avLst>
              <a:gd name="adj1" fmla="val 50000"/>
              <a:gd name="adj2" fmla="val 50000"/>
            </a:avLst>
          </a:prstGeom>
          <a:solidFill>
            <a:srgbClr val="98B4E6"/>
          </a:solidFill>
          <a:ln>
            <a:noFill/>
          </a:ln>
          <a:extLst>
            <a:ext uri="{91240B29-F687-4f45-9708-019B960494DF}">
              <a14:hiddenLine xmlns:a14="http://schemas.microsoft.com/office/drawing/2010/main" xmlns="" w="9525">
                <a:solidFill>
                  <a:srgbClr val="000000"/>
                </a:solidFill>
                <a:round/>
                <a:headEnd/>
                <a:tailEnd/>
              </a14:hiddenLine>
            </a:ext>
          </a:extLst>
        </p:spPr>
        <p:txBody>
          <a:bodyPr lIns="108735" tIns="54368" rIns="108735" bIns="54368"/>
          <a:lstStyle/>
          <a:p>
            <a:endParaRPr lang="nl-NL"/>
          </a:p>
        </p:txBody>
      </p:sp>
      <p:sp>
        <p:nvSpPr>
          <p:cNvPr id="30728" name="TextBox 17"/>
          <p:cNvSpPr txBox="1">
            <a:spLocks noChangeArrowheads="1"/>
          </p:cNvSpPr>
          <p:nvPr/>
        </p:nvSpPr>
        <p:spPr bwMode="auto">
          <a:xfrm>
            <a:off x="7721600" y="2586883"/>
            <a:ext cx="1625600" cy="87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8735" tIns="54368" rIns="108735" bIns="54368">
            <a:spAutoFit/>
          </a:bodyPr>
          <a:lstStyle>
            <a:lvl1pPr>
              <a:defRPr sz="4000">
                <a:solidFill>
                  <a:srgbClr val="789FD2"/>
                </a:solidFill>
                <a:latin typeface="Arial" charset="0"/>
                <a:ea typeface="ＭＳ Ｐゴシック" charset="0"/>
                <a:cs typeface="ＭＳ Ｐゴシック" charset="0"/>
              </a:defRPr>
            </a:lvl1pPr>
            <a:lvl2pPr marL="742950" indent="-285750">
              <a:defRPr sz="4000">
                <a:solidFill>
                  <a:srgbClr val="789FD2"/>
                </a:solidFill>
                <a:latin typeface="Arial" charset="0"/>
                <a:ea typeface="ＭＳ Ｐゴシック" charset="0"/>
              </a:defRPr>
            </a:lvl2pPr>
            <a:lvl3pPr marL="1143000" indent="-228600">
              <a:defRPr sz="4000">
                <a:solidFill>
                  <a:srgbClr val="789FD2"/>
                </a:solidFill>
                <a:latin typeface="Arial" charset="0"/>
                <a:ea typeface="ＭＳ Ｐゴシック" charset="0"/>
              </a:defRPr>
            </a:lvl3pPr>
            <a:lvl4pPr marL="1600200" indent="-228600">
              <a:defRPr sz="4000">
                <a:solidFill>
                  <a:srgbClr val="789FD2"/>
                </a:solidFill>
                <a:latin typeface="Arial" charset="0"/>
                <a:ea typeface="ＭＳ Ｐゴシック" charset="0"/>
              </a:defRPr>
            </a:lvl4pPr>
            <a:lvl5pPr marL="2057400" indent="-228600">
              <a:defRPr sz="4000">
                <a:solidFill>
                  <a:srgbClr val="789FD2"/>
                </a:solidFill>
                <a:latin typeface="Arial" charset="0"/>
                <a:ea typeface="ＭＳ Ｐゴシック" charset="0"/>
              </a:defRPr>
            </a:lvl5pPr>
            <a:lvl6pPr marL="2514600" indent="-228600" algn="ctr" eaLnBrk="0" fontAlgn="base" hangingPunct="0">
              <a:spcBef>
                <a:spcPct val="0"/>
              </a:spcBef>
              <a:spcAft>
                <a:spcPct val="0"/>
              </a:spcAft>
              <a:defRPr sz="4000">
                <a:solidFill>
                  <a:srgbClr val="789FD2"/>
                </a:solidFill>
                <a:latin typeface="Arial" charset="0"/>
                <a:ea typeface="ＭＳ Ｐゴシック" charset="0"/>
              </a:defRPr>
            </a:lvl6pPr>
            <a:lvl7pPr marL="2971800" indent="-228600" algn="ctr" eaLnBrk="0" fontAlgn="base" hangingPunct="0">
              <a:spcBef>
                <a:spcPct val="0"/>
              </a:spcBef>
              <a:spcAft>
                <a:spcPct val="0"/>
              </a:spcAft>
              <a:defRPr sz="4000">
                <a:solidFill>
                  <a:srgbClr val="789FD2"/>
                </a:solidFill>
                <a:latin typeface="Arial" charset="0"/>
                <a:ea typeface="ＭＳ Ｐゴシック" charset="0"/>
              </a:defRPr>
            </a:lvl7pPr>
            <a:lvl8pPr marL="3429000" indent="-228600" algn="ctr" eaLnBrk="0" fontAlgn="base" hangingPunct="0">
              <a:spcBef>
                <a:spcPct val="0"/>
              </a:spcBef>
              <a:spcAft>
                <a:spcPct val="0"/>
              </a:spcAft>
              <a:defRPr sz="4000">
                <a:solidFill>
                  <a:srgbClr val="789FD2"/>
                </a:solidFill>
                <a:latin typeface="Arial" charset="0"/>
                <a:ea typeface="ＭＳ Ｐゴシック" charset="0"/>
              </a:defRPr>
            </a:lvl8pPr>
            <a:lvl9pPr marL="3886200" indent="-228600" algn="ctr" eaLnBrk="0" fontAlgn="base" hangingPunct="0">
              <a:spcBef>
                <a:spcPct val="0"/>
              </a:spcBef>
              <a:spcAft>
                <a:spcPct val="0"/>
              </a:spcAft>
              <a:defRPr sz="4000">
                <a:solidFill>
                  <a:srgbClr val="789FD2"/>
                </a:solidFill>
                <a:latin typeface="Arial" charset="0"/>
                <a:ea typeface="ＭＳ Ｐゴシック" charset="0"/>
              </a:defRPr>
            </a:lvl9pPr>
          </a:lstStyle>
          <a:p>
            <a:r>
              <a:rPr lang="nl-NL" sz="1650" dirty="0"/>
              <a:t>Demotivatie, cynisme, distantie</a:t>
            </a:r>
          </a:p>
        </p:txBody>
      </p:sp>
      <p:sp>
        <p:nvSpPr>
          <p:cNvPr id="30729" name="Down Arrow 18"/>
          <p:cNvSpPr>
            <a:spLocks noChangeArrowheads="1"/>
          </p:cNvSpPr>
          <p:nvPr/>
        </p:nvSpPr>
        <p:spPr bwMode="auto">
          <a:xfrm>
            <a:off x="8229600" y="3657570"/>
            <a:ext cx="609600" cy="457140"/>
          </a:xfrm>
          <a:prstGeom prst="downArrow">
            <a:avLst>
              <a:gd name="adj1" fmla="val 50000"/>
              <a:gd name="adj2" fmla="val 50000"/>
            </a:avLst>
          </a:prstGeom>
          <a:solidFill>
            <a:srgbClr val="98B4E6"/>
          </a:solidFill>
          <a:ln>
            <a:noFill/>
          </a:ln>
          <a:extLst>
            <a:ext uri="{91240B29-F687-4f45-9708-019B960494DF}">
              <a14:hiddenLine xmlns:a14="http://schemas.microsoft.com/office/drawing/2010/main" xmlns="" w="9525">
                <a:solidFill>
                  <a:srgbClr val="000000"/>
                </a:solidFill>
                <a:round/>
                <a:headEnd/>
                <a:tailEnd/>
              </a14:hiddenLine>
            </a:ext>
          </a:extLst>
        </p:spPr>
        <p:txBody>
          <a:bodyPr lIns="108735" tIns="54368" rIns="108735" bIns="54368"/>
          <a:lstStyle/>
          <a:p>
            <a:endParaRPr lang="nl-NL"/>
          </a:p>
        </p:txBody>
      </p:sp>
      <p:sp>
        <p:nvSpPr>
          <p:cNvPr id="30730" name="TextBox 21"/>
          <p:cNvSpPr txBox="1">
            <a:spLocks noChangeArrowheads="1"/>
          </p:cNvSpPr>
          <p:nvPr/>
        </p:nvSpPr>
        <p:spPr bwMode="auto">
          <a:xfrm>
            <a:off x="9855200" y="2636727"/>
            <a:ext cx="1422400" cy="87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8735" tIns="54368" rIns="108735" bIns="54368">
            <a:spAutoFit/>
          </a:bodyPr>
          <a:lstStyle>
            <a:lvl1pPr>
              <a:defRPr sz="4000">
                <a:solidFill>
                  <a:srgbClr val="789FD2"/>
                </a:solidFill>
                <a:latin typeface="Arial" charset="0"/>
                <a:ea typeface="ＭＳ Ｐゴシック" charset="0"/>
                <a:cs typeface="ＭＳ Ｐゴシック" charset="0"/>
              </a:defRPr>
            </a:lvl1pPr>
            <a:lvl2pPr marL="742950" indent="-285750">
              <a:defRPr sz="4000">
                <a:solidFill>
                  <a:srgbClr val="789FD2"/>
                </a:solidFill>
                <a:latin typeface="Arial" charset="0"/>
                <a:ea typeface="ＭＳ Ｐゴシック" charset="0"/>
              </a:defRPr>
            </a:lvl2pPr>
            <a:lvl3pPr marL="1143000" indent="-228600">
              <a:defRPr sz="4000">
                <a:solidFill>
                  <a:srgbClr val="789FD2"/>
                </a:solidFill>
                <a:latin typeface="Arial" charset="0"/>
                <a:ea typeface="ＭＳ Ｐゴシック" charset="0"/>
              </a:defRPr>
            </a:lvl3pPr>
            <a:lvl4pPr marL="1600200" indent="-228600">
              <a:defRPr sz="4000">
                <a:solidFill>
                  <a:srgbClr val="789FD2"/>
                </a:solidFill>
                <a:latin typeface="Arial" charset="0"/>
                <a:ea typeface="ＭＳ Ｐゴシック" charset="0"/>
              </a:defRPr>
            </a:lvl4pPr>
            <a:lvl5pPr marL="2057400" indent="-228600">
              <a:defRPr sz="4000">
                <a:solidFill>
                  <a:srgbClr val="789FD2"/>
                </a:solidFill>
                <a:latin typeface="Arial" charset="0"/>
                <a:ea typeface="ＭＳ Ｐゴシック" charset="0"/>
              </a:defRPr>
            </a:lvl5pPr>
            <a:lvl6pPr marL="2514600" indent="-228600" algn="ctr" eaLnBrk="0" fontAlgn="base" hangingPunct="0">
              <a:spcBef>
                <a:spcPct val="0"/>
              </a:spcBef>
              <a:spcAft>
                <a:spcPct val="0"/>
              </a:spcAft>
              <a:defRPr sz="4000">
                <a:solidFill>
                  <a:srgbClr val="789FD2"/>
                </a:solidFill>
                <a:latin typeface="Arial" charset="0"/>
                <a:ea typeface="ＭＳ Ｐゴシック" charset="0"/>
              </a:defRPr>
            </a:lvl6pPr>
            <a:lvl7pPr marL="2971800" indent="-228600" algn="ctr" eaLnBrk="0" fontAlgn="base" hangingPunct="0">
              <a:spcBef>
                <a:spcPct val="0"/>
              </a:spcBef>
              <a:spcAft>
                <a:spcPct val="0"/>
              </a:spcAft>
              <a:defRPr sz="4000">
                <a:solidFill>
                  <a:srgbClr val="789FD2"/>
                </a:solidFill>
                <a:latin typeface="Arial" charset="0"/>
                <a:ea typeface="ＭＳ Ｐゴシック" charset="0"/>
              </a:defRPr>
            </a:lvl7pPr>
            <a:lvl8pPr marL="3429000" indent="-228600" algn="ctr" eaLnBrk="0" fontAlgn="base" hangingPunct="0">
              <a:spcBef>
                <a:spcPct val="0"/>
              </a:spcBef>
              <a:spcAft>
                <a:spcPct val="0"/>
              </a:spcAft>
              <a:defRPr sz="4000">
                <a:solidFill>
                  <a:srgbClr val="789FD2"/>
                </a:solidFill>
                <a:latin typeface="Arial" charset="0"/>
                <a:ea typeface="ＭＳ Ｐゴシック" charset="0"/>
              </a:defRPr>
            </a:lvl8pPr>
            <a:lvl9pPr marL="3886200" indent="-228600" algn="ctr" eaLnBrk="0" fontAlgn="base" hangingPunct="0">
              <a:spcBef>
                <a:spcPct val="0"/>
              </a:spcBef>
              <a:spcAft>
                <a:spcPct val="0"/>
              </a:spcAft>
              <a:defRPr sz="4000">
                <a:solidFill>
                  <a:srgbClr val="789FD2"/>
                </a:solidFill>
                <a:latin typeface="Arial" charset="0"/>
                <a:ea typeface="ＭＳ Ｐゴシック" charset="0"/>
              </a:defRPr>
            </a:lvl9pPr>
          </a:lstStyle>
          <a:p>
            <a:r>
              <a:rPr lang="nl-NL" sz="1650" dirty="0"/>
              <a:t>Langdurig verzuim, burn-out</a:t>
            </a:r>
          </a:p>
        </p:txBody>
      </p:sp>
      <p:sp>
        <p:nvSpPr>
          <p:cNvPr id="30731" name="Down Arrow 22"/>
          <p:cNvSpPr>
            <a:spLocks noChangeArrowheads="1"/>
          </p:cNvSpPr>
          <p:nvPr/>
        </p:nvSpPr>
        <p:spPr bwMode="auto">
          <a:xfrm>
            <a:off x="10261600" y="3657570"/>
            <a:ext cx="609600" cy="457140"/>
          </a:xfrm>
          <a:prstGeom prst="downArrow">
            <a:avLst>
              <a:gd name="adj1" fmla="val 50000"/>
              <a:gd name="adj2" fmla="val 50000"/>
            </a:avLst>
          </a:prstGeom>
          <a:solidFill>
            <a:srgbClr val="98B4E6"/>
          </a:solidFill>
          <a:ln>
            <a:noFill/>
          </a:ln>
          <a:extLst>
            <a:ext uri="{91240B29-F687-4f45-9708-019B960494DF}">
              <a14:hiddenLine xmlns:a14="http://schemas.microsoft.com/office/drawing/2010/main" xmlns="" w="9525">
                <a:solidFill>
                  <a:srgbClr val="000000"/>
                </a:solidFill>
                <a:round/>
                <a:headEnd/>
                <a:tailEnd/>
              </a14:hiddenLine>
            </a:ext>
          </a:extLst>
        </p:spPr>
        <p:txBody>
          <a:bodyPr lIns="108735" tIns="54368" rIns="108735" bIns="54368"/>
          <a:lstStyle/>
          <a:p>
            <a:endParaRPr lang="nl-NL"/>
          </a:p>
        </p:txBody>
      </p:sp>
      <p:sp>
        <p:nvSpPr>
          <p:cNvPr id="2" name="Title 1">
            <a:extLst>
              <a:ext uri="{FF2B5EF4-FFF2-40B4-BE49-F238E27FC236}">
                <a16:creationId xmlns:a16="http://schemas.microsoft.com/office/drawing/2014/main" xmlns="" id="{B1898C1E-FF30-4DCA-A38E-C955B1CB5A57}"/>
              </a:ext>
            </a:extLst>
          </p:cNvPr>
          <p:cNvSpPr>
            <a:spLocks noGrp="1"/>
          </p:cNvSpPr>
          <p:nvPr>
            <p:ph type="title"/>
          </p:nvPr>
        </p:nvSpPr>
        <p:spPr/>
        <p:txBody>
          <a:bodyPr/>
          <a:lstStyle/>
          <a:p>
            <a:r>
              <a:rPr lang="nl-BE" dirty="0"/>
              <a:t>Burn-out is een langdurig proces </a:t>
            </a:r>
          </a:p>
        </p:txBody>
      </p:sp>
      <p:sp>
        <p:nvSpPr>
          <p:cNvPr id="3" name="Text Placeholder 2">
            <a:extLst>
              <a:ext uri="{FF2B5EF4-FFF2-40B4-BE49-F238E27FC236}">
                <a16:creationId xmlns:a16="http://schemas.microsoft.com/office/drawing/2014/main" xmlns="" id="{3CACA67E-407D-4811-AAC7-0B2BE4A7DBAB}"/>
              </a:ext>
            </a:extLst>
          </p:cNvPr>
          <p:cNvSpPr>
            <a:spLocks noGrp="1"/>
          </p:cNvSpPr>
          <p:nvPr>
            <p:ph type="body" sz="quarter" idx="11"/>
          </p:nvPr>
        </p:nvSpPr>
        <p:spPr/>
        <p:txBody>
          <a:bodyPr/>
          <a:lstStyle/>
          <a:p>
            <a:endParaRPr lang="nl-BE" dirty="0"/>
          </a:p>
        </p:txBody>
      </p:sp>
      <p:sp>
        <p:nvSpPr>
          <p:cNvPr id="30732" name="Slide Number Placeholder 19"/>
          <p:cNvSpPr>
            <a:spLocks noGrp="1"/>
          </p:cNvSpPr>
          <p:nvPr>
            <p:ph type="sldNum" sz="quarter" idx="4294967295"/>
          </p:nvPr>
        </p:nvSpPr>
        <p:spPr>
          <a:xfrm>
            <a:off x="6099175" y="6397625"/>
            <a:ext cx="6092825" cy="3206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8735" tIns="54368" rIns="108735" bIns="54368"/>
          <a:lstStyle>
            <a:lvl1pPr>
              <a:defRPr sz="4749">
                <a:solidFill>
                  <a:srgbClr val="789FD2"/>
                </a:solidFill>
                <a:latin typeface="Arial" charset="0"/>
                <a:ea typeface="ＭＳ Ｐゴシック" charset="0"/>
                <a:cs typeface="ＭＳ Ｐゴシック" charset="0"/>
              </a:defRPr>
            </a:lvl1pPr>
            <a:lvl2pPr marL="883407" indent="-339775">
              <a:defRPr sz="4749">
                <a:solidFill>
                  <a:srgbClr val="789FD2"/>
                </a:solidFill>
                <a:latin typeface="Arial" charset="0"/>
                <a:ea typeface="ＭＳ Ｐゴシック" charset="0"/>
              </a:defRPr>
            </a:lvl2pPr>
            <a:lvl3pPr marL="1359091" indent="-271820">
              <a:defRPr sz="4749">
                <a:solidFill>
                  <a:srgbClr val="789FD2"/>
                </a:solidFill>
                <a:latin typeface="Arial" charset="0"/>
                <a:ea typeface="ＭＳ Ｐゴシック" charset="0"/>
              </a:defRPr>
            </a:lvl3pPr>
            <a:lvl4pPr marL="1902723" indent="-271820">
              <a:defRPr sz="4749">
                <a:solidFill>
                  <a:srgbClr val="789FD2"/>
                </a:solidFill>
                <a:latin typeface="Arial" charset="0"/>
                <a:ea typeface="ＭＳ Ｐゴシック" charset="0"/>
              </a:defRPr>
            </a:lvl4pPr>
            <a:lvl5pPr marL="2446362" indent="-271820">
              <a:defRPr sz="4749">
                <a:solidFill>
                  <a:srgbClr val="789FD2"/>
                </a:solidFill>
                <a:latin typeface="Arial" charset="0"/>
                <a:ea typeface="ＭＳ Ｐゴシック" charset="0"/>
              </a:defRPr>
            </a:lvl5pPr>
            <a:lvl6pPr marL="2989995" indent="-271820" algn="ctr" eaLnBrk="0" fontAlgn="base" hangingPunct="0">
              <a:spcBef>
                <a:spcPct val="0"/>
              </a:spcBef>
              <a:spcAft>
                <a:spcPct val="0"/>
              </a:spcAft>
              <a:defRPr sz="4749">
                <a:solidFill>
                  <a:srgbClr val="789FD2"/>
                </a:solidFill>
                <a:latin typeface="Arial" charset="0"/>
                <a:ea typeface="ＭＳ Ｐゴシック" charset="0"/>
              </a:defRPr>
            </a:lvl6pPr>
            <a:lvl7pPr marL="3533634" indent="-271820" algn="ctr" eaLnBrk="0" fontAlgn="base" hangingPunct="0">
              <a:spcBef>
                <a:spcPct val="0"/>
              </a:spcBef>
              <a:spcAft>
                <a:spcPct val="0"/>
              </a:spcAft>
              <a:defRPr sz="4749">
                <a:solidFill>
                  <a:srgbClr val="789FD2"/>
                </a:solidFill>
                <a:latin typeface="Arial" charset="0"/>
                <a:ea typeface="ＭＳ Ｐゴシック" charset="0"/>
              </a:defRPr>
            </a:lvl7pPr>
            <a:lvl8pPr marL="4077270" indent="-271820" algn="ctr" eaLnBrk="0" fontAlgn="base" hangingPunct="0">
              <a:spcBef>
                <a:spcPct val="0"/>
              </a:spcBef>
              <a:spcAft>
                <a:spcPct val="0"/>
              </a:spcAft>
              <a:defRPr sz="4749">
                <a:solidFill>
                  <a:srgbClr val="789FD2"/>
                </a:solidFill>
                <a:latin typeface="Arial" charset="0"/>
                <a:ea typeface="ＭＳ Ｐゴシック" charset="0"/>
              </a:defRPr>
            </a:lvl8pPr>
            <a:lvl9pPr marL="4620905" indent="-271820" algn="ctr" eaLnBrk="0" fontAlgn="base" hangingPunct="0">
              <a:spcBef>
                <a:spcPct val="0"/>
              </a:spcBef>
              <a:spcAft>
                <a:spcPct val="0"/>
              </a:spcAft>
              <a:defRPr sz="4749">
                <a:solidFill>
                  <a:srgbClr val="789FD2"/>
                </a:solidFill>
                <a:latin typeface="Arial" charset="0"/>
                <a:ea typeface="ＭＳ Ｐゴシック" charset="0"/>
              </a:defRPr>
            </a:lvl9pPr>
          </a:lstStyle>
          <a:p>
            <a:r>
              <a:rPr lang="nl-BE" sz="1650">
                <a:solidFill>
                  <a:schemeClr val="tx1"/>
                </a:solidFill>
                <a:ea typeface="Osaka" charset="0"/>
                <a:cs typeface="Osaka" charset="0"/>
              </a:rPr>
              <a:t> Slide </a:t>
            </a:r>
            <a:fld id="{0F888F08-6A76-A548-8363-F4D7F5EAEC94}" type="slidenum">
              <a:rPr lang="en-US" sz="1650">
                <a:solidFill>
                  <a:schemeClr val="tx1"/>
                </a:solidFill>
                <a:ea typeface="Osaka" charset="0"/>
                <a:cs typeface="Osaka" charset="0"/>
              </a:rPr>
              <a:pPr/>
              <a:t>15</a:t>
            </a:fld>
            <a:endParaRPr lang="en-US" sz="1650">
              <a:solidFill>
                <a:schemeClr val="tx1"/>
              </a:solidFill>
              <a:ea typeface="Osaka" charset="0"/>
              <a:cs typeface="Osaka" charset="0"/>
            </a:endParaRPr>
          </a:p>
        </p:txBody>
      </p:sp>
      <p:sp>
        <p:nvSpPr>
          <p:cNvPr id="21" name="Titel 1"/>
          <p:cNvSpPr txBox="1">
            <a:spLocks/>
          </p:cNvSpPr>
          <p:nvPr/>
        </p:nvSpPr>
        <p:spPr bwMode="gray">
          <a:xfrm>
            <a:off x="552739" y="575840"/>
            <a:ext cx="10476923" cy="525394"/>
          </a:xfrm>
          <a:prstGeom prst="rect">
            <a:avLst/>
          </a:prstGeom>
          <a:noFill/>
          <a:ln w="9525">
            <a:noFill/>
            <a:miter lim="800000"/>
            <a:headEnd/>
            <a:tailEnd/>
          </a:ln>
          <a:effectLst/>
        </p:spPr>
        <p:txBody>
          <a:bodyPr lIns="0" tIns="0" rIns="0" bIns="0"/>
          <a:lstStyle/>
          <a:p>
            <a:pPr algn="ctr" defTabSz="609187">
              <a:lnSpc>
                <a:spcPct val="90000"/>
              </a:lnSpc>
              <a:defRPr/>
            </a:pPr>
            <a:endParaRPr lang="nl-BE" sz="2999" cap="all" dirty="0">
              <a:solidFill>
                <a:schemeClr val="accent2">
                  <a:lumMod val="60000"/>
                  <a:lumOff val="40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25104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26335A-783D-431A-9F07-7DD6BC0CDC8E}"/>
              </a:ext>
            </a:extLst>
          </p:cNvPr>
          <p:cNvSpPr>
            <a:spLocks noGrp="1"/>
          </p:cNvSpPr>
          <p:nvPr>
            <p:ph type="title"/>
          </p:nvPr>
        </p:nvSpPr>
        <p:spPr/>
        <p:txBody>
          <a:bodyPr/>
          <a:lstStyle/>
          <a:p>
            <a:endParaRPr lang="nl-BE"/>
          </a:p>
        </p:txBody>
      </p:sp>
      <p:pic>
        <p:nvPicPr>
          <p:cNvPr id="4" name="Burn out en bevlogenheid.mp4">
            <a:hlinkClick r:id="" action="ppaction://media"/>
            <a:extLst>
              <a:ext uri="{FF2B5EF4-FFF2-40B4-BE49-F238E27FC236}">
                <a16:creationId xmlns:a16="http://schemas.microsoft.com/office/drawing/2014/main" xmlns="" id="{DDA0BB01-49C4-489A-B591-AE22415D8CE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216774"/>
            <a:ext cx="12192000" cy="7074774"/>
          </a:xfrm>
          <a:prstGeom prst="rect">
            <a:avLst/>
          </a:prstGeom>
        </p:spPr>
      </p:pic>
    </p:spTree>
    <p:extLst>
      <p:ext uri="{BB962C8B-B14F-4D97-AF65-F5344CB8AC3E}">
        <p14:creationId xmlns:p14="http://schemas.microsoft.com/office/powerpoint/2010/main" val="161209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46324C-13B5-4101-90D2-F84D7436287B}"/>
              </a:ext>
            </a:extLst>
          </p:cNvPr>
          <p:cNvSpPr>
            <a:spLocks noGrp="1"/>
          </p:cNvSpPr>
          <p:nvPr>
            <p:ph type="title"/>
          </p:nvPr>
        </p:nvSpPr>
        <p:spPr/>
        <p:txBody>
          <a:bodyPr/>
          <a:lstStyle/>
          <a:p>
            <a:r>
              <a:rPr lang="nl-BE" dirty="0"/>
              <a:t>Wat doe je bij signalen?</a:t>
            </a:r>
          </a:p>
        </p:txBody>
      </p:sp>
      <p:pic>
        <p:nvPicPr>
          <p:cNvPr id="4" name="Content Placeholder 3">
            <a:extLst>
              <a:ext uri="{FF2B5EF4-FFF2-40B4-BE49-F238E27FC236}">
                <a16:creationId xmlns:a16="http://schemas.microsoft.com/office/drawing/2014/main" xmlns="" id="{71ADA3BB-AB37-4086-899B-5BCC103D5F5E}"/>
              </a:ext>
            </a:extLst>
          </p:cNvPr>
          <p:cNvPicPr>
            <a:picLocks noGrp="1" noChangeAspect="1"/>
          </p:cNvPicPr>
          <p:nvPr>
            <p:ph idx="1"/>
          </p:nvPr>
        </p:nvPicPr>
        <p:blipFill>
          <a:blip r:embed="rId3"/>
          <a:stretch>
            <a:fillRect/>
          </a:stretch>
        </p:blipFill>
        <p:spPr>
          <a:xfrm>
            <a:off x="6107113" y="1248682"/>
            <a:ext cx="5763995" cy="3238951"/>
          </a:xfrm>
          <a:prstGeom prst="rect">
            <a:avLst/>
          </a:prstGeom>
        </p:spPr>
      </p:pic>
      <p:pic>
        <p:nvPicPr>
          <p:cNvPr id="5" name="Picture 4">
            <a:extLst>
              <a:ext uri="{FF2B5EF4-FFF2-40B4-BE49-F238E27FC236}">
                <a16:creationId xmlns:a16="http://schemas.microsoft.com/office/drawing/2014/main" xmlns="" id="{FAD193EC-0B1E-4C25-968B-BF9159A71CF4}"/>
              </a:ext>
            </a:extLst>
          </p:cNvPr>
          <p:cNvPicPr>
            <a:picLocks noChangeAspect="1"/>
          </p:cNvPicPr>
          <p:nvPr/>
        </p:nvPicPr>
        <p:blipFill>
          <a:blip r:embed="rId4"/>
          <a:stretch>
            <a:fillRect/>
          </a:stretch>
        </p:blipFill>
        <p:spPr>
          <a:xfrm>
            <a:off x="2551040" y="3323533"/>
            <a:ext cx="3127519" cy="2170364"/>
          </a:xfrm>
          <a:prstGeom prst="rect">
            <a:avLst/>
          </a:prstGeom>
        </p:spPr>
      </p:pic>
    </p:spTree>
    <p:extLst>
      <p:ext uri="{BB962C8B-B14F-4D97-AF65-F5344CB8AC3E}">
        <p14:creationId xmlns:p14="http://schemas.microsoft.com/office/powerpoint/2010/main" val="2207570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7B4AEE3-77F0-49EB-87FA-6867CA53B931}"/>
              </a:ext>
            </a:extLst>
          </p:cNvPr>
          <p:cNvPicPr>
            <a:picLocks noGrp="1" noChangeAspect="1"/>
          </p:cNvPicPr>
          <p:nvPr>
            <p:ph idx="1"/>
          </p:nvPr>
        </p:nvPicPr>
        <p:blipFill>
          <a:blip r:embed="rId2"/>
          <a:stretch>
            <a:fillRect/>
          </a:stretch>
        </p:blipFill>
        <p:spPr>
          <a:xfrm>
            <a:off x="992957" y="772510"/>
            <a:ext cx="10356228" cy="5065196"/>
          </a:xfrm>
          <a:prstGeom prst="rect">
            <a:avLst/>
          </a:prstGeom>
        </p:spPr>
      </p:pic>
      <p:sp>
        <p:nvSpPr>
          <p:cNvPr id="3" name="Text Placeholder 2">
            <a:extLst>
              <a:ext uri="{FF2B5EF4-FFF2-40B4-BE49-F238E27FC236}">
                <a16:creationId xmlns:a16="http://schemas.microsoft.com/office/drawing/2014/main" xmlns="" id="{C15C84B6-B4CD-4EBD-BA58-31BA705A5994}"/>
              </a:ext>
            </a:extLst>
          </p:cNvPr>
          <p:cNvSpPr>
            <a:spLocks noGrp="1"/>
          </p:cNvSpPr>
          <p:nvPr>
            <p:ph type="body" sz="quarter" idx="11"/>
          </p:nvPr>
        </p:nvSpPr>
        <p:spPr/>
        <p:txBody>
          <a:bodyPr/>
          <a:lstStyle/>
          <a:p>
            <a:endParaRPr lang="nl-BE" dirty="0"/>
          </a:p>
          <a:p>
            <a:r>
              <a:rPr lang="nl-BE" dirty="0"/>
              <a:t> </a:t>
            </a:r>
          </a:p>
        </p:txBody>
      </p:sp>
      <p:sp>
        <p:nvSpPr>
          <p:cNvPr id="4" name="Title 3">
            <a:extLst>
              <a:ext uri="{FF2B5EF4-FFF2-40B4-BE49-F238E27FC236}">
                <a16:creationId xmlns:a16="http://schemas.microsoft.com/office/drawing/2014/main" xmlns="" id="{149EBC0B-C9A0-4A3A-B183-B6E8450B7D3D}"/>
              </a:ext>
            </a:extLst>
          </p:cNvPr>
          <p:cNvSpPr>
            <a:spLocks noGrp="1"/>
          </p:cNvSpPr>
          <p:nvPr>
            <p:ph type="title"/>
          </p:nvPr>
        </p:nvSpPr>
        <p:spPr/>
        <p:txBody>
          <a:bodyPr/>
          <a:lstStyle/>
          <a:p>
            <a:r>
              <a:rPr lang="nl-BE" dirty="0"/>
              <a:t/>
            </a:r>
            <a:br>
              <a:rPr lang="nl-BE" dirty="0"/>
            </a:br>
            <a:endParaRPr lang="nl-BE" dirty="0"/>
          </a:p>
        </p:txBody>
      </p:sp>
    </p:spTree>
    <p:extLst>
      <p:ext uri="{BB962C8B-B14F-4D97-AF65-F5344CB8AC3E}">
        <p14:creationId xmlns:p14="http://schemas.microsoft.com/office/powerpoint/2010/main" val="387993837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AD7A9330-A98D-4046-BCDF-E76200D4E04D}"/>
              </a:ext>
            </a:extLst>
          </p:cNvPr>
          <p:cNvSpPr/>
          <p:nvPr/>
        </p:nvSpPr>
        <p:spPr>
          <a:xfrm>
            <a:off x="1715071" y="419492"/>
            <a:ext cx="8799954" cy="5523781"/>
          </a:xfrm>
          <a:prstGeom prst="ellipse">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
        <p:nvSpPr>
          <p:cNvPr id="4" name="Explosion: 14 Points 3">
            <a:extLst>
              <a:ext uri="{FF2B5EF4-FFF2-40B4-BE49-F238E27FC236}">
                <a16:creationId xmlns:a16="http://schemas.microsoft.com/office/drawing/2014/main" xmlns="" id="{A70F03E7-37BE-4848-8BE6-A7F931B26DD4}"/>
              </a:ext>
            </a:extLst>
          </p:cNvPr>
          <p:cNvSpPr/>
          <p:nvPr/>
        </p:nvSpPr>
        <p:spPr>
          <a:xfrm>
            <a:off x="381744" y="1333773"/>
            <a:ext cx="3885694" cy="3847599"/>
          </a:xfrm>
          <a:prstGeom prst="irregularSeal2">
            <a:avLst/>
          </a:prstGeom>
          <a:solidFill>
            <a:schemeClr val="accent2">
              <a:lumMod val="20000"/>
              <a:lumOff val="80000"/>
            </a:schemeClr>
          </a:solidFill>
          <a:ln w="19050">
            <a:solidFill>
              <a:schemeClr val="accent1"/>
            </a:solidFill>
          </a:ln>
        </p:spPr>
        <p:style>
          <a:lnRef idx="2">
            <a:schemeClr val="accent5"/>
          </a:lnRef>
          <a:fillRef idx="1">
            <a:schemeClr val="lt1"/>
          </a:fillRef>
          <a:effectRef idx="0">
            <a:schemeClr val="accent5"/>
          </a:effectRef>
          <a:fontRef idx="minor">
            <a:schemeClr val="dk1"/>
          </a:fontRef>
        </p:style>
        <p:txBody>
          <a:bodyPr lIns="122384" rIns="122384" rtlCol="0" anchor="ctr"/>
          <a:lstStyle/>
          <a:p>
            <a:pPr algn="ctr"/>
            <a:endParaRPr lang="nl-BE" sz="2000" dirty="0" err="1">
              <a:solidFill>
                <a:schemeClr val="bg1"/>
              </a:solidFill>
            </a:endParaRPr>
          </a:p>
        </p:txBody>
      </p:sp>
      <p:sp>
        <p:nvSpPr>
          <p:cNvPr id="5" name="Thought Bubble: Cloud 4">
            <a:extLst>
              <a:ext uri="{FF2B5EF4-FFF2-40B4-BE49-F238E27FC236}">
                <a16:creationId xmlns:a16="http://schemas.microsoft.com/office/drawing/2014/main" xmlns="" id="{8373EB22-BB5E-46AA-9963-28D1E066565F}"/>
              </a:ext>
            </a:extLst>
          </p:cNvPr>
          <p:cNvSpPr/>
          <p:nvPr/>
        </p:nvSpPr>
        <p:spPr>
          <a:xfrm>
            <a:off x="5524574" y="1940506"/>
            <a:ext cx="2590463" cy="2438083"/>
          </a:xfrm>
          <a:prstGeom prst="cloudCallout">
            <a:avLst>
              <a:gd name="adj1" fmla="val -52167"/>
              <a:gd name="adj2" fmla="val 73557"/>
            </a:avLst>
          </a:prstGeom>
          <a:solidFill>
            <a:schemeClr val="accent2">
              <a:lumMod val="20000"/>
              <a:lumOff val="80000"/>
            </a:schemeClr>
          </a:solidFill>
          <a:ln w="19050">
            <a:solidFill>
              <a:schemeClr val="accent1"/>
            </a:solidFill>
          </a:ln>
        </p:spPr>
        <p:style>
          <a:lnRef idx="2">
            <a:schemeClr val="accent5"/>
          </a:lnRef>
          <a:fillRef idx="1">
            <a:schemeClr val="lt1"/>
          </a:fillRef>
          <a:effectRef idx="0">
            <a:schemeClr val="accent5"/>
          </a:effectRef>
          <a:fontRef idx="minor">
            <a:schemeClr val="dk1"/>
          </a:fontRef>
        </p:style>
        <p:txBody>
          <a:bodyPr lIns="122384" rIns="122384" rtlCol="0" anchor="ctr"/>
          <a:lstStyle/>
          <a:p>
            <a:pPr algn="ctr"/>
            <a:endParaRPr lang="nl-BE" sz="2000" dirty="0" err="1">
              <a:solidFill>
                <a:schemeClr val="bg1"/>
              </a:solidFill>
            </a:endParaRPr>
          </a:p>
        </p:txBody>
      </p:sp>
      <p:pic>
        <p:nvPicPr>
          <p:cNvPr id="7" name="Graphic 6" descr="Man">
            <a:extLst>
              <a:ext uri="{FF2B5EF4-FFF2-40B4-BE49-F238E27FC236}">
                <a16:creationId xmlns:a16="http://schemas.microsoft.com/office/drawing/2014/main" xmlns="" id="{C095912C-8B77-4C0C-B3C7-90878361A9A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34876" y="1524248"/>
            <a:ext cx="3657124" cy="3657124"/>
          </a:xfrm>
          <a:prstGeom prst="rect">
            <a:avLst/>
          </a:prstGeom>
        </p:spPr>
      </p:pic>
      <p:sp>
        <p:nvSpPr>
          <p:cNvPr id="8" name="Arrow: Right 7">
            <a:extLst>
              <a:ext uri="{FF2B5EF4-FFF2-40B4-BE49-F238E27FC236}">
                <a16:creationId xmlns:a16="http://schemas.microsoft.com/office/drawing/2014/main" xmlns="" id="{53678178-2EB5-4BCC-8B01-5CC8C5A46A6B}"/>
              </a:ext>
            </a:extLst>
          </p:cNvPr>
          <p:cNvSpPr/>
          <p:nvPr/>
        </p:nvSpPr>
        <p:spPr>
          <a:xfrm>
            <a:off x="4381723" y="3159547"/>
            <a:ext cx="571426" cy="5543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
        <p:nvSpPr>
          <p:cNvPr id="9" name="Arrow: Right 8">
            <a:extLst>
              <a:ext uri="{FF2B5EF4-FFF2-40B4-BE49-F238E27FC236}">
                <a16:creationId xmlns:a16="http://schemas.microsoft.com/office/drawing/2014/main" xmlns="" id="{47D25B89-5198-4CD1-BA53-7A5719AC789E}"/>
              </a:ext>
            </a:extLst>
          </p:cNvPr>
          <p:cNvSpPr/>
          <p:nvPr/>
        </p:nvSpPr>
        <p:spPr>
          <a:xfrm>
            <a:off x="8610272" y="3159547"/>
            <a:ext cx="571426" cy="5543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
        <p:nvSpPr>
          <p:cNvPr id="11" name="TextBox 10">
            <a:extLst>
              <a:ext uri="{FF2B5EF4-FFF2-40B4-BE49-F238E27FC236}">
                <a16:creationId xmlns:a16="http://schemas.microsoft.com/office/drawing/2014/main" xmlns="" id="{DAB101A3-C780-4E9F-AFE3-C1857F34DC35}"/>
              </a:ext>
            </a:extLst>
          </p:cNvPr>
          <p:cNvSpPr txBox="1"/>
          <p:nvPr/>
        </p:nvSpPr>
        <p:spPr>
          <a:xfrm>
            <a:off x="1181740" y="451178"/>
            <a:ext cx="2628558" cy="652865"/>
          </a:xfrm>
          <a:prstGeom prst="rect">
            <a:avLst/>
          </a:prstGeom>
        </p:spPr>
        <p:txBody>
          <a:bodyPr vert="horz" wrap="square" lIns="45714" tIns="22857" rIns="45714" bIns="22857" rtlCol="0" anchor="ctr">
            <a:spAutoFit/>
          </a:bodyPr>
          <a:lstStyle/>
          <a:p>
            <a:pPr algn="l">
              <a:lnSpc>
                <a:spcPct val="130000"/>
              </a:lnSpc>
            </a:pPr>
            <a:r>
              <a:rPr lang="nl-BE" sz="3200" b="1" dirty="0">
                <a:solidFill>
                  <a:schemeClr val="accent1"/>
                </a:solidFill>
                <a:latin typeface="Candara" panose="020E0502030303020204" pitchFamily="34" charset="0"/>
                <a:cs typeface="Roboto Light"/>
              </a:rPr>
              <a:t>SITUATIE</a:t>
            </a:r>
          </a:p>
        </p:txBody>
      </p:sp>
      <p:sp>
        <p:nvSpPr>
          <p:cNvPr id="12" name="TextBox 11">
            <a:extLst>
              <a:ext uri="{FF2B5EF4-FFF2-40B4-BE49-F238E27FC236}">
                <a16:creationId xmlns:a16="http://schemas.microsoft.com/office/drawing/2014/main" xmlns="" id="{F5767885-F5D0-4645-9C7A-0B5E74B2C188}"/>
              </a:ext>
            </a:extLst>
          </p:cNvPr>
          <p:cNvSpPr txBox="1"/>
          <p:nvPr/>
        </p:nvSpPr>
        <p:spPr>
          <a:xfrm>
            <a:off x="4873107" y="496978"/>
            <a:ext cx="3241930" cy="1274830"/>
          </a:xfrm>
          <a:prstGeom prst="rect">
            <a:avLst/>
          </a:prstGeom>
        </p:spPr>
        <p:txBody>
          <a:bodyPr vert="horz" wrap="square" lIns="45714" tIns="22857" rIns="45714" bIns="22857" rtlCol="0" anchor="ctr">
            <a:spAutoFit/>
          </a:bodyPr>
          <a:lstStyle/>
          <a:p>
            <a:pPr algn="ctr">
              <a:lnSpc>
                <a:spcPct val="130000"/>
              </a:lnSpc>
            </a:pPr>
            <a:r>
              <a:rPr lang="nl-BE" sz="3200" b="1" dirty="0">
                <a:solidFill>
                  <a:schemeClr val="accent1"/>
                </a:solidFill>
                <a:latin typeface="Candara" panose="020E0502030303020204" pitchFamily="34" charset="0"/>
                <a:cs typeface="Roboto Light"/>
              </a:rPr>
              <a:t>PSYCHOLOGISCH PROCES</a:t>
            </a:r>
          </a:p>
        </p:txBody>
      </p:sp>
      <p:sp>
        <p:nvSpPr>
          <p:cNvPr id="13" name="TextBox 12">
            <a:extLst>
              <a:ext uri="{FF2B5EF4-FFF2-40B4-BE49-F238E27FC236}">
                <a16:creationId xmlns:a16="http://schemas.microsoft.com/office/drawing/2014/main" xmlns="" id="{D053CFFD-4CE6-438B-9B3F-25B21DA37559}"/>
              </a:ext>
            </a:extLst>
          </p:cNvPr>
          <p:cNvSpPr txBox="1"/>
          <p:nvPr/>
        </p:nvSpPr>
        <p:spPr>
          <a:xfrm>
            <a:off x="8819456" y="534306"/>
            <a:ext cx="3047603" cy="652865"/>
          </a:xfrm>
          <a:prstGeom prst="rect">
            <a:avLst/>
          </a:prstGeom>
        </p:spPr>
        <p:txBody>
          <a:bodyPr vert="horz" wrap="square" lIns="45714" tIns="22857" rIns="45714" bIns="22857" rtlCol="0" anchor="ctr">
            <a:spAutoFit/>
          </a:bodyPr>
          <a:lstStyle/>
          <a:p>
            <a:pPr algn="ctr">
              <a:lnSpc>
                <a:spcPct val="130000"/>
              </a:lnSpc>
            </a:pPr>
            <a:r>
              <a:rPr lang="nl-BE" sz="3200" b="1" dirty="0">
                <a:solidFill>
                  <a:schemeClr val="accent1"/>
                </a:solidFill>
                <a:latin typeface="Candara" panose="020E0502030303020204" pitchFamily="34" charset="0"/>
                <a:cs typeface="Roboto Light"/>
              </a:rPr>
              <a:t>LICHAAM</a:t>
            </a:r>
          </a:p>
        </p:txBody>
      </p:sp>
      <p:sp>
        <p:nvSpPr>
          <p:cNvPr id="14" name="Flowchart: Extract 13">
            <a:extLst>
              <a:ext uri="{FF2B5EF4-FFF2-40B4-BE49-F238E27FC236}">
                <a16:creationId xmlns:a16="http://schemas.microsoft.com/office/drawing/2014/main" xmlns="" id="{73E718D9-038F-4365-ABCE-C58B944D359F}"/>
              </a:ext>
            </a:extLst>
          </p:cNvPr>
          <p:cNvSpPr/>
          <p:nvPr/>
        </p:nvSpPr>
        <p:spPr>
          <a:xfrm rot="15233784">
            <a:off x="8045195" y="5391408"/>
            <a:ext cx="533331" cy="406942"/>
          </a:xfrm>
          <a:prstGeom prst="flowChartExtra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
        <p:nvSpPr>
          <p:cNvPr id="15" name="Flowchart: Extract 14">
            <a:extLst>
              <a:ext uri="{FF2B5EF4-FFF2-40B4-BE49-F238E27FC236}">
                <a16:creationId xmlns:a16="http://schemas.microsoft.com/office/drawing/2014/main" xmlns="" id="{BBAEA740-A5E0-4725-8D17-AFF94CB6570A}"/>
              </a:ext>
            </a:extLst>
          </p:cNvPr>
          <p:cNvSpPr/>
          <p:nvPr/>
        </p:nvSpPr>
        <p:spPr>
          <a:xfrm rot="4292115">
            <a:off x="3784868" y="533402"/>
            <a:ext cx="533331" cy="406942"/>
          </a:xfrm>
          <a:prstGeom prst="flowChartExtra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a:endParaRPr lang="nl-BE" sz="2000" dirty="0" err="1">
              <a:solidFill>
                <a:schemeClr val="bg1"/>
              </a:solidFill>
            </a:endParaRPr>
          </a:p>
        </p:txBody>
      </p:sp>
    </p:spTree>
    <p:extLst>
      <p:ext uri="{BB962C8B-B14F-4D97-AF65-F5344CB8AC3E}">
        <p14:creationId xmlns:p14="http://schemas.microsoft.com/office/powerpoint/2010/main" val="267514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B1F6C1-75E6-419D-8AD1-3953E5854A2A}"/>
              </a:ext>
            </a:extLst>
          </p:cNvPr>
          <p:cNvSpPr>
            <a:spLocks noGrp="1"/>
          </p:cNvSpPr>
          <p:nvPr>
            <p:ph type="title"/>
          </p:nvPr>
        </p:nvSpPr>
        <p:spPr>
          <a:xfrm>
            <a:off x="655320" y="365125"/>
            <a:ext cx="5120114" cy="1692794"/>
          </a:xfrm>
        </p:spPr>
        <p:txBody>
          <a:bodyPr>
            <a:normAutofit/>
          </a:bodyPr>
          <a:lstStyle/>
          <a:p>
            <a:r>
              <a:rPr lang="nl-BE" dirty="0"/>
              <a:t>Programma</a:t>
            </a:r>
          </a:p>
        </p:txBody>
      </p:sp>
      <p:sp>
        <p:nvSpPr>
          <p:cNvPr id="3" name="Content Placeholder 2">
            <a:extLst>
              <a:ext uri="{FF2B5EF4-FFF2-40B4-BE49-F238E27FC236}">
                <a16:creationId xmlns:a16="http://schemas.microsoft.com/office/drawing/2014/main" xmlns="" id="{1B1FBE75-9828-4626-ADE2-3B97D6ECB0AA}"/>
              </a:ext>
            </a:extLst>
          </p:cNvPr>
          <p:cNvSpPr>
            <a:spLocks noGrp="1"/>
          </p:cNvSpPr>
          <p:nvPr>
            <p:ph idx="1"/>
          </p:nvPr>
        </p:nvSpPr>
        <p:spPr>
          <a:xfrm>
            <a:off x="655320" y="1697886"/>
            <a:ext cx="6502225" cy="3462228"/>
          </a:xfrm>
        </p:spPr>
        <p:txBody>
          <a:bodyPr>
            <a:noAutofit/>
          </a:bodyPr>
          <a:lstStyle/>
          <a:p>
            <a:r>
              <a:rPr lang="nl-BE" sz="2400" b="0" dirty="0"/>
              <a:t>DEEL 1:  verkenning veerkracht, stress &amp; </a:t>
            </a:r>
            <a:r>
              <a:rPr lang="nl-BE" sz="2400" b="0" dirty="0" err="1"/>
              <a:t>burnout</a:t>
            </a:r>
            <a:r>
              <a:rPr lang="nl-BE" sz="2400" b="0" dirty="0"/>
              <a:t> </a:t>
            </a:r>
          </a:p>
          <a:p>
            <a:pPr marL="342900" indent="-342900">
              <a:buAutoNum type="arabicPeriod"/>
            </a:pPr>
            <a:r>
              <a:rPr lang="nl-BE" sz="2400" b="0" dirty="0"/>
              <a:t>Begrippen </a:t>
            </a:r>
          </a:p>
          <a:p>
            <a:pPr marL="342900" indent="-342900">
              <a:buAutoNum type="arabicPeriod"/>
            </a:pPr>
            <a:r>
              <a:rPr lang="nl-BE" sz="2400" b="0" dirty="0"/>
              <a:t>Hoe herkennen?</a:t>
            </a:r>
          </a:p>
          <a:p>
            <a:pPr marL="342900" indent="-342900">
              <a:buAutoNum type="arabicPeriod"/>
            </a:pPr>
            <a:endParaRPr lang="nl-BE" sz="2400" b="0" dirty="0"/>
          </a:p>
          <a:p>
            <a:endParaRPr lang="nl-BE" sz="2400" b="0" dirty="0"/>
          </a:p>
          <a:p>
            <a:endParaRPr lang="nl-BE" sz="2400" b="0" dirty="0"/>
          </a:p>
          <a:p>
            <a:r>
              <a:rPr lang="nl-BE" sz="2400" b="0" dirty="0"/>
              <a:t>DEEL 2 : Tips</a:t>
            </a:r>
          </a:p>
          <a:p>
            <a:endParaRPr lang="nl-BE" sz="2400" b="0" dirty="0"/>
          </a:p>
          <a:p>
            <a:endParaRPr lang="nl-BE" sz="2400" b="0" dirty="0"/>
          </a:p>
        </p:txBody>
      </p:sp>
      <p:pic>
        <p:nvPicPr>
          <p:cNvPr id="5" name="Picture 4">
            <a:extLst>
              <a:ext uri="{FF2B5EF4-FFF2-40B4-BE49-F238E27FC236}">
                <a16:creationId xmlns:a16="http://schemas.microsoft.com/office/drawing/2014/main" xmlns="" id="{976BB6A6-1ABA-481A-ADF5-6DBF688A33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73159" y="13"/>
            <a:ext cx="4918841"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Picture 5">
            <a:extLst>
              <a:ext uri="{FF2B5EF4-FFF2-40B4-BE49-F238E27FC236}">
                <a16:creationId xmlns:a16="http://schemas.microsoft.com/office/drawing/2014/main" xmlns="" id="{180A0852-1DE5-40AC-9733-DCF1E62B71E0}"/>
              </a:ext>
            </a:extLst>
          </p:cNvPr>
          <p:cNvPicPr>
            <a:picLocks noChangeAspect="1"/>
          </p:cNvPicPr>
          <p:nvPr/>
        </p:nvPicPr>
        <p:blipFill>
          <a:blip r:embed="rId4"/>
          <a:stretch>
            <a:fillRect/>
          </a:stretch>
        </p:blipFill>
        <p:spPr>
          <a:xfrm>
            <a:off x="655320" y="3264487"/>
            <a:ext cx="2375789" cy="1162025"/>
          </a:xfrm>
          <a:prstGeom prst="rect">
            <a:avLst/>
          </a:prstGeom>
        </p:spPr>
      </p:pic>
    </p:spTree>
    <p:extLst>
      <p:ext uri="{BB962C8B-B14F-4D97-AF65-F5344CB8AC3E}">
        <p14:creationId xmlns:p14="http://schemas.microsoft.com/office/powerpoint/2010/main" val="3370348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CA2D0-B7B7-4ABE-B973-2AFE281A38ED}"/>
              </a:ext>
            </a:extLst>
          </p:cNvPr>
          <p:cNvSpPr>
            <a:spLocks noGrp="1"/>
          </p:cNvSpPr>
          <p:nvPr>
            <p:ph type="title"/>
          </p:nvPr>
        </p:nvSpPr>
        <p:spPr/>
        <p:txBody>
          <a:bodyPr/>
          <a:lstStyle/>
          <a:p>
            <a:r>
              <a:rPr lang="nl-BE" dirty="0"/>
              <a:t>Wat kan ik beïnvloeden? </a:t>
            </a:r>
          </a:p>
        </p:txBody>
      </p:sp>
      <p:sp>
        <p:nvSpPr>
          <p:cNvPr id="3" name="Content Placeholder 2">
            <a:extLst>
              <a:ext uri="{FF2B5EF4-FFF2-40B4-BE49-F238E27FC236}">
                <a16:creationId xmlns:a16="http://schemas.microsoft.com/office/drawing/2014/main" xmlns="" id="{04A50CAE-1625-4DFD-AAAC-47261338090C}"/>
              </a:ext>
            </a:extLst>
          </p:cNvPr>
          <p:cNvSpPr>
            <a:spLocks noGrp="1"/>
          </p:cNvSpPr>
          <p:nvPr>
            <p:ph idx="1"/>
          </p:nvPr>
        </p:nvSpPr>
        <p:spPr/>
        <p:txBody>
          <a:bodyPr/>
          <a:lstStyle/>
          <a:p>
            <a:endParaRPr lang="nl-BE" dirty="0"/>
          </a:p>
          <a:p>
            <a:endParaRPr lang="nl-BE" dirty="0"/>
          </a:p>
          <a:p>
            <a:endParaRPr lang="nl-BE" dirty="0"/>
          </a:p>
        </p:txBody>
      </p:sp>
      <p:pic>
        <p:nvPicPr>
          <p:cNvPr id="4" name="Picture 3">
            <a:extLst>
              <a:ext uri="{FF2B5EF4-FFF2-40B4-BE49-F238E27FC236}">
                <a16:creationId xmlns:a16="http://schemas.microsoft.com/office/drawing/2014/main" xmlns="" id="{1D2AC086-B3FF-4390-9C9A-C967E5E922FE}"/>
              </a:ext>
            </a:extLst>
          </p:cNvPr>
          <p:cNvPicPr>
            <a:picLocks noChangeAspect="1"/>
          </p:cNvPicPr>
          <p:nvPr/>
        </p:nvPicPr>
        <p:blipFill>
          <a:blip r:embed="rId3"/>
          <a:stretch>
            <a:fillRect/>
          </a:stretch>
        </p:blipFill>
        <p:spPr>
          <a:xfrm>
            <a:off x="3299040" y="2799118"/>
            <a:ext cx="8731414" cy="2159876"/>
          </a:xfrm>
          <a:prstGeom prst="rect">
            <a:avLst/>
          </a:prstGeom>
        </p:spPr>
      </p:pic>
      <p:pic>
        <p:nvPicPr>
          <p:cNvPr id="6" name="Picture 5">
            <a:extLst>
              <a:ext uri="{FF2B5EF4-FFF2-40B4-BE49-F238E27FC236}">
                <a16:creationId xmlns:a16="http://schemas.microsoft.com/office/drawing/2014/main" xmlns="" id="{DE7FEDD0-331B-440D-BDE3-D634CD93577C}"/>
              </a:ext>
            </a:extLst>
          </p:cNvPr>
          <p:cNvPicPr>
            <a:picLocks noChangeAspect="1"/>
          </p:cNvPicPr>
          <p:nvPr/>
        </p:nvPicPr>
        <p:blipFill>
          <a:blip r:embed="rId4"/>
          <a:stretch>
            <a:fillRect/>
          </a:stretch>
        </p:blipFill>
        <p:spPr>
          <a:xfrm>
            <a:off x="183772" y="1687140"/>
            <a:ext cx="3657917" cy="3657917"/>
          </a:xfrm>
          <a:prstGeom prst="rect">
            <a:avLst/>
          </a:prstGeom>
        </p:spPr>
      </p:pic>
    </p:spTree>
    <p:extLst>
      <p:ext uri="{BB962C8B-B14F-4D97-AF65-F5344CB8AC3E}">
        <p14:creationId xmlns:p14="http://schemas.microsoft.com/office/powerpoint/2010/main" val="215043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a:t>
            </a:r>
            <a:r>
              <a:rPr lang="en-US" sz="4400" dirty="0" err="1">
                <a:solidFill>
                  <a:schemeClr val="accent1"/>
                </a:solidFill>
                <a:ea typeface="+mj-ea"/>
              </a:rPr>
              <a:t>adem</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7FEC86CB-05BC-46EE-A17E-66A246ADF8B7}"/>
              </a:ext>
            </a:extLst>
          </p:cNvPr>
          <p:cNvSpPr>
            <a:spLocks noGrp="1"/>
          </p:cNvSpPr>
          <p:nvPr>
            <p:ph type="body" sz="quarter" idx="11"/>
          </p:nvPr>
        </p:nvSpPr>
        <p:spPr>
          <a:xfrm>
            <a:off x="4976031" y="963877"/>
            <a:ext cx="6377769" cy="4930246"/>
          </a:xfrm>
        </p:spPr>
        <p:txBody>
          <a:bodyPr vert="horz" lIns="91440" tIns="45720" rIns="91440" bIns="45720" rtlCol="0" anchor="ctr">
            <a:normAutofit/>
          </a:bodyPr>
          <a:lstStyle/>
          <a:p>
            <a:r>
              <a:rPr lang="en-US" sz="3200" dirty="0" err="1">
                <a:ea typeface="+mn-ea"/>
              </a:rPr>
              <a:t>Lichamelijke</a:t>
            </a:r>
            <a:r>
              <a:rPr lang="en-US" sz="3200" dirty="0">
                <a:ea typeface="+mn-ea"/>
              </a:rPr>
              <a:t> </a:t>
            </a:r>
            <a:r>
              <a:rPr lang="en-US" sz="3200" dirty="0" err="1">
                <a:ea typeface="+mn-ea"/>
              </a:rPr>
              <a:t>proces</a:t>
            </a:r>
            <a:r>
              <a:rPr lang="en-US" sz="3200" dirty="0">
                <a:ea typeface="+mn-ea"/>
              </a:rPr>
              <a:t> van stress is </a:t>
            </a:r>
            <a:r>
              <a:rPr lang="en-US" sz="3200" dirty="0" err="1">
                <a:ea typeface="+mn-ea"/>
              </a:rPr>
              <a:t>een</a:t>
            </a:r>
            <a:r>
              <a:rPr lang="en-US" sz="3200" dirty="0">
                <a:ea typeface="+mn-ea"/>
              </a:rPr>
              <a:t> </a:t>
            </a:r>
            <a:r>
              <a:rPr lang="en-US" sz="3200" dirty="0" err="1">
                <a:ea typeface="+mn-ea"/>
              </a:rPr>
              <a:t>automatisch</a:t>
            </a:r>
            <a:r>
              <a:rPr lang="en-US" sz="3200" dirty="0">
                <a:ea typeface="+mn-ea"/>
              </a:rPr>
              <a:t> </a:t>
            </a:r>
            <a:r>
              <a:rPr lang="en-US" sz="3200" dirty="0" err="1">
                <a:ea typeface="+mn-ea"/>
              </a:rPr>
              <a:t>proces</a:t>
            </a:r>
            <a:r>
              <a:rPr lang="en-US" sz="3200" dirty="0">
                <a:ea typeface="+mn-ea"/>
              </a:rPr>
              <a:t>, wat we </a:t>
            </a:r>
            <a:r>
              <a:rPr lang="en-US" sz="3200" dirty="0" err="1">
                <a:ea typeface="+mn-ea"/>
              </a:rPr>
              <a:t>bewust</a:t>
            </a:r>
            <a:r>
              <a:rPr lang="en-US" sz="3200" dirty="0">
                <a:ea typeface="+mn-ea"/>
              </a:rPr>
              <a:t> </a:t>
            </a:r>
            <a:r>
              <a:rPr lang="en-US" sz="3200" dirty="0" err="1">
                <a:ea typeface="+mn-ea"/>
              </a:rPr>
              <a:t>kunnen</a:t>
            </a:r>
            <a:r>
              <a:rPr lang="en-US" sz="3200" dirty="0">
                <a:ea typeface="+mn-ea"/>
              </a:rPr>
              <a:t> </a:t>
            </a:r>
            <a:r>
              <a:rPr lang="en-US" sz="3200" dirty="0" err="1">
                <a:ea typeface="+mn-ea"/>
              </a:rPr>
              <a:t>doen</a:t>
            </a:r>
            <a:r>
              <a:rPr lang="en-US" sz="3200" dirty="0">
                <a:ea typeface="+mn-ea"/>
              </a:rPr>
              <a:t>, is </a:t>
            </a:r>
            <a:r>
              <a:rPr lang="en-US" sz="3200" dirty="0" err="1">
                <a:ea typeface="+mn-ea"/>
              </a:rPr>
              <a:t>bewust</a:t>
            </a:r>
            <a:r>
              <a:rPr lang="en-US" sz="3200" dirty="0">
                <a:ea typeface="+mn-ea"/>
              </a:rPr>
              <a:t> </a:t>
            </a:r>
            <a:r>
              <a:rPr lang="en-US" sz="3200" dirty="0" err="1">
                <a:ea typeface="+mn-ea"/>
              </a:rPr>
              <a:t>adem</a:t>
            </a:r>
            <a:r>
              <a:rPr lang="en-US" sz="3200" dirty="0">
                <a:ea typeface="+mn-ea"/>
              </a:rPr>
              <a:t> </a:t>
            </a:r>
            <a:r>
              <a:rPr lang="en-US" sz="3200" dirty="0" err="1">
                <a:ea typeface="+mn-ea"/>
              </a:rPr>
              <a:t>halen</a:t>
            </a:r>
            <a:r>
              <a:rPr lang="en-US" sz="3200" dirty="0">
                <a:ea typeface="+mn-ea"/>
              </a:rPr>
              <a:t> </a:t>
            </a:r>
          </a:p>
        </p:txBody>
      </p:sp>
    </p:spTree>
    <p:extLst>
      <p:ext uri="{BB962C8B-B14F-4D97-AF65-F5344CB8AC3E}">
        <p14:creationId xmlns:p14="http://schemas.microsoft.com/office/powerpoint/2010/main" val="50064358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199" y="963877"/>
            <a:ext cx="3816091"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a:t>
            </a:r>
            <a:r>
              <a:rPr lang="en-US" sz="4400" dirty="0" err="1">
                <a:solidFill>
                  <a:schemeClr val="accent1"/>
                </a:solidFill>
                <a:ea typeface="+mj-ea"/>
              </a:rPr>
              <a:t>Dagdagelijkse</a:t>
            </a:r>
            <a:r>
              <a:rPr lang="en-US" sz="4400" dirty="0">
                <a:solidFill>
                  <a:schemeClr val="accent1"/>
                </a:solidFill>
                <a:ea typeface="+mj-ea"/>
              </a:rPr>
              <a:t> </a:t>
            </a:r>
            <a:r>
              <a:rPr lang="en-US" sz="4400" dirty="0" err="1">
                <a:solidFill>
                  <a:schemeClr val="accent1"/>
                </a:solidFill>
                <a:ea typeface="+mj-ea"/>
              </a:rPr>
              <a:t>structuur</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7FEC86CB-05BC-46EE-A17E-66A246ADF8B7}"/>
              </a:ext>
            </a:extLst>
          </p:cNvPr>
          <p:cNvSpPr>
            <a:spLocks noGrp="1"/>
          </p:cNvSpPr>
          <p:nvPr>
            <p:ph type="body" sz="quarter" idx="11"/>
          </p:nvPr>
        </p:nvSpPr>
        <p:spPr>
          <a:xfrm>
            <a:off x="4976031" y="963877"/>
            <a:ext cx="6377769" cy="4930246"/>
          </a:xfrm>
        </p:spPr>
        <p:txBody>
          <a:bodyPr vert="horz" lIns="91440" tIns="45720" rIns="91440" bIns="45720" rtlCol="0" anchor="ctr">
            <a:normAutofit/>
          </a:bodyPr>
          <a:lstStyle/>
          <a:p>
            <a:endParaRPr lang="en-US" sz="3200" dirty="0">
              <a:ea typeface="+mn-ea"/>
            </a:endParaRPr>
          </a:p>
          <a:p>
            <a:endParaRPr lang="en-US" sz="3200" dirty="0">
              <a:ea typeface="+mn-ea"/>
            </a:endParaRPr>
          </a:p>
        </p:txBody>
      </p:sp>
      <p:pic>
        <p:nvPicPr>
          <p:cNvPr id="6" name="Picture 5">
            <a:extLst>
              <a:ext uri="{FF2B5EF4-FFF2-40B4-BE49-F238E27FC236}">
                <a16:creationId xmlns:a16="http://schemas.microsoft.com/office/drawing/2014/main" xmlns="" id="{DDD05392-A2BA-4E69-BDF9-E3AA6F99F928}"/>
              </a:ext>
            </a:extLst>
          </p:cNvPr>
          <p:cNvPicPr>
            <a:picLocks noChangeAspect="1"/>
          </p:cNvPicPr>
          <p:nvPr/>
        </p:nvPicPr>
        <p:blipFill>
          <a:blip r:embed="rId3"/>
          <a:stretch>
            <a:fillRect/>
          </a:stretch>
        </p:blipFill>
        <p:spPr>
          <a:xfrm>
            <a:off x="5701461" y="1222413"/>
            <a:ext cx="3064168" cy="4090821"/>
          </a:xfrm>
          <a:prstGeom prst="rect">
            <a:avLst/>
          </a:prstGeom>
        </p:spPr>
      </p:pic>
    </p:spTree>
    <p:extLst>
      <p:ext uri="{BB962C8B-B14F-4D97-AF65-F5344CB8AC3E}">
        <p14:creationId xmlns:p14="http://schemas.microsoft.com/office/powerpoint/2010/main" val="93871647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mini </a:t>
            </a:r>
            <a:r>
              <a:rPr lang="en-US" sz="4400" dirty="0" err="1">
                <a:solidFill>
                  <a:schemeClr val="accent1"/>
                </a:solidFill>
                <a:ea typeface="+mj-ea"/>
              </a:rPr>
              <a:t>beweging</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E7B3F752-8839-4672-BA1C-04ABE7C8EFB5}"/>
              </a:ext>
            </a:extLst>
          </p:cNvPr>
          <p:cNvPicPr>
            <a:picLocks noChangeAspect="1"/>
          </p:cNvPicPr>
          <p:nvPr/>
        </p:nvPicPr>
        <p:blipFill>
          <a:blip r:embed="rId3"/>
          <a:stretch>
            <a:fillRect/>
          </a:stretch>
        </p:blipFill>
        <p:spPr>
          <a:xfrm>
            <a:off x="5045832" y="1967903"/>
            <a:ext cx="6566286" cy="2222132"/>
          </a:xfrm>
          <a:prstGeom prst="rect">
            <a:avLst/>
          </a:prstGeom>
        </p:spPr>
      </p:pic>
      <p:sp>
        <p:nvSpPr>
          <p:cNvPr id="3" name="Text Placeholder 2">
            <a:extLst>
              <a:ext uri="{FF2B5EF4-FFF2-40B4-BE49-F238E27FC236}">
                <a16:creationId xmlns:a16="http://schemas.microsoft.com/office/drawing/2014/main" xmlns="" id="{7FEC86CB-05BC-46EE-A17E-66A246ADF8B7}"/>
              </a:ext>
            </a:extLst>
          </p:cNvPr>
          <p:cNvSpPr>
            <a:spLocks noGrp="1"/>
          </p:cNvSpPr>
          <p:nvPr>
            <p:ph type="body" sz="quarter" idx="11"/>
          </p:nvPr>
        </p:nvSpPr>
        <p:spPr>
          <a:xfrm>
            <a:off x="4976031" y="963877"/>
            <a:ext cx="6377769" cy="4930246"/>
          </a:xfrm>
        </p:spPr>
        <p:txBody>
          <a:bodyPr vert="horz" lIns="91440" tIns="45720" rIns="91440" bIns="45720" rtlCol="0" anchor="ctr">
            <a:normAutofit/>
          </a:bodyPr>
          <a:lstStyle/>
          <a:p>
            <a:endParaRPr lang="en-US" sz="3200" dirty="0">
              <a:ea typeface="+mn-ea"/>
            </a:endParaRPr>
          </a:p>
        </p:txBody>
      </p:sp>
    </p:spTree>
    <p:extLst>
      <p:ext uri="{BB962C8B-B14F-4D97-AF65-F5344CB8AC3E}">
        <p14:creationId xmlns:p14="http://schemas.microsoft.com/office/powerpoint/2010/main" val="418681435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a:t>
            </a:r>
            <a:r>
              <a:rPr lang="en-US" sz="4400" dirty="0" err="1">
                <a:solidFill>
                  <a:schemeClr val="accent1"/>
                </a:solidFill>
                <a:ea typeface="+mj-ea"/>
              </a:rPr>
              <a:t>zoek</a:t>
            </a:r>
            <a:r>
              <a:rPr lang="en-US" sz="4400" dirty="0">
                <a:solidFill>
                  <a:schemeClr val="accent1"/>
                </a:solidFill>
                <a:ea typeface="+mj-ea"/>
              </a:rPr>
              <a:t> de </a:t>
            </a:r>
            <a:r>
              <a:rPr lang="en-US" sz="4400" dirty="0" err="1">
                <a:solidFill>
                  <a:schemeClr val="accent1"/>
                </a:solidFill>
                <a:ea typeface="+mj-ea"/>
              </a:rPr>
              <a:t>natuur</a:t>
            </a:r>
            <a:r>
              <a:rPr lang="en-US" sz="4400" dirty="0">
                <a:solidFill>
                  <a:schemeClr val="accent1"/>
                </a:solidFill>
                <a:ea typeface="+mj-ea"/>
              </a:rPr>
              <a:t> op</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FB887BE6-EC92-438D-9721-1AE93262EDD5}"/>
              </a:ext>
            </a:extLst>
          </p:cNvPr>
          <p:cNvPicPr>
            <a:picLocks noChangeAspect="1"/>
          </p:cNvPicPr>
          <p:nvPr/>
        </p:nvPicPr>
        <p:blipFill>
          <a:blip r:embed="rId3"/>
          <a:stretch>
            <a:fillRect/>
          </a:stretch>
        </p:blipFill>
        <p:spPr>
          <a:xfrm>
            <a:off x="5008659" y="1494988"/>
            <a:ext cx="6507414" cy="3518445"/>
          </a:xfrm>
          <a:prstGeom prst="rect">
            <a:avLst/>
          </a:prstGeom>
        </p:spPr>
      </p:pic>
    </p:spTree>
    <p:extLst>
      <p:ext uri="{BB962C8B-B14F-4D97-AF65-F5344CB8AC3E}">
        <p14:creationId xmlns:p14="http://schemas.microsoft.com/office/powerpoint/2010/main" val="321511790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a:t>
            </a:r>
            <a:r>
              <a:rPr lang="en-US" sz="4400" dirty="0" err="1">
                <a:solidFill>
                  <a:schemeClr val="accent1"/>
                </a:solidFill>
                <a:ea typeface="+mj-ea"/>
              </a:rPr>
              <a:t>slapen</a:t>
            </a:r>
            <a:r>
              <a:rPr lang="en-US" sz="4400" dirty="0">
                <a:solidFill>
                  <a:schemeClr val="accent1"/>
                </a:solidFill>
                <a:ea typeface="+mj-ea"/>
              </a:rPr>
              <a:t> &amp; </a:t>
            </a:r>
            <a:r>
              <a:rPr lang="en-US" sz="4400" dirty="0" err="1">
                <a:solidFill>
                  <a:schemeClr val="accent1"/>
                </a:solidFill>
                <a:ea typeface="+mj-ea"/>
              </a:rPr>
              <a:t>eten</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2FB72C51-42BD-4FB7-8332-4052CD182EC7}"/>
              </a:ext>
            </a:extLst>
          </p:cNvPr>
          <p:cNvPicPr>
            <a:picLocks noChangeAspect="1"/>
          </p:cNvPicPr>
          <p:nvPr/>
        </p:nvPicPr>
        <p:blipFill>
          <a:blip r:embed="rId3"/>
          <a:stretch>
            <a:fillRect/>
          </a:stretch>
        </p:blipFill>
        <p:spPr>
          <a:xfrm>
            <a:off x="5671596" y="2268184"/>
            <a:ext cx="4710264" cy="2321631"/>
          </a:xfrm>
          <a:prstGeom prst="rect">
            <a:avLst/>
          </a:prstGeom>
        </p:spPr>
      </p:pic>
    </p:spTree>
    <p:extLst>
      <p:ext uri="{BB962C8B-B14F-4D97-AF65-F5344CB8AC3E}">
        <p14:creationId xmlns:p14="http://schemas.microsoft.com/office/powerpoint/2010/main" val="17664361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a:t>
            </a:r>
            <a:r>
              <a:rPr lang="en-US" sz="4400" dirty="0" err="1">
                <a:solidFill>
                  <a:schemeClr val="accent1"/>
                </a:solidFill>
                <a:ea typeface="+mj-ea"/>
              </a:rPr>
              <a:t>herkennen</a:t>
            </a:r>
            <a:r>
              <a:rPr lang="en-US" sz="4400" dirty="0">
                <a:solidFill>
                  <a:schemeClr val="accent1"/>
                </a:solidFill>
                <a:ea typeface="+mj-ea"/>
              </a:rPr>
              <a:t> </a:t>
            </a:r>
            <a:r>
              <a:rPr lang="en-US" sz="4400" dirty="0" err="1">
                <a:solidFill>
                  <a:schemeClr val="accent1"/>
                </a:solidFill>
                <a:ea typeface="+mj-ea"/>
              </a:rPr>
              <a:t>en</a:t>
            </a:r>
            <a:r>
              <a:rPr lang="en-US" sz="4400" dirty="0">
                <a:solidFill>
                  <a:schemeClr val="accent1"/>
                </a:solidFill>
                <a:ea typeface="+mj-ea"/>
              </a:rPr>
              <a:t> </a:t>
            </a:r>
            <a:r>
              <a:rPr lang="en-US" sz="4400" dirty="0" err="1">
                <a:solidFill>
                  <a:schemeClr val="accent1"/>
                </a:solidFill>
                <a:ea typeface="+mj-ea"/>
              </a:rPr>
              <a:t>opladen</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7FEC86CB-05BC-46EE-A17E-66A246ADF8B7}"/>
              </a:ext>
            </a:extLst>
          </p:cNvPr>
          <p:cNvSpPr>
            <a:spLocks noGrp="1"/>
          </p:cNvSpPr>
          <p:nvPr>
            <p:ph type="body" sz="quarter" idx="11"/>
          </p:nvPr>
        </p:nvSpPr>
        <p:spPr>
          <a:xfrm>
            <a:off x="4976031" y="963877"/>
            <a:ext cx="6377769" cy="4930246"/>
          </a:xfrm>
        </p:spPr>
        <p:txBody>
          <a:bodyPr vert="horz" lIns="91440" tIns="45720" rIns="91440" bIns="45720" rtlCol="0" anchor="ctr">
            <a:normAutofit/>
          </a:bodyPr>
          <a:lstStyle/>
          <a:p>
            <a:r>
              <a:rPr lang="en-US" sz="3200" dirty="0">
                <a:ea typeface="+mn-ea"/>
              </a:rPr>
              <a:t>Hoe </a:t>
            </a:r>
            <a:r>
              <a:rPr lang="en-US" sz="3200" dirty="0" err="1">
                <a:ea typeface="+mn-ea"/>
              </a:rPr>
              <a:t>laad</a:t>
            </a:r>
            <a:r>
              <a:rPr lang="en-US" sz="3200" dirty="0">
                <a:ea typeface="+mn-ea"/>
              </a:rPr>
              <a:t> </a:t>
            </a:r>
            <a:r>
              <a:rPr lang="en-US" sz="3200" dirty="0" err="1">
                <a:ea typeface="+mn-ea"/>
              </a:rPr>
              <a:t>jij</a:t>
            </a:r>
            <a:r>
              <a:rPr lang="en-US" sz="3200" dirty="0">
                <a:ea typeface="+mn-ea"/>
              </a:rPr>
              <a:t> je </a:t>
            </a:r>
            <a:r>
              <a:rPr lang="en-US" sz="3200" dirty="0" err="1">
                <a:ea typeface="+mn-ea"/>
              </a:rPr>
              <a:t>batterijen</a:t>
            </a:r>
            <a:r>
              <a:rPr lang="en-US" sz="3200" dirty="0">
                <a:ea typeface="+mn-ea"/>
              </a:rPr>
              <a:t> op? </a:t>
            </a:r>
          </a:p>
          <a:p>
            <a:endParaRPr lang="en-US" sz="3200" dirty="0">
              <a:ea typeface="+mn-ea"/>
            </a:endParaRPr>
          </a:p>
          <a:p>
            <a:r>
              <a:rPr lang="en-US" sz="3200" dirty="0">
                <a:ea typeface="+mn-ea"/>
              </a:rPr>
              <a:t>Wat </a:t>
            </a:r>
            <a:r>
              <a:rPr lang="en-US" sz="3200" dirty="0" err="1">
                <a:ea typeface="+mn-ea"/>
              </a:rPr>
              <a:t>geeft</a:t>
            </a:r>
            <a:r>
              <a:rPr lang="en-US" sz="3200" dirty="0">
                <a:ea typeface="+mn-ea"/>
              </a:rPr>
              <a:t> je </a:t>
            </a:r>
            <a:r>
              <a:rPr lang="en-US" sz="3200" dirty="0" err="1">
                <a:ea typeface="+mn-ea"/>
              </a:rPr>
              <a:t>energie</a:t>
            </a:r>
            <a:r>
              <a:rPr lang="en-US" sz="3200" dirty="0">
                <a:ea typeface="+mn-ea"/>
              </a:rPr>
              <a:t>?</a:t>
            </a:r>
          </a:p>
          <a:p>
            <a:r>
              <a:rPr lang="en-US" sz="3200" dirty="0">
                <a:ea typeface="+mn-ea"/>
              </a:rPr>
              <a:t>Wat </a:t>
            </a:r>
            <a:r>
              <a:rPr lang="en-US" sz="3200" dirty="0" err="1">
                <a:ea typeface="+mn-ea"/>
              </a:rPr>
              <a:t>brengt</a:t>
            </a:r>
            <a:r>
              <a:rPr lang="en-US" sz="3200" dirty="0">
                <a:ea typeface="+mn-ea"/>
              </a:rPr>
              <a:t> je rust? </a:t>
            </a:r>
          </a:p>
        </p:txBody>
      </p:sp>
    </p:spTree>
    <p:extLst>
      <p:ext uri="{BB962C8B-B14F-4D97-AF65-F5344CB8AC3E}">
        <p14:creationId xmlns:p14="http://schemas.microsoft.com/office/powerpoint/2010/main" val="405146104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xmlns="" id="{D5D88F49-188C-4CFC-BE01-6CFC8B50F3A0}"/>
              </a:ext>
            </a:extLst>
          </p:cNvPr>
          <p:cNvPicPr>
            <a:picLocks noGrp="1" noChangeAspect="1"/>
          </p:cNvPicPr>
          <p:nvPr>
            <p:ph idx="1"/>
          </p:nvPr>
        </p:nvPicPr>
        <p:blipFill>
          <a:blip r:embed="rId3"/>
          <a:stretch>
            <a:fillRect/>
          </a:stretch>
        </p:blipFill>
        <p:spPr>
          <a:xfrm>
            <a:off x="922197" y="2038885"/>
            <a:ext cx="4935095" cy="2780229"/>
          </a:xfrm>
          <a:prstGeom prst="rect">
            <a:avLst/>
          </a:prstGeom>
        </p:spPr>
      </p:pic>
      <p:sp>
        <p:nvSpPr>
          <p:cNvPr id="5" name="Text Placeholder 4">
            <a:extLst>
              <a:ext uri="{FF2B5EF4-FFF2-40B4-BE49-F238E27FC236}">
                <a16:creationId xmlns:a16="http://schemas.microsoft.com/office/drawing/2014/main" xmlns="" id="{1725D520-556E-43BD-BDB9-F714425EAB48}"/>
              </a:ext>
            </a:extLst>
          </p:cNvPr>
          <p:cNvSpPr>
            <a:spLocks noGrp="1"/>
          </p:cNvSpPr>
          <p:nvPr>
            <p:ph type="body" sz="quarter" idx="11"/>
          </p:nvPr>
        </p:nvSpPr>
        <p:spPr/>
        <p:txBody>
          <a:bodyPr/>
          <a:lstStyle/>
          <a:p>
            <a:endParaRPr lang="nl-BE"/>
          </a:p>
        </p:txBody>
      </p:sp>
      <p:sp>
        <p:nvSpPr>
          <p:cNvPr id="4" name="Title 3">
            <a:extLst>
              <a:ext uri="{FF2B5EF4-FFF2-40B4-BE49-F238E27FC236}">
                <a16:creationId xmlns:a16="http://schemas.microsoft.com/office/drawing/2014/main" xmlns="" id="{8B2C19A7-D337-4D0C-AD53-9141B1C243A0}"/>
              </a:ext>
            </a:extLst>
          </p:cNvPr>
          <p:cNvSpPr>
            <a:spLocks noGrp="1"/>
          </p:cNvSpPr>
          <p:nvPr>
            <p:ph type="title"/>
          </p:nvPr>
        </p:nvSpPr>
        <p:spPr/>
        <p:txBody>
          <a:bodyPr/>
          <a:lstStyle/>
          <a:p>
            <a:endParaRPr lang="nl-BE" dirty="0"/>
          </a:p>
        </p:txBody>
      </p:sp>
      <p:sp>
        <p:nvSpPr>
          <p:cNvPr id="2" name="Slide Number Placeholder 1"/>
          <p:cNvSpPr>
            <a:spLocks noGrp="1"/>
          </p:cNvSpPr>
          <p:nvPr>
            <p:ph type="sldNum" sz="quarter" idx="4294967295"/>
          </p:nvPr>
        </p:nvSpPr>
        <p:spPr>
          <a:xfrm>
            <a:off x="0" y="6356350"/>
            <a:ext cx="28448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245FA24-6969-F245-B0D4-52AAC1822502}" type="slidenum">
              <a:rPr kumimoji="0" lang="nl-BE" sz="1800" b="0" i="0" u="none" strike="noStrike" kern="1200" cap="none" spc="0" normalizeH="0" baseline="0" noProof="0" smtClean="0">
                <a:ln>
                  <a:noFill/>
                </a:ln>
                <a:solidFill>
                  <a:srgbClr val="FFFFFF"/>
                </a:solidFill>
                <a:effectLst/>
                <a:uLnTx/>
                <a:uFillTx/>
                <a:latin typeface="Arial"/>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nl-BE" sz="1800" b="0" i="0" u="none" strike="noStrike" kern="1200" cap="none" spc="0" normalizeH="0" baseline="0" noProof="0">
              <a:ln>
                <a:noFill/>
              </a:ln>
              <a:solidFill>
                <a:srgbClr val="FFFFFF"/>
              </a:solidFill>
              <a:effectLst/>
              <a:uLnTx/>
              <a:uFillTx/>
              <a:latin typeface="Arial"/>
              <a:ea typeface="MS PGothic" panose="020B0600070205080204" pitchFamily="34" charset="-128"/>
              <a:cs typeface="+mn-cs"/>
            </a:endParaRPr>
          </a:p>
        </p:txBody>
      </p:sp>
      <p:pic>
        <p:nvPicPr>
          <p:cNvPr id="6" name="Picture 5">
            <a:extLst>
              <a:ext uri="{FF2B5EF4-FFF2-40B4-BE49-F238E27FC236}">
                <a16:creationId xmlns:a16="http://schemas.microsoft.com/office/drawing/2014/main" xmlns="" id="{296A42E9-A7B9-4E38-8972-0E250B6FA436}"/>
              </a:ext>
            </a:extLst>
          </p:cNvPr>
          <p:cNvPicPr>
            <a:picLocks noChangeAspect="1"/>
          </p:cNvPicPr>
          <p:nvPr/>
        </p:nvPicPr>
        <p:blipFill>
          <a:blip r:embed="rId4"/>
          <a:stretch>
            <a:fillRect/>
          </a:stretch>
        </p:blipFill>
        <p:spPr>
          <a:xfrm>
            <a:off x="6334709" y="2038885"/>
            <a:ext cx="5439888" cy="2780229"/>
          </a:xfrm>
          <a:prstGeom prst="rect">
            <a:avLst/>
          </a:prstGeom>
        </p:spPr>
      </p:pic>
    </p:spTree>
    <p:extLst>
      <p:ext uri="{BB962C8B-B14F-4D97-AF65-F5344CB8AC3E}">
        <p14:creationId xmlns:p14="http://schemas.microsoft.com/office/powerpoint/2010/main" val="174783433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xmlns="" id="{C955D410-4088-4595-8564-8593F3F688AD}"/>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dirty="0" err="1">
                <a:solidFill>
                  <a:schemeClr val="accent1"/>
                </a:solidFill>
                <a:ea typeface="+mj-ea"/>
              </a:rPr>
              <a:t>Advies</a:t>
            </a:r>
            <a:r>
              <a:rPr lang="en-US" sz="4400" dirty="0">
                <a:solidFill>
                  <a:schemeClr val="accent1"/>
                </a:solidFill>
                <a:ea typeface="+mj-ea"/>
              </a:rPr>
              <a:t>: </a:t>
            </a:r>
            <a:r>
              <a:rPr lang="en-US" sz="4400" dirty="0" err="1">
                <a:solidFill>
                  <a:schemeClr val="accent1"/>
                </a:solidFill>
                <a:ea typeface="+mj-ea"/>
              </a:rPr>
              <a:t>zoeken</a:t>
            </a:r>
            <a:r>
              <a:rPr lang="en-US" sz="4400" dirty="0">
                <a:solidFill>
                  <a:schemeClr val="accent1"/>
                </a:solidFill>
                <a:ea typeface="+mj-ea"/>
              </a:rPr>
              <a:t> </a:t>
            </a:r>
            <a:r>
              <a:rPr lang="en-US" sz="4400" dirty="0" err="1">
                <a:solidFill>
                  <a:schemeClr val="accent1"/>
                </a:solidFill>
                <a:ea typeface="+mj-ea"/>
              </a:rPr>
              <a:t>naar</a:t>
            </a:r>
            <a:r>
              <a:rPr lang="en-US" sz="4400" dirty="0">
                <a:solidFill>
                  <a:schemeClr val="accent1"/>
                </a:solidFill>
                <a:ea typeface="+mj-ea"/>
              </a:rPr>
              <a:t> </a:t>
            </a:r>
            <a:r>
              <a:rPr lang="en-US" sz="4400" dirty="0" err="1">
                <a:solidFill>
                  <a:schemeClr val="accent1"/>
                </a:solidFill>
                <a:ea typeface="+mj-ea"/>
              </a:rPr>
              <a:t>evenwicht</a:t>
            </a:r>
            <a:endParaRPr lang="en-US" sz="4400" kern="1200" dirty="0">
              <a:solidFill>
                <a:schemeClr val="accent1"/>
              </a:solidFill>
              <a:ea typeface="+mj-ea"/>
            </a:endParaRPr>
          </a:p>
        </p:txBody>
      </p:sp>
      <p:cxnSp>
        <p:nvCxnSpPr>
          <p:cNvPr id="14" name="Straight Connector 13">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7FEC86CB-05BC-46EE-A17E-66A246ADF8B7}"/>
              </a:ext>
            </a:extLst>
          </p:cNvPr>
          <p:cNvSpPr>
            <a:spLocks noGrp="1"/>
          </p:cNvSpPr>
          <p:nvPr>
            <p:ph type="body" sz="quarter" idx="11"/>
          </p:nvPr>
        </p:nvSpPr>
        <p:spPr>
          <a:xfrm>
            <a:off x="4976031" y="963877"/>
            <a:ext cx="6377769" cy="4930246"/>
          </a:xfrm>
        </p:spPr>
        <p:txBody>
          <a:bodyPr vert="horz" lIns="91440" tIns="45720" rIns="91440" bIns="45720" rtlCol="0" anchor="ctr">
            <a:normAutofit/>
          </a:bodyPr>
          <a:lstStyle/>
          <a:p>
            <a:endParaRPr lang="en-US" sz="3200" dirty="0">
              <a:ea typeface="+mn-ea"/>
            </a:endParaRPr>
          </a:p>
          <a:p>
            <a:endParaRPr lang="en-US" sz="3200" dirty="0">
              <a:ea typeface="+mn-ea"/>
            </a:endParaRPr>
          </a:p>
          <a:p>
            <a:endParaRPr lang="en-US" sz="3200" dirty="0">
              <a:ea typeface="+mn-ea"/>
            </a:endParaRPr>
          </a:p>
          <a:p>
            <a:endParaRPr lang="en-US" sz="3200" dirty="0">
              <a:ea typeface="+mn-ea"/>
            </a:endParaRPr>
          </a:p>
          <a:p>
            <a:endParaRPr lang="en-US" sz="3200" dirty="0">
              <a:ea typeface="+mn-ea"/>
            </a:endParaRPr>
          </a:p>
          <a:p>
            <a:r>
              <a:rPr lang="en-US" sz="3200" dirty="0">
                <a:ea typeface="+mn-ea"/>
              </a:rPr>
              <a:t>Wat is </a:t>
            </a:r>
            <a:r>
              <a:rPr lang="en-US" sz="3200" dirty="0" err="1">
                <a:ea typeface="+mn-ea"/>
              </a:rPr>
              <a:t>voor</a:t>
            </a:r>
            <a:r>
              <a:rPr lang="en-US" sz="3200" dirty="0">
                <a:ea typeface="+mn-ea"/>
              </a:rPr>
              <a:t> </a:t>
            </a:r>
            <a:r>
              <a:rPr lang="en-US" sz="3200" dirty="0" err="1">
                <a:ea typeface="+mn-ea"/>
              </a:rPr>
              <a:t>jou</a:t>
            </a:r>
            <a:r>
              <a:rPr lang="en-US" sz="3200" dirty="0">
                <a:ea typeface="+mn-ea"/>
              </a:rPr>
              <a:t> in </a:t>
            </a:r>
            <a:r>
              <a:rPr lang="en-US" sz="3200" dirty="0" err="1">
                <a:ea typeface="+mn-ea"/>
              </a:rPr>
              <a:t>evenwicht</a:t>
            </a:r>
            <a:r>
              <a:rPr lang="en-US" sz="3200" dirty="0">
                <a:ea typeface="+mn-ea"/>
              </a:rPr>
              <a:t> </a:t>
            </a:r>
            <a:r>
              <a:rPr lang="en-US" sz="3200" dirty="0" err="1">
                <a:ea typeface="+mn-ea"/>
              </a:rPr>
              <a:t>zijn</a:t>
            </a:r>
            <a:r>
              <a:rPr lang="en-US" sz="3200" dirty="0">
                <a:ea typeface="+mn-ea"/>
              </a:rPr>
              <a:t>? </a:t>
            </a:r>
          </a:p>
          <a:p>
            <a:r>
              <a:rPr lang="en-US" sz="3200" dirty="0" err="1">
                <a:ea typeface="+mn-ea"/>
              </a:rPr>
              <a:t>Welke</a:t>
            </a:r>
            <a:r>
              <a:rPr lang="en-US" sz="3200" dirty="0">
                <a:ea typeface="+mn-ea"/>
              </a:rPr>
              <a:t> </a:t>
            </a:r>
            <a:r>
              <a:rPr lang="en-US" sz="3200" dirty="0" err="1">
                <a:ea typeface="+mn-ea"/>
              </a:rPr>
              <a:t>doelen</a:t>
            </a:r>
            <a:r>
              <a:rPr lang="en-US" sz="3200" dirty="0">
                <a:ea typeface="+mn-ea"/>
              </a:rPr>
              <a:t> </a:t>
            </a:r>
            <a:r>
              <a:rPr lang="en-US" sz="3200" dirty="0" err="1">
                <a:ea typeface="+mn-ea"/>
              </a:rPr>
              <a:t>kan</a:t>
            </a:r>
            <a:r>
              <a:rPr lang="en-US" sz="3200" dirty="0">
                <a:ea typeface="+mn-ea"/>
              </a:rPr>
              <a:t> je </a:t>
            </a:r>
            <a:r>
              <a:rPr lang="en-US" sz="3200" dirty="0" err="1">
                <a:ea typeface="+mn-ea"/>
              </a:rPr>
              <a:t>stellen</a:t>
            </a:r>
            <a:r>
              <a:rPr lang="en-US" sz="3200" dirty="0">
                <a:ea typeface="+mn-ea"/>
              </a:rPr>
              <a:t> op de </a:t>
            </a:r>
            <a:r>
              <a:rPr lang="en-US" sz="3200" dirty="0" err="1">
                <a:ea typeface="+mn-ea"/>
              </a:rPr>
              <a:t>verschillende</a:t>
            </a:r>
            <a:r>
              <a:rPr lang="en-US" sz="3200" dirty="0">
                <a:ea typeface="+mn-ea"/>
              </a:rPr>
              <a:t> </a:t>
            </a:r>
            <a:r>
              <a:rPr lang="en-US" sz="3200" dirty="0" err="1">
                <a:ea typeface="+mn-ea"/>
              </a:rPr>
              <a:t>levensdomeinen</a:t>
            </a:r>
            <a:endParaRPr lang="en-US" sz="3200" dirty="0">
              <a:ea typeface="+mn-ea"/>
            </a:endParaRPr>
          </a:p>
        </p:txBody>
      </p:sp>
      <p:pic>
        <p:nvPicPr>
          <p:cNvPr id="5" name="Picture 4">
            <a:extLst>
              <a:ext uri="{FF2B5EF4-FFF2-40B4-BE49-F238E27FC236}">
                <a16:creationId xmlns:a16="http://schemas.microsoft.com/office/drawing/2014/main" xmlns="" id="{9F563F29-33D1-41B4-8806-4184BC15D185}"/>
              </a:ext>
            </a:extLst>
          </p:cNvPr>
          <p:cNvPicPr>
            <a:picLocks noChangeAspect="1"/>
          </p:cNvPicPr>
          <p:nvPr/>
        </p:nvPicPr>
        <p:blipFill>
          <a:blip r:embed="rId3"/>
          <a:stretch>
            <a:fillRect/>
          </a:stretch>
        </p:blipFill>
        <p:spPr>
          <a:xfrm>
            <a:off x="5657686" y="59599"/>
            <a:ext cx="4403507" cy="3995602"/>
          </a:xfrm>
          <a:prstGeom prst="rect">
            <a:avLst/>
          </a:prstGeom>
        </p:spPr>
      </p:pic>
    </p:spTree>
    <p:extLst>
      <p:ext uri="{BB962C8B-B14F-4D97-AF65-F5344CB8AC3E}">
        <p14:creationId xmlns:p14="http://schemas.microsoft.com/office/powerpoint/2010/main" val="412987602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6F53D8C-B040-4754-9174-B74B8B3B0A1B}"/>
              </a:ext>
            </a:extLst>
          </p:cNvPr>
          <p:cNvSpPr>
            <a:spLocks noGrp="1"/>
          </p:cNvSpPr>
          <p:nvPr>
            <p:ph idx="1"/>
          </p:nvPr>
        </p:nvSpPr>
        <p:spPr/>
        <p:txBody>
          <a:bodyPr/>
          <a:lstStyle/>
          <a:p>
            <a:endParaRPr lang="nl-BE" dirty="0"/>
          </a:p>
          <a:p>
            <a:endParaRPr lang="nl-BE" dirty="0"/>
          </a:p>
        </p:txBody>
      </p:sp>
      <p:sp>
        <p:nvSpPr>
          <p:cNvPr id="3" name="Text Placeholder 2">
            <a:extLst>
              <a:ext uri="{FF2B5EF4-FFF2-40B4-BE49-F238E27FC236}">
                <a16:creationId xmlns:a16="http://schemas.microsoft.com/office/drawing/2014/main" xmlns="" id="{E2032A30-9675-4252-8964-3FDACC97783A}"/>
              </a:ext>
            </a:extLst>
          </p:cNvPr>
          <p:cNvSpPr>
            <a:spLocks noGrp="1"/>
          </p:cNvSpPr>
          <p:nvPr>
            <p:ph type="body" sz="quarter" idx="11"/>
          </p:nvPr>
        </p:nvSpPr>
        <p:spPr/>
        <p:txBody>
          <a:bodyPr/>
          <a:lstStyle/>
          <a:p>
            <a:endParaRPr lang="nl-BE"/>
          </a:p>
        </p:txBody>
      </p:sp>
      <p:sp>
        <p:nvSpPr>
          <p:cNvPr id="4" name="Title 3">
            <a:extLst>
              <a:ext uri="{FF2B5EF4-FFF2-40B4-BE49-F238E27FC236}">
                <a16:creationId xmlns:a16="http://schemas.microsoft.com/office/drawing/2014/main" xmlns="" id="{6A115F3B-B92F-4A5F-91E5-B57CC42557E0}"/>
              </a:ext>
            </a:extLst>
          </p:cNvPr>
          <p:cNvSpPr>
            <a:spLocks noGrp="1"/>
          </p:cNvSpPr>
          <p:nvPr>
            <p:ph type="title"/>
          </p:nvPr>
        </p:nvSpPr>
        <p:spPr/>
        <p:txBody>
          <a:bodyPr/>
          <a:lstStyle/>
          <a:p>
            <a:endParaRPr lang="nl-BE"/>
          </a:p>
        </p:txBody>
      </p:sp>
      <p:pic>
        <p:nvPicPr>
          <p:cNvPr id="6" name="Picture 5">
            <a:extLst>
              <a:ext uri="{FF2B5EF4-FFF2-40B4-BE49-F238E27FC236}">
                <a16:creationId xmlns:a16="http://schemas.microsoft.com/office/drawing/2014/main" xmlns="" id="{BEF9AF1C-4878-4079-ACA8-9FA4AA6FC0CA}"/>
              </a:ext>
            </a:extLst>
          </p:cNvPr>
          <p:cNvPicPr>
            <a:picLocks noChangeAspect="1"/>
          </p:cNvPicPr>
          <p:nvPr/>
        </p:nvPicPr>
        <p:blipFill>
          <a:blip r:embed="rId2"/>
          <a:stretch>
            <a:fillRect/>
          </a:stretch>
        </p:blipFill>
        <p:spPr>
          <a:xfrm>
            <a:off x="4724281" y="1880482"/>
            <a:ext cx="2743438" cy="3097036"/>
          </a:xfrm>
          <a:prstGeom prst="rect">
            <a:avLst/>
          </a:prstGeom>
        </p:spPr>
      </p:pic>
    </p:spTree>
    <p:extLst>
      <p:ext uri="{BB962C8B-B14F-4D97-AF65-F5344CB8AC3E}">
        <p14:creationId xmlns:p14="http://schemas.microsoft.com/office/powerpoint/2010/main" val="192116597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FDC3-F56E-40AA-9A40-BE1F6937A56D}"/>
              </a:ext>
            </a:extLst>
          </p:cNvPr>
          <p:cNvSpPr>
            <a:spLocks noGrp="1"/>
          </p:cNvSpPr>
          <p:nvPr>
            <p:ph type="title"/>
          </p:nvPr>
        </p:nvSpPr>
        <p:spPr>
          <a:xfrm>
            <a:off x="357188" y="309790"/>
            <a:ext cx="11499850" cy="708025"/>
          </a:xfrm>
        </p:spPr>
        <p:txBody>
          <a:bodyPr/>
          <a:lstStyle/>
          <a:p>
            <a:r>
              <a:rPr lang="nl-BE" dirty="0"/>
              <a:t/>
            </a:r>
            <a:br>
              <a:rPr lang="nl-BE" dirty="0"/>
            </a:br>
            <a:endParaRPr lang="nl-BE" dirty="0"/>
          </a:p>
        </p:txBody>
      </p:sp>
      <p:sp>
        <p:nvSpPr>
          <p:cNvPr id="3" name="Content Placeholder 2">
            <a:extLst>
              <a:ext uri="{FF2B5EF4-FFF2-40B4-BE49-F238E27FC236}">
                <a16:creationId xmlns:a16="http://schemas.microsoft.com/office/drawing/2014/main" xmlns="" id="{AF873A09-6266-49B3-B3AD-3FF2F92CC1B4}"/>
              </a:ext>
            </a:extLst>
          </p:cNvPr>
          <p:cNvSpPr>
            <a:spLocks noGrp="1"/>
          </p:cNvSpPr>
          <p:nvPr>
            <p:ph idx="1"/>
          </p:nvPr>
        </p:nvSpPr>
        <p:spPr>
          <a:xfrm>
            <a:off x="2396358" y="2806262"/>
            <a:ext cx="9460679" cy="3058510"/>
          </a:xfrm>
        </p:spPr>
        <p:txBody>
          <a:bodyPr/>
          <a:lstStyle/>
          <a:p>
            <a:endParaRPr lang="nl-BE" dirty="0"/>
          </a:p>
          <a:p>
            <a:r>
              <a:rPr lang="nl-BE" sz="2800" dirty="0"/>
              <a:t>Denk voor jezelf na wanneer de tijd omvloog, </a:t>
            </a:r>
          </a:p>
          <a:p>
            <a:r>
              <a:rPr lang="nl-BE" sz="2800" dirty="0"/>
              <a:t>je helemaal opging in het moment en je je goed voelde! </a:t>
            </a:r>
          </a:p>
          <a:p>
            <a:r>
              <a:rPr lang="nl-BE" sz="2800" dirty="0"/>
              <a:t>Hou dat moment even vast </a:t>
            </a:r>
          </a:p>
          <a:p>
            <a:endParaRPr lang="nl-BE" dirty="0"/>
          </a:p>
          <a:p>
            <a:endParaRPr lang="nl-BE" dirty="0"/>
          </a:p>
          <a:p>
            <a:endParaRPr lang="nl-BE" dirty="0"/>
          </a:p>
        </p:txBody>
      </p:sp>
      <p:pic>
        <p:nvPicPr>
          <p:cNvPr id="4" name="Picture 3">
            <a:extLst>
              <a:ext uri="{FF2B5EF4-FFF2-40B4-BE49-F238E27FC236}">
                <a16:creationId xmlns:a16="http://schemas.microsoft.com/office/drawing/2014/main" xmlns="" id="{E560F3E3-8627-407B-B4C2-AD1B3AD77C01}"/>
              </a:ext>
            </a:extLst>
          </p:cNvPr>
          <p:cNvPicPr>
            <a:picLocks noChangeAspect="1"/>
          </p:cNvPicPr>
          <p:nvPr/>
        </p:nvPicPr>
        <p:blipFill>
          <a:blip r:embed="rId3"/>
          <a:stretch>
            <a:fillRect/>
          </a:stretch>
        </p:blipFill>
        <p:spPr>
          <a:xfrm>
            <a:off x="8138574" y="-53748"/>
            <a:ext cx="3033431" cy="3033431"/>
          </a:xfrm>
          <a:prstGeom prst="rect">
            <a:avLst/>
          </a:prstGeom>
        </p:spPr>
      </p:pic>
    </p:spTree>
    <p:extLst>
      <p:ext uri="{BB962C8B-B14F-4D97-AF65-F5344CB8AC3E}">
        <p14:creationId xmlns:p14="http://schemas.microsoft.com/office/powerpoint/2010/main" val="23506806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46324C-13B5-4101-90D2-F84D7436287B}"/>
              </a:ext>
            </a:extLst>
          </p:cNvPr>
          <p:cNvSpPr>
            <a:spLocks noGrp="1"/>
          </p:cNvSpPr>
          <p:nvPr>
            <p:ph type="title"/>
          </p:nvPr>
        </p:nvSpPr>
        <p:spPr/>
        <p:txBody>
          <a:bodyPr/>
          <a:lstStyle/>
          <a:p>
            <a:r>
              <a:rPr lang="nl-BE" dirty="0"/>
              <a:t>Ruimte om te kiezen</a:t>
            </a:r>
          </a:p>
        </p:txBody>
      </p:sp>
      <p:pic>
        <p:nvPicPr>
          <p:cNvPr id="9" name="Content Placeholder 8">
            <a:extLst>
              <a:ext uri="{FF2B5EF4-FFF2-40B4-BE49-F238E27FC236}">
                <a16:creationId xmlns:a16="http://schemas.microsoft.com/office/drawing/2014/main" xmlns="" id="{030E93E7-DFD5-4286-B44D-277DED89C878}"/>
              </a:ext>
            </a:extLst>
          </p:cNvPr>
          <p:cNvPicPr>
            <a:picLocks noGrp="1" noChangeAspect="1"/>
          </p:cNvPicPr>
          <p:nvPr>
            <p:ph idx="1"/>
          </p:nvPr>
        </p:nvPicPr>
        <p:blipFill>
          <a:blip r:embed="rId3"/>
          <a:stretch>
            <a:fillRect/>
          </a:stretch>
        </p:blipFill>
        <p:spPr>
          <a:xfrm>
            <a:off x="499078" y="1364103"/>
            <a:ext cx="11499850" cy="1742993"/>
          </a:xfrm>
        </p:spPr>
      </p:pic>
      <p:pic>
        <p:nvPicPr>
          <p:cNvPr id="11" name="Picture 10">
            <a:extLst>
              <a:ext uri="{FF2B5EF4-FFF2-40B4-BE49-F238E27FC236}">
                <a16:creationId xmlns:a16="http://schemas.microsoft.com/office/drawing/2014/main" xmlns="" id="{2262F2C7-C289-4EC5-AAF8-5BCB4D80E18D}"/>
              </a:ext>
            </a:extLst>
          </p:cNvPr>
          <p:cNvPicPr>
            <a:picLocks noChangeAspect="1"/>
          </p:cNvPicPr>
          <p:nvPr/>
        </p:nvPicPr>
        <p:blipFill>
          <a:blip r:embed="rId4"/>
          <a:stretch>
            <a:fillRect/>
          </a:stretch>
        </p:blipFill>
        <p:spPr>
          <a:xfrm>
            <a:off x="6096000" y="2235599"/>
            <a:ext cx="6026128" cy="4516477"/>
          </a:xfrm>
          <a:prstGeom prst="rect">
            <a:avLst/>
          </a:prstGeom>
        </p:spPr>
      </p:pic>
    </p:spTree>
    <p:extLst>
      <p:ext uri="{BB962C8B-B14F-4D97-AF65-F5344CB8AC3E}">
        <p14:creationId xmlns:p14="http://schemas.microsoft.com/office/powerpoint/2010/main" val="3001344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41B8D-D3EF-48B7-B0A8-EA4FA9EE1D8F}"/>
              </a:ext>
            </a:extLst>
          </p:cNvPr>
          <p:cNvSpPr>
            <a:spLocks noGrp="1"/>
          </p:cNvSpPr>
          <p:nvPr>
            <p:ph type="title"/>
          </p:nvPr>
        </p:nvSpPr>
        <p:spPr>
          <a:xfrm>
            <a:off x="838200" y="365125"/>
            <a:ext cx="10515600" cy="1325563"/>
          </a:xfrm>
        </p:spPr>
        <p:txBody>
          <a:bodyPr>
            <a:normAutofit/>
          </a:bodyPr>
          <a:lstStyle/>
          <a:p>
            <a:r>
              <a:rPr lang="nl-BE" dirty="0"/>
              <a:t>Hoe word ik een veerkrachtige </a:t>
            </a:r>
            <a:r>
              <a:rPr lang="nl-BE" dirty="0" err="1"/>
              <a:t>guerilla</a:t>
            </a:r>
            <a:r>
              <a:rPr lang="nl-BE" dirty="0"/>
              <a:t> op mijn werk?</a:t>
            </a:r>
          </a:p>
        </p:txBody>
      </p:sp>
      <p:sp>
        <p:nvSpPr>
          <p:cNvPr id="10" name="Content Placeholder 7">
            <a:extLst>
              <a:ext uri="{FF2B5EF4-FFF2-40B4-BE49-F238E27FC236}">
                <a16:creationId xmlns:a16="http://schemas.microsoft.com/office/drawing/2014/main" xmlns="" id="{ABDE00D5-2B09-4DE8-B89A-E4C1951DE1C1}"/>
              </a:ext>
            </a:extLst>
          </p:cNvPr>
          <p:cNvSpPr>
            <a:spLocks noGrp="1"/>
          </p:cNvSpPr>
          <p:nvPr>
            <p:ph idx="1"/>
          </p:nvPr>
        </p:nvSpPr>
        <p:spPr>
          <a:xfrm>
            <a:off x="838200" y="1825625"/>
            <a:ext cx="5562600" cy="4351338"/>
          </a:xfrm>
        </p:spPr>
        <p:txBody>
          <a:bodyPr>
            <a:normAutofit/>
          </a:bodyPr>
          <a:lstStyle/>
          <a:p>
            <a:endParaRPr lang="en-US" sz="2400" b="0" dirty="0">
              <a:solidFill>
                <a:srgbClr val="003963"/>
              </a:solidFill>
            </a:endParaRPr>
          </a:p>
          <a:p>
            <a:r>
              <a:rPr lang="en-US" sz="2400" b="0" dirty="0" err="1">
                <a:solidFill>
                  <a:srgbClr val="003963"/>
                </a:solidFill>
              </a:rPr>
              <a:t>Wik</a:t>
            </a:r>
            <a:r>
              <a:rPr lang="en-US" sz="2400" b="0" dirty="0">
                <a:solidFill>
                  <a:srgbClr val="003963"/>
                </a:solidFill>
              </a:rPr>
              <a:t> je </a:t>
            </a:r>
            <a:r>
              <a:rPr lang="en-US" sz="2400" b="0" dirty="0" err="1">
                <a:solidFill>
                  <a:srgbClr val="003963"/>
                </a:solidFill>
              </a:rPr>
              <a:t>woorden</a:t>
            </a:r>
            <a:endParaRPr lang="en-US" sz="2400" b="0" dirty="0">
              <a:solidFill>
                <a:srgbClr val="003963"/>
              </a:solidFill>
            </a:endParaRPr>
          </a:p>
          <a:p>
            <a:endParaRPr lang="en-US" sz="2400" b="0" dirty="0">
              <a:solidFill>
                <a:srgbClr val="003963"/>
              </a:solidFill>
            </a:endParaRPr>
          </a:p>
          <a:p>
            <a:r>
              <a:rPr lang="en-US" sz="2400" b="0" dirty="0">
                <a:solidFill>
                  <a:srgbClr val="003963"/>
                </a:solidFill>
              </a:rPr>
              <a:t>Wees je </a:t>
            </a:r>
            <a:r>
              <a:rPr lang="en-US" sz="2400" b="0" dirty="0" err="1">
                <a:solidFill>
                  <a:srgbClr val="003963"/>
                </a:solidFill>
              </a:rPr>
              <a:t>bewust</a:t>
            </a:r>
            <a:r>
              <a:rPr lang="en-US" sz="2400" b="0" dirty="0">
                <a:solidFill>
                  <a:srgbClr val="003963"/>
                </a:solidFill>
              </a:rPr>
              <a:t> van je eigen </a:t>
            </a:r>
            <a:r>
              <a:rPr lang="en-US" sz="2400" b="0" dirty="0" err="1">
                <a:solidFill>
                  <a:srgbClr val="003963"/>
                </a:solidFill>
              </a:rPr>
              <a:t>emoties</a:t>
            </a:r>
            <a:endParaRPr lang="en-US" sz="2400" b="0" dirty="0">
              <a:solidFill>
                <a:srgbClr val="003963"/>
              </a:solidFill>
            </a:endParaRPr>
          </a:p>
          <a:p>
            <a:endParaRPr lang="en-US" sz="2400" b="0" dirty="0">
              <a:solidFill>
                <a:srgbClr val="003963"/>
              </a:solidFill>
            </a:endParaRPr>
          </a:p>
          <a:p>
            <a:r>
              <a:rPr lang="en-US" sz="2400" b="0" dirty="0">
                <a:solidFill>
                  <a:srgbClr val="003963"/>
                </a:solidFill>
              </a:rPr>
              <a:t>Wees je </a:t>
            </a:r>
            <a:r>
              <a:rPr lang="en-US" sz="2400" b="0" dirty="0" err="1">
                <a:solidFill>
                  <a:srgbClr val="003963"/>
                </a:solidFill>
              </a:rPr>
              <a:t>bewust</a:t>
            </a:r>
            <a:r>
              <a:rPr lang="en-US" sz="2400" b="0" dirty="0">
                <a:solidFill>
                  <a:srgbClr val="003963"/>
                </a:solidFill>
              </a:rPr>
              <a:t> van </a:t>
            </a:r>
            <a:r>
              <a:rPr lang="en-US" sz="2400" b="0" dirty="0" err="1">
                <a:solidFill>
                  <a:srgbClr val="003963"/>
                </a:solidFill>
              </a:rPr>
              <a:t>jouw</a:t>
            </a:r>
            <a:r>
              <a:rPr lang="en-US" sz="2400" b="0" dirty="0">
                <a:solidFill>
                  <a:srgbClr val="003963"/>
                </a:solidFill>
              </a:rPr>
              <a:t> </a:t>
            </a:r>
            <a:r>
              <a:rPr lang="en-US" sz="2400" b="0" dirty="0" err="1">
                <a:solidFill>
                  <a:srgbClr val="003963"/>
                </a:solidFill>
              </a:rPr>
              <a:t>gedachtenpatronen</a:t>
            </a:r>
            <a:r>
              <a:rPr lang="en-US" sz="2400" b="0" dirty="0">
                <a:solidFill>
                  <a:srgbClr val="003963"/>
                </a:solidFill>
              </a:rPr>
              <a:t>	</a:t>
            </a:r>
          </a:p>
        </p:txBody>
      </p:sp>
      <p:pic>
        <p:nvPicPr>
          <p:cNvPr id="4" name="Content Placeholder 3">
            <a:extLst>
              <a:ext uri="{FF2B5EF4-FFF2-40B4-BE49-F238E27FC236}">
                <a16:creationId xmlns:a16="http://schemas.microsoft.com/office/drawing/2014/main" xmlns="" id="{38A0AF81-EA13-4D12-9376-B4FFBB4A0D4B}"/>
              </a:ext>
            </a:extLst>
          </p:cNvPr>
          <p:cNvPicPr>
            <a:picLocks noChangeAspect="1"/>
          </p:cNvPicPr>
          <p:nvPr/>
        </p:nvPicPr>
        <p:blipFill rotWithShape="1">
          <a:blip r:embed="rId3"/>
          <a:srcRect l="19605" r="26053" b="1"/>
          <a:stretch/>
        </p:blipFill>
        <p:spPr>
          <a:xfrm>
            <a:off x="5120640" y="1904281"/>
            <a:ext cx="6233160" cy="4272681"/>
          </a:xfrm>
          <a:prstGeom prst="rect">
            <a:avLst/>
          </a:prstGeom>
        </p:spPr>
      </p:pic>
    </p:spTree>
    <p:extLst>
      <p:ext uri="{BB962C8B-B14F-4D97-AF65-F5344CB8AC3E}">
        <p14:creationId xmlns:p14="http://schemas.microsoft.com/office/powerpoint/2010/main" val="2960689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A8BEBF-DC0C-436B-9236-20FCA2098176}"/>
              </a:ext>
            </a:extLst>
          </p:cNvPr>
          <p:cNvSpPr>
            <a:spLocks noGrp="1"/>
          </p:cNvSpPr>
          <p:nvPr>
            <p:ph type="title"/>
          </p:nvPr>
        </p:nvSpPr>
        <p:spPr>
          <a:xfrm>
            <a:off x="841248" y="173421"/>
            <a:ext cx="6208776" cy="1592317"/>
          </a:xfrm>
        </p:spPr>
        <p:txBody>
          <a:bodyPr>
            <a:normAutofit/>
          </a:bodyPr>
          <a:lstStyle/>
          <a:p>
            <a:r>
              <a:rPr lang="nl-BE" dirty="0"/>
              <a:t>Wik je woorden</a:t>
            </a:r>
          </a:p>
        </p:txBody>
      </p:sp>
      <p:sp>
        <p:nvSpPr>
          <p:cNvPr id="3" name="Content Placeholder 2">
            <a:extLst>
              <a:ext uri="{FF2B5EF4-FFF2-40B4-BE49-F238E27FC236}">
                <a16:creationId xmlns:a16="http://schemas.microsoft.com/office/drawing/2014/main" xmlns="" id="{D2BBD6F6-2F06-4F62-8A2E-C2CDC8F9F779}"/>
              </a:ext>
            </a:extLst>
          </p:cNvPr>
          <p:cNvSpPr>
            <a:spLocks noGrp="1"/>
          </p:cNvSpPr>
          <p:nvPr>
            <p:ph idx="1"/>
          </p:nvPr>
        </p:nvSpPr>
        <p:spPr>
          <a:xfrm>
            <a:off x="841248" y="2250196"/>
            <a:ext cx="6208776" cy="3967724"/>
          </a:xfrm>
        </p:spPr>
        <p:txBody>
          <a:bodyPr>
            <a:normAutofit/>
          </a:bodyPr>
          <a:lstStyle/>
          <a:p>
            <a:endParaRPr lang="nl-BE" sz="2400" dirty="0"/>
          </a:p>
          <a:p>
            <a:pPr marL="342900" indent="-342900">
              <a:buFont typeface="Arial" panose="020B0604020202020204" pitchFamily="34" charset="0"/>
              <a:buChar char="•"/>
            </a:pPr>
            <a:r>
              <a:rPr lang="nl-BE" sz="2400" b="0" dirty="0"/>
              <a:t>Praten over wat je niet wil</a:t>
            </a:r>
          </a:p>
          <a:p>
            <a:pPr marL="342900" indent="-342900">
              <a:buFont typeface="Arial" panose="020B0604020202020204" pitchFamily="34" charset="0"/>
              <a:buChar char="•"/>
            </a:pPr>
            <a:r>
              <a:rPr lang="nl-BE" sz="2400" b="0" dirty="0"/>
              <a:t>Klagen over wat niet goed gaat</a:t>
            </a:r>
          </a:p>
          <a:p>
            <a:pPr marL="342900" indent="-342900">
              <a:buFont typeface="Arial" panose="020B0604020202020204" pitchFamily="34" charset="0"/>
              <a:buChar char="•"/>
            </a:pPr>
            <a:r>
              <a:rPr lang="nl-BE" sz="2400" b="0" dirty="0"/>
              <a:t>Roddelen</a:t>
            </a:r>
          </a:p>
          <a:p>
            <a:pPr marL="342900" indent="-342900">
              <a:buFont typeface="Arial" panose="020B0604020202020204" pitchFamily="34" charset="0"/>
              <a:buChar char="•"/>
            </a:pPr>
            <a:r>
              <a:rPr lang="nl-BE" sz="2400" b="0" dirty="0"/>
              <a:t>Beschuldigen</a:t>
            </a:r>
          </a:p>
          <a:p>
            <a:pPr marL="342900" indent="-342900">
              <a:buFont typeface="Arial" panose="020B0604020202020204" pitchFamily="34" charset="0"/>
              <a:buChar char="•"/>
            </a:pPr>
            <a:r>
              <a:rPr lang="nl-BE" sz="2400" b="0" dirty="0"/>
              <a:t>Wanhopen</a:t>
            </a:r>
          </a:p>
          <a:p>
            <a:endParaRPr lang="nl-BE" sz="2400" dirty="0"/>
          </a:p>
        </p:txBody>
      </p:sp>
      <p:pic>
        <p:nvPicPr>
          <p:cNvPr id="4" name="Picture 3">
            <a:extLst>
              <a:ext uri="{FF2B5EF4-FFF2-40B4-BE49-F238E27FC236}">
                <a16:creationId xmlns:a16="http://schemas.microsoft.com/office/drawing/2014/main" xmlns="" id="{84E02933-E34E-46B6-9089-29F5F2F169A9}"/>
              </a:ext>
            </a:extLst>
          </p:cNvPr>
          <p:cNvPicPr>
            <a:picLocks noChangeAspect="1"/>
          </p:cNvPicPr>
          <p:nvPr/>
        </p:nvPicPr>
        <p:blipFill>
          <a:blip r:embed="rId3"/>
          <a:stretch>
            <a:fillRect/>
          </a:stretch>
        </p:blipFill>
        <p:spPr>
          <a:xfrm>
            <a:off x="7565393" y="312131"/>
            <a:ext cx="4041648" cy="2283530"/>
          </a:xfrm>
          <a:prstGeom prst="rect">
            <a:avLst/>
          </a:prstGeom>
        </p:spPr>
      </p:pic>
      <p:pic>
        <p:nvPicPr>
          <p:cNvPr id="5" name="Picture 4">
            <a:extLst>
              <a:ext uri="{FF2B5EF4-FFF2-40B4-BE49-F238E27FC236}">
                <a16:creationId xmlns:a16="http://schemas.microsoft.com/office/drawing/2014/main" xmlns="" id="{1910AB9C-48C0-4A74-B19C-E62321828B33}"/>
              </a:ext>
            </a:extLst>
          </p:cNvPr>
          <p:cNvPicPr>
            <a:picLocks noChangeAspect="1"/>
          </p:cNvPicPr>
          <p:nvPr/>
        </p:nvPicPr>
        <p:blipFill>
          <a:blip r:embed="rId4"/>
          <a:stretch>
            <a:fillRect/>
          </a:stretch>
        </p:blipFill>
        <p:spPr>
          <a:xfrm>
            <a:off x="8453995" y="2825496"/>
            <a:ext cx="2264443" cy="3392424"/>
          </a:xfrm>
          <a:prstGeom prst="rect">
            <a:avLst/>
          </a:prstGeom>
        </p:spPr>
      </p:pic>
    </p:spTree>
    <p:extLst>
      <p:ext uri="{BB962C8B-B14F-4D97-AF65-F5344CB8AC3E}">
        <p14:creationId xmlns:p14="http://schemas.microsoft.com/office/powerpoint/2010/main" val="1169251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9143E-A32F-4EBF-8B1D-970CEDBE10FD}"/>
              </a:ext>
            </a:extLst>
          </p:cNvPr>
          <p:cNvSpPr>
            <a:spLocks noGrp="1"/>
          </p:cNvSpPr>
          <p:nvPr>
            <p:ph type="title"/>
          </p:nvPr>
        </p:nvSpPr>
        <p:spPr>
          <a:xfrm>
            <a:off x="357188" y="320675"/>
            <a:ext cx="11499850" cy="1318939"/>
          </a:xfrm>
        </p:spPr>
        <p:txBody>
          <a:bodyPr/>
          <a:lstStyle/>
          <a:p>
            <a:r>
              <a:rPr lang="nl-BE" dirty="0"/>
              <a:t>	Naar</a:t>
            </a:r>
          </a:p>
        </p:txBody>
      </p:sp>
      <p:sp>
        <p:nvSpPr>
          <p:cNvPr id="3" name="Content Placeholder 2">
            <a:extLst>
              <a:ext uri="{FF2B5EF4-FFF2-40B4-BE49-F238E27FC236}">
                <a16:creationId xmlns:a16="http://schemas.microsoft.com/office/drawing/2014/main" xmlns="" id="{55C41D24-0780-49DA-9035-385A1EC65959}"/>
              </a:ext>
            </a:extLst>
          </p:cNvPr>
          <p:cNvSpPr>
            <a:spLocks noGrp="1"/>
          </p:cNvSpPr>
          <p:nvPr>
            <p:ph idx="1"/>
          </p:nvPr>
        </p:nvSpPr>
        <p:spPr/>
        <p:txBody>
          <a:bodyPr/>
          <a:lstStyle/>
          <a:p>
            <a:pPr marL="571500" indent="-571500">
              <a:buFont typeface="Arial" panose="020B0604020202020204" pitchFamily="34" charset="0"/>
              <a:buChar char="•"/>
            </a:pPr>
            <a:endParaRPr lang="nl-BE" sz="2400" b="0" dirty="0"/>
          </a:p>
          <a:p>
            <a:pPr marL="571500" indent="-571500">
              <a:buFont typeface="Arial" panose="020B0604020202020204" pitchFamily="34" charset="0"/>
              <a:buChar char="•"/>
            </a:pPr>
            <a:r>
              <a:rPr lang="nl-BE" sz="2400" b="0" dirty="0"/>
              <a:t>Praten over wat je wil</a:t>
            </a:r>
          </a:p>
          <a:p>
            <a:pPr marL="571500" indent="-571500">
              <a:buFont typeface="Arial" panose="020B0604020202020204" pitchFamily="34" charset="0"/>
              <a:buChar char="•"/>
            </a:pPr>
            <a:r>
              <a:rPr lang="nl-BE" sz="2400" b="0" dirty="0"/>
              <a:t>Wat je nog meer wilt zien</a:t>
            </a:r>
          </a:p>
          <a:p>
            <a:pPr marL="571500" indent="-571500">
              <a:buFont typeface="Arial" panose="020B0604020202020204" pitchFamily="34" charset="0"/>
              <a:buChar char="•"/>
            </a:pPr>
            <a:r>
              <a:rPr lang="nl-BE" sz="2400" b="0" dirty="0"/>
              <a:t>Over datgene waar je naar uitkijkt</a:t>
            </a:r>
          </a:p>
          <a:p>
            <a:pPr marL="571500" indent="-571500">
              <a:buFont typeface="Arial" panose="020B0604020202020204" pitchFamily="34" charset="0"/>
              <a:buChar char="•"/>
            </a:pPr>
            <a:r>
              <a:rPr lang="nl-BE" sz="2400" b="0" dirty="0"/>
              <a:t>Over wat anderen goed doen </a:t>
            </a:r>
          </a:p>
          <a:p>
            <a:pPr marL="571500" indent="-571500">
              <a:buFont typeface="Arial" panose="020B0604020202020204" pitchFamily="34" charset="0"/>
              <a:buChar char="•"/>
            </a:pPr>
            <a:r>
              <a:rPr lang="nl-BE" sz="2400" b="0" dirty="0"/>
              <a:t>Over dat wat je vertrouwen geeft</a:t>
            </a:r>
          </a:p>
        </p:txBody>
      </p:sp>
    </p:spTree>
    <p:extLst>
      <p:ext uri="{BB962C8B-B14F-4D97-AF65-F5344CB8AC3E}">
        <p14:creationId xmlns:p14="http://schemas.microsoft.com/office/powerpoint/2010/main" val="1622854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F0EFC-808F-464B-99E8-8833AAFFA44E}"/>
              </a:ext>
            </a:extLst>
          </p:cNvPr>
          <p:cNvSpPr>
            <a:spLocks noGrp="1"/>
          </p:cNvSpPr>
          <p:nvPr>
            <p:ph type="title"/>
          </p:nvPr>
        </p:nvSpPr>
        <p:spPr>
          <a:xfrm>
            <a:off x="838200" y="1"/>
            <a:ext cx="10515600" cy="1690688"/>
          </a:xfrm>
        </p:spPr>
        <p:txBody>
          <a:bodyPr>
            <a:normAutofit/>
          </a:bodyPr>
          <a:lstStyle/>
          <a:p>
            <a:r>
              <a:rPr lang="nl-BE" dirty="0"/>
              <a:t>Wees je bewust van jouw emoties </a:t>
            </a:r>
          </a:p>
        </p:txBody>
      </p:sp>
      <p:graphicFrame>
        <p:nvGraphicFramePr>
          <p:cNvPr id="12" name="Content Placeholder 2">
            <a:extLst>
              <a:ext uri="{FF2B5EF4-FFF2-40B4-BE49-F238E27FC236}">
                <a16:creationId xmlns:a16="http://schemas.microsoft.com/office/drawing/2014/main" xmlns="" id="{2F1581C3-2E67-4E88-B453-19349533FC71}"/>
              </a:ext>
            </a:extLst>
          </p:cNvPr>
          <p:cNvGraphicFramePr>
            <a:graphicFrameLocks noGrp="1"/>
          </p:cNvGraphicFramePr>
          <p:nvPr>
            <p:ph idx="1"/>
            <p:extLst>
              <p:ext uri="{D42A27DB-BD31-4B8C-83A1-F6EECF244321}">
                <p14:modId xmlns:p14="http://schemas.microsoft.com/office/powerpoint/2010/main" val="7064183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5548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9143E-A32F-4EBF-8B1D-970CEDBE10FD}"/>
              </a:ext>
            </a:extLst>
          </p:cNvPr>
          <p:cNvSpPr>
            <a:spLocks noGrp="1"/>
          </p:cNvSpPr>
          <p:nvPr>
            <p:ph type="title"/>
          </p:nvPr>
        </p:nvSpPr>
        <p:spPr>
          <a:xfrm>
            <a:off x="357188" y="320675"/>
            <a:ext cx="11499850" cy="1200150"/>
          </a:xfrm>
        </p:spPr>
        <p:txBody>
          <a:bodyPr/>
          <a:lstStyle/>
          <a:p>
            <a:r>
              <a:rPr lang="nl-BE" dirty="0"/>
              <a:t>	Wees je bewust van jouw gedachtenpatronen</a:t>
            </a:r>
          </a:p>
        </p:txBody>
      </p:sp>
      <p:sp>
        <p:nvSpPr>
          <p:cNvPr id="3" name="Content Placeholder 2">
            <a:extLst>
              <a:ext uri="{FF2B5EF4-FFF2-40B4-BE49-F238E27FC236}">
                <a16:creationId xmlns:a16="http://schemas.microsoft.com/office/drawing/2014/main" xmlns="" id="{55C41D24-0780-49DA-9035-385A1EC65959}"/>
              </a:ext>
            </a:extLst>
          </p:cNvPr>
          <p:cNvSpPr>
            <a:spLocks noGrp="1"/>
          </p:cNvSpPr>
          <p:nvPr>
            <p:ph idx="1"/>
          </p:nvPr>
        </p:nvSpPr>
        <p:spPr/>
        <p:txBody>
          <a:bodyPr/>
          <a:lstStyle/>
          <a:p>
            <a:pPr marL="1473218" indent="-914411">
              <a:lnSpc>
                <a:spcPct val="150000"/>
              </a:lnSpc>
              <a:buFont typeface="Wingdings" charset="2"/>
              <a:buChar char="ü"/>
            </a:pPr>
            <a:r>
              <a:rPr lang="en-US" b="0" dirty="0"/>
              <a:t>Zorg </a:t>
            </a:r>
            <a:r>
              <a:rPr lang="en-US" b="0" dirty="0" err="1"/>
              <a:t>voor</a:t>
            </a:r>
            <a:r>
              <a:rPr lang="en-US" b="0" dirty="0"/>
              <a:t> </a:t>
            </a:r>
            <a:r>
              <a:rPr lang="en-US" b="0" dirty="0" err="1"/>
              <a:t>anderen</a:t>
            </a:r>
            <a:endParaRPr lang="en-US" b="0" dirty="0"/>
          </a:p>
          <a:p>
            <a:pPr marL="1473218" indent="-914411">
              <a:lnSpc>
                <a:spcPct val="150000"/>
              </a:lnSpc>
              <a:buFont typeface="Wingdings" charset="2"/>
              <a:buChar char="ü"/>
            </a:pPr>
            <a:r>
              <a:rPr lang="en-US" b="0" dirty="0"/>
              <a:t>Doe </a:t>
            </a:r>
            <a:r>
              <a:rPr lang="en-US" b="0" dirty="0" err="1"/>
              <a:t>voort</a:t>
            </a:r>
            <a:r>
              <a:rPr lang="en-US" b="0" dirty="0"/>
              <a:t>, </a:t>
            </a:r>
            <a:r>
              <a:rPr lang="en-US" b="0" dirty="0" err="1"/>
              <a:t>verlies</a:t>
            </a:r>
            <a:r>
              <a:rPr lang="en-US" b="0" dirty="0"/>
              <a:t> </a:t>
            </a:r>
            <a:r>
              <a:rPr lang="en-US" b="0" dirty="0" err="1"/>
              <a:t>geen</a:t>
            </a:r>
            <a:r>
              <a:rPr lang="en-US" b="0" dirty="0"/>
              <a:t> </a:t>
            </a:r>
            <a:r>
              <a:rPr lang="en-US" b="0" dirty="0" err="1"/>
              <a:t>tijd</a:t>
            </a:r>
            <a:endParaRPr lang="en-US" b="0" dirty="0"/>
          </a:p>
          <a:p>
            <a:pPr marL="1473218" indent="-914411">
              <a:lnSpc>
                <a:spcPct val="150000"/>
              </a:lnSpc>
              <a:buFont typeface="Wingdings" charset="2"/>
              <a:buChar char="ü"/>
            </a:pPr>
            <a:r>
              <a:rPr lang="en-US" b="0" dirty="0" err="1"/>
              <a:t>Blijf</a:t>
            </a:r>
            <a:r>
              <a:rPr lang="en-US" b="0" dirty="0"/>
              <a:t> je best </a:t>
            </a:r>
            <a:r>
              <a:rPr lang="en-US" b="0" dirty="0" err="1"/>
              <a:t>doen</a:t>
            </a:r>
            <a:r>
              <a:rPr lang="en-US" b="0" dirty="0"/>
              <a:t>,  </a:t>
            </a:r>
            <a:r>
              <a:rPr lang="en-US" b="0" dirty="0" err="1"/>
              <a:t>geef</a:t>
            </a:r>
            <a:r>
              <a:rPr lang="en-US" b="0" dirty="0"/>
              <a:t> nooit op</a:t>
            </a:r>
          </a:p>
          <a:p>
            <a:pPr marL="1473218" indent="-914411">
              <a:lnSpc>
                <a:spcPct val="150000"/>
              </a:lnSpc>
              <a:buFont typeface="Wingdings" charset="2"/>
              <a:buChar char="ü"/>
            </a:pPr>
            <a:r>
              <a:rPr lang="en-US" b="0" dirty="0"/>
              <a:t>Het </a:t>
            </a:r>
            <a:r>
              <a:rPr lang="en-US" b="0" dirty="0" err="1"/>
              <a:t>moet</a:t>
            </a:r>
            <a:r>
              <a:rPr lang="en-US" b="0" dirty="0"/>
              <a:t> </a:t>
            </a:r>
            <a:r>
              <a:rPr lang="en-US" b="0" dirty="0" err="1"/>
              <a:t>juist</a:t>
            </a:r>
            <a:r>
              <a:rPr lang="en-US" b="0" dirty="0"/>
              <a:t> </a:t>
            </a:r>
            <a:r>
              <a:rPr lang="en-US" b="0" dirty="0" err="1"/>
              <a:t>zijn</a:t>
            </a:r>
            <a:r>
              <a:rPr lang="en-US" b="0" dirty="0"/>
              <a:t>,  </a:t>
            </a:r>
            <a:r>
              <a:rPr lang="en-US" b="0" dirty="0" err="1"/>
              <a:t>zonder</a:t>
            </a:r>
            <a:r>
              <a:rPr lang="en-US" b="0" dirty="0"/>
              <a:t> </a:t>
            </a:r>
            <a:r>
              <a:rPr lang="en-US" b="0" dirty="0" err="1"/>
              <a:t>fouten</a:t>
            </a:r>
            <a:endParaRPr lang="en-US" b="0" dirty="0"/>
          </a:p>
          <a:p>
            <a:pPr marL="1473218" indent="-914411">
              <a:lnSpc>
                <a:spcPct val="150000"/>
              </a:lnSpc>
              <a:buFont typeface="Wingdings" charset="2"/>
              <a:buChar char="ü"/>
            </a:pPr>
            <a:r>
              <a:rPr lang="en-US" b="0" dirty="0"/>
              <a:t>Wees </a:t>
            </a:r>
            <a:r>
              <a:rPr lang="en-US" b="0" dirty="0" err="1"/>
              <a:t>flink</a:t>
            </a:r>
            <a:r>
              <a:rPr lang="en-US" b="0" dirty="0"/>
              <a:t> </a:t>
            </a:r>
            <a:r>
              <a:rPr lang="en-US" b="0" dirty="0" err="1"/>
              <a:t>en</a:t>
            </a:r>
            <a:r>
              <a:rPr lang="en-US" b="0" dirty="0"/>
              <a:t> </a:t>
            </a:r>
            <a:r>
              <a:rPr lang="en-US" b="0" dirty="0" err="1"/>
              <a:t>sterk</a:t>
            </a:r>
            <a:endParaRPr lang="en-US" b="0" dirty="0"/>
          </a:p>
          <a:p>
            <a:endParaRPr lang="nl-BE" dirty="0"/>
          </a:p>
        </p:txBody>
      </p:sp>
    </p:spTree>
    <p:extLst>
      <p:ext uri="{BB962C8B-B14F-4D97-AF65-F5344CB8AC3E}">
        <p14:creationId xmlns:p14="http://schemas.microsoft.com/office/powerpoint/2010/main" val="1082459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239592-3CD3-4017-9F6A-97B3EC16FA44}"/>
              </a:ext>
            </a:extLst>
          </p:cNvPr>
          <p:cNvSpPr>
            <a:spLocks noGrp="1"/>
          </p:cNvSpPr>
          <p:nvPr>
            <p:ph type="title"/>
          </p:nvPr>
        </p:nvSpPr>
        <p:spPr>
          <a:xfrm>
            <a:off x="648929" y="0"/>
            <a:ext cx="5127031" cy="2305869"/>
          </a:xfrm>
        </p:spPr>
        <p:txBody>
          <a:bodyPr>
            <a:normAutofit/>
          </a:bodyPr>
          <a:lstStyle/>
          <a:p>
            <a:r>
              <a:rPr lang="nl-BE" dirty="0"/>
              <a:t>Betrap mensen op wat ze goed doen </a:t>
            </a:r>
          </a:p>
        </p:txBody>
      </p:sp>
      <p:sp>
        <p:nvSpPr>
          <p:cNvPr id="3" name="Content Placeholder 2">
            <a:extLst>
              <a:ext uri="{FF2B5EF4-FFF2-40B4-BE49-F238E27FC236}">
                <a16:creationId xmlns:a16="http://schemas.microsoft.com/office/drawing/2014/main" xmlns="" id="{37341037-E3EB-4A99-AC69-2AF0251D3F35}"/>
              </a:ext>
            </a:extLst>
          </p:cNvPr>
          <p:cNvSpPr>
            <a:spLocks noGrp="1"/>
          </p:cNvSpPr>
          <p:nvPr>
            <p:ph idx="1"/>
          </p:nvPr>
        </p:nvSpPr>
        <p:spPr>
          <a:xfrm>
            <a:off x="648930" y="2485696"/>
            <a:ext cx="5127029" cy="3785419"/>
          </a:xfrm>
        </p:spPr>
        <p:txBody>
          <a:bodyPr>
            <a:normAutofit/>
          </a:bodyPr>
          <a:lstStyle/>
          <a:p>
            <a:endParaRPr lang="nl-BE" sz="2400" b="0" dirty="0"/>
          </a:p>
          <a:p>
            <a:r>
              <a:rPr lang="nl-BE" sz="2400" b="0" dirty="0"/>
              <a:t>Als je iemand iets goed ziet doen, geef hem een compliment</a:t>
            </a:r>
          </a:p>
          <a:p>
            <a:r>
              <a:rPr lang="nl-BE" sz="2400" b="0" dirty="0"/>
              <a:t>Als je iemand iets fout zie doen, help hem dan</a:t>
            </a:r>
          </a:p>
          <a:p>
            <a:endParaRPr lang="nl-BE" sz="2400" dirty="0"/>
          </a:p>
        </p:txBody>
      </p:sp>
      <p:pic>
        <p:nvPicPr>
          <p:cNvPr id="4" name="Picture 3">
            <a:extLst>
              <a:ext uri="{FF2B5EF4-FFF2-40B4-BE49-F238E27FC236}">
                <a16:creationId xmlns:a16="http://schemas.microsoft.com/office/drawing/2014/main" xmlns="" id="{BC068C80-DB43-4B67-9134-B2F3CBED2486}"/>
              </a:ext>
            </a:extLst>
          </p:cNvPr>
          <p:cNvPicPr>
            <a:picLocks noChangeAspect="1"/>
          </p:cNvPicPr>
          <p:nvPr/>
        </p:nvPicPr>
        <p:blipFill rotWithShape="1">
          <a:blip r:embed="rId3"/>
          <a:srcRect l="25083" r="20083"/>
          <a:stretch/>
        </p:blipFill>
        <p:spPr>
          <a:xfrm>
            <a:off x="6090613" y="640082"/>
            <a:ext cx="5461724" cy="5577837"/>
          </a:xfrm>
          <a:prstGeom prst="rect">
            <a:avLst/>
          </a:prstGeom>
          <a:effectLst/>
        </p:spPr>
      </p:pic>
    </p:spTree>
    <p:extLst>
      <p:ext uri="{BB962C8B-B14F-4D97-AF65-F5344CB8AC3E}">
        <p14:creationId xmlns:p14="http://schemas.microsoft.com/office/powerpoint/2010/main" val="3809473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AD7A9330-A98D-4046-BCDF-E76200D4E04D}"/>
              </a:ext>
            </a:extLst>
          </p:cNvPr>
          <p:cNvSpPr/>
          <p:nvPr/>
        </p:nvSpPr>
        <p:spPr>
          <a:xfrm>
            <a:off x="1715071" y="419492"/>
            <a:ext cx="8799954" cy="5523781"/>
          </a:xfrm>
          <a:prstGeom prst="ellipse">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sp>
        <p:nvSpPr>
          <p:cNvPr id="4" name="Explosion: 14 Points 3">
            <a:extLst>
              <a:ext uri="{FF2B5EF4-FFF2-40B4-BE49-F238E27FC236}">
                <a16:creationId xmlns:a16="http://schemas.microsoft.com/office/drawing/2014/main" xmlns="" id="{A70F03E7-37BE-4848-8BE6-A7F931B26DD4}"/>
              </a:ext>
            </a:extLst>
          </p:cNvPr>
          <p:cNvSpPr/>
          <p:nvPr/>
        </p:nvSpPr>
        <p:spPr>
          <a:xfrm>
            <a:off x="381744" y="1333773"/>
            <a:ext cx="3885694" cy="3847599"/>
          </a:xfrm>
          <a:prstGeom prst="irregularSeal2">
            <a:avLst/>
          </a:prstGeom>
          <a:solidFill>
            <a:schemeClr val="tx2">
              <a:lumMod val="20000"/>
              <a:lumOff val="80000"/>
            </a:schemeClr>
          </a:solidFill>
          <a:ln w="57150"/>
        </p:spPr>
        <p:style>
          <a:lnRef idx="2">
            <a:schemeClr val="accent5"/>
          </a:lnRef>
          <a:fillRef idx="1">
            <a:schemeClr val="lt1"/>
          </a:fillRef>
          <a:effectRef idx="0">
            <a:schemeClr val="accent5"/>
          </a:effectRef>
          <a:fontRef idx="minor">
            <a:schemeClr val="dk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sp>
        <p:nvSpPr>
          <p:cNvPr id="5" name="Thought Bubble: Cloud 4">
            <a:extLst>
              <a:ext uri="{FF2B5EF4-FFF2-40B4-BE49-F238E27FC236}">
                <a16:creationId xmlns:a16="http://schemas.microsoft.com/office/drawing/2014/main" xmlns="" id="{8373EB22-BB5E-46AA-9963-28D1E066565F}"/>
              </a:ext>
            </a:extLst>
          </p:cNvPr>
          <p:cNvSpPr/>
          <p:nvPr/>
        </p:nvSpPr>
        <p:spPr>
          <a:xfrm>
            <a:off x="5524574" y="1940506"/>
            <a:ext cx="2590463" cy="2438083"/>
          </a:xfrm>
          <a:prstGeom prst="cloudCallout">
            <a:avLst>
              <a:gd name="adj1" fmla="val -52167"/>
              <a:gd name="adj2" fmla="val 73557"/>
            </a:avLst>
          </a:prstGeom>
          <a:solidFill>
            <a:schemeClr val="tx2">
              <a:lumMod val="20000"/>
              <a:lumOff val="80000"/>
            </a:schemeClr>
          </a:solidFill>
          <a:ln w="57150"/>
        </p:spPr>
        <p:style>
          <a:lnRef idx="2">
            <a:schemeClr val="accent5"/>
          </a:lnRef>
          <a:fillRef idx="1">
            <a:schemeClr val="lt1"/>
          </a:fillRef>
          <a:effectRef idx="0">
            <a:schemeClr val="accent5"/>
          </a:effectRef>
          <a:fontRef idx="minor">
            <a:schemeClr val="dk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pic>
        <p:nvPicPr>
          <p:cNvPr id="7" name="Graphic 6" descr="Man">
            <a:extLst>
              <a:ext uri="{FF2B5EF4-FFF2-40B4-BE49-F238E27FC236}">
                <a16:creationId xmlns:a16="http://schemas.microsoft.com/office/drawing/2014/main" xmlns="" id="{C095912C-8B77-4C0C-B3C7-90878361A9A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534876" y="1524248"/>
            <a:ext cx="3657124" cy="3657124"/>
          </a:xfrm>
          <a:prstGeom prst="rect">
            <a:avLst/>
          </a:prstGeom>
        </p:spPr>
      </p:pic>
      <p:sp>
        <p:nvSpPr>
          <p:cNvPr id="8" name="Arrow: Right 7">
            <a:extLst>
              <a:ext uri="{FF2B5EF4-FFF2-40B4-BE49-F238E27FC236}">
                <a16:creationId xmlns:a16="http://schemas.microsoft.com/office/drawing/2014/main" xmlns="" id="{53678178-2EB5-4BCC-8B01-5CC8C5A46A6B}"/>
              </a:ext>
            </a:extLst>
          </p:cNvPr>
          <p:cNvSpPr/>
          <p:nvPr/>
        </p:nvSpPr>
        <p:spPr>
          <a:xfrm>
            <a:off x="4381723" y="3159547"/>
            <a:ext cx="571426" cy="5543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sp>
        <p:nvSpPr>
          <p:cNvPr id="9" name="Arrow: Right 8">
            <a:extLst>
              <a:ext uri="{FF2B5EF4-FFF2-40B4-BE49-F238E27FC236}">
                <a16:creationId xmlns:a16="http://schemas.microsoft.com/office/drawing/2014/main" xmlns="" id="{47D25B89-5198-4CD1-BA53-7A5719AC789E}"/>
              </a:ext>
            </a:extLst>
          </p:cNvPr>
          <p:cNvSpPr/>
          <p:nvPr/>
        </p:nvSpPr>
        <p:spPr>
          <a:xfrm>
            <a:off x="8610272" y="3159547"/>
            <a:ext cx="571426" cy="5543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sp>
        <p:nvSpPr>
          <p:cNvPr id="11" name="TextBox 10">
            <a:extLst>
              <a:ext uri="{FF2B5EF4-FFF2-40B4-BE49-F238E27FC236}">
                <a16:creationId xmlns:a16="http://schemas.microsoft.com/office/drawing/2014/main" xmlns="" id="{DAB101A3-C780-4E9F-AFE3-C1857F34DC35}"/>
              </a:ext>
            </a:extLst>
          </p:cNvPr>
          <p:cNvSpPr txBox="1"/>
          <p:nvPr/>
        </p:nvSpPr>
        <p:spPr>
          <a:xfrm>
            <a:off x="1181740" y="451178"/>
            <a:ext cx="2628558" cy="652865"/>
          </a:xfrm>
          <a:prstGeom prst="rect">
            <a:avLst/>
          </a:prstGeom>
        </p:spPr>
        <p:txBody>
          <a:bodyPr vert="horz" wrap="square" lIns="45714" tIns="22857" rIns="45714" bIns="22857" rtlCol="0" anchor="ctr">
            <a:spAutoFit/>
          </a:bodyPr>
          <a:lstStyle/>
          <a:p>
            <a:pPr defTabSz="608866" fontAlgn="auto">
              <a:lnSpc>
                <a:spcPct val="130000"/>
              </a:lnSpc>
              <a:spcBef>
                <a:spcPts val="0"/>
              </a:spcBef>
              <a:spcAft>
                <a:spcPts val="0"/>
              </a:spcAft>
            </a:pPr>
            <a:r>
              <a:rPr lang="nl-BE" sz="3299" b="1" dirty="0">
                <a:solidFill>
                  <a:srgbClr val="6699CC">
                    <a:lumMod val="75000"/>
                  </a:srgbClr>
                </a:solidFill>
                <a:latin typeface="Calibri"/>
                <a:ea typeface="+mn-ea"/>
                <a:cs typeface="Roboto Light"/>
              </a:rPr>
              <a:t>SITUATIE</a:t>
            </a:r>
          </a:p>
        </p:txBody>
      </p:sp>
      <p:sp>
        <p:nvSpPr>
          <p:cNvPr id="12" name="TextBox 11">
            <a:extLst>
              <a:ext uri="{FF2B5EF4-FFF2-40B4-BE49-F238E27FC236}">
                <a16:creationId xmlns:a16="http://schemas.microsoft.com/office/drawing/2014/main" xmlns="" id="{F5767885-F5D0-4645-9C7A-0B5E74B2C188}"/>
              </a:ext>
            </a:extLst>
          </p:cNvPr>
          <p:cNvSpPr txBox="1"/>
          <p:nvPr/>
        </p:nvSpPr>
        <p:spPr>
          <a:xfrm>
            <a:off x="4873107" y="477966"/>
            <a:ext cx="3047603" cy="1312854"/>
          </a:xfrm>
          <a:prstGeom prst="rect">
            <a:avLst/>
          </a:prstGeom>
        </p:spPr>
        <p:txBody>
          <a:bodyPr vert="horz" wrap="square" lIns="45714" tIns="22857" rIns="45714" bIns="22857" rtlCol="0" anchor="ctr">
            <a:spAutoFit/>
          </a:bodyPr>
          <a:lstStyle/>
          <a:p>
            <a:pPr algn="ctr" defTabSz="608866" fontAlgn="auto">
              <a:lnSpc>
                <a:spcPct val="130000"/>
              </a:lnSpc>
              <a:spcBef>
                <a:spcPts val="0"/>
              </a:spcBef>
              <a:spcAft>
                <a:spcPts val="0"/>
              </a:spcAft>
            </a:pPr>
            <a:r>
              <a:rPr lang="nl-BE" sz="3299" b="1" dirty="0">
                <a:solidFill>
                  <a:srgbClr val="6699CC">
                    <a:lumMod val="75000"/>
                  </a:srgbClr>
                </a:solidFill>
                <a:latin typeface="Calibri"/>
                <a:ea typeface="+mn-ea"/>
                <a:cs typeface="Roboto Light"/>
              </a:rPr>
              <a:t>PSYCHOLOGISCH PROCES</a:t>
            </a:r>
          </a:p>
        </p:txBody>
      </p:sp>
      <p:sp>
        <p:nvSpPr>
          <p:cNvPr id="13" name="TextBox 12">
            <a:extLst>
              <a:ext uri="{FF2B5EF4-FFF2-40B4-BE49-F238E27FC236}">
                <a16:creationId xmlns:a16="http://schemas.microsoft.com/office/drawing/2014/main" xmlns="" id="{D053CFFD-4CE6-438B-9B3F-25B21DA37559}"/>
              </a:ext>
            </a:extLst>
          </p:cNvPr>
          <p:cNvSpPr txBox="1"/>
          <p:nvPr/>
        </p:nvSpPr>
        <p:spPr>
          <a:xfrm>
            <a:off x="8819456" y="534306"/>
            <a:ext cx="3047603" cy="652865"/>
          </a:xfrm>
          <a:prstGeom prst="rect">
            <a:avLst/>
          </a:prstGeom>
        </p:spPr>
        <p:txBody>
          <a:bodyPr vert="horz" wrap="square" lIns="45714" tIns="22857" rIns="45714" bIns="22857" rtlCol="0" anchor="ctr">
            <a:spAutoFit/>
          </a:bodyPr>
          <a:lstStyle/>
          <a:p>
            <a:pPr algn="ctr" defTabSz="608866" fontAlgn="auto">
              <a:lnSpc>
                <a:spcPct val="130000"/>
              </a:lnSpc>
              <a:spcBef>
                <a:spcPts val="0"/>
              </a:spcBef>
              <a:spcAft>
                <a:spcPts val="0"/>
              </a:spcAft>
            </a:pPr>
            <a:r>
              <a:rPr lang="nl-BE" sz="3299" b="1" dirty="0">
                <a:solidFill>
                  <a:srgbClr val="6699CC">
                    <a:lumMod val="75000"/>
                  </a:srgbClr>
                </a:solidFill>
                <a:latin typeface="Calibri"/>
                <a:ea typeface="+mn-ea"/>
                <a:cs typeface="Roboto Light"/>
              </a:rPr>
              <a:t>LICHAAM</a:t>
            </a:r>
          </a:p>
        </p:txBody>
      </p:sp>
      <p:sp>
        <p:nvSpPr>
          <p:cNvPr id="14" name="Flowchart: Extract 13">
            <a:extLst>
              <a:ext uri="{FF2B5EF4-FFF2-40B4-BE49-F238E27FC236}">
                <a16:creationId xmlns:a16="http://schemas.microsoft.com/office/drawing/2014/main" xmlns="" id="{73E718D9-038F-4365-ABCE-C58B944D359F}"/>
              </a:ext>
            </a:extLst>
          </p:cNvPr>
          <p:cNvSpPr/>
          <p:nvPr/>
        </p:nvSpPr>
        <p:spPr>
          <a:xfrm rot="15233784">
            <a:off x="8045195" y="5391408"/>
            <a:ext cx="533331" cy="406942"/>
          </a:xfrm>
          <a:prstGeom prst="flowChartExtra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sp>
        <p:nvSpPr>
          <p:cNvPr id="15" name="Flowchart: Extract 14">
            <a:extLst>
              <a:ext uri="{FF2B5EF4-FFF2-40B4-BE49-F238E27FC236}">
                <a16:creationId xmlns:a16="http://schemas.microsoft.com/office/drawing/2014/main" xmlns="" id="{BBAEA740-A5E0-4725-8D17-AFF94CB6570A}"/>
              </a:ext>
            </a:extLst>
          </p:cNvPr>
          <p:cNvSpPr/>
          <p:nvPr/>
        </p:nvSpPr>
        <p:spPr>
          <a:xfrm rot="4292115">
            <a:off x="3784868" y="533402"/>
            <a:ext cx="533331" cy="406942"/>
          </a:xfrm>
          <a:prstGeom prst="flowChartExtra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algn="ctr" defTabSz="608866" fontAlgn="auto">
              <a:spcBef>
                <a:spcPts val="0"/>
              </a:spcBef>
              <a:spcAft>
                <a:spcPts val="0"/>
              </a:spcAft>
            </a:pPr>
            <a:endParaRPr lang="nl-BE" sz="2000" dirty="0" err="1">
              <a:solidFill>
                <a:prstClr val="white"/>
              </a:solidFill>
              <a:latin typeface="Calibri"/>
            </a:endParaRPr>
          </a:p>
        </p:txBody>
      </p:sp>
      <p:sp>
        <p:nvSpPr>
          <p:cNvPr id="2" name="TextBox 1">
            <a:extLst>
              <a:ext uri="{FF2B5EF4-FFF2-40B4-BE49-F238E27FC236}">
                <a16:creationId xmlns:a16="http://schemas.microsoft.com/office/drawing/2014/main" xmlns="" id="{08A0B9D3-464F-437B-9495-275819232E88}"/>
              </a:ext>
            </a:extLst>
          </p:cNvPr>
          <p:cNvSpPr txBox="1"/>
          <p:nvPr/>
        </p:nvSpPr>
        <p:spPr>
          <a:xfrm rot="20826929">
            <a:off x="876980" y="2564866"/>
            <a:ext cx="10057090" cy="1875572"/>
          </a:xfrm>
          <a:prstGeom prst="rect">
            <a:avLst/>
          </a:prstGeom>
          <a:solidFill>
            <a:schemeClr val="bg1">
              <a:alpha val="80000"/>
            </a:schemeClr>
          </a:solidFill>
        </p:spPr>
        <p:txBody>
          <a:bodyPr vert="horz" wrap="square" lIns="45714" tIns="22857" rIns="45714" bIns="22857" rtlCol="0" anchor="ctr">
            <a:spAutoFit/>
          </a:bodyPr>
          <a:lstStyle/>
          <a:p>
            <a:pPr algn="ctr" defTabSz="608866" fontAlgn="auto">
              <a:lnSpc>
                <a:spcPct val="130000"/>
              </a:lnSpc>
              <a:spcBef>
                <a:spcPts val="0"/>
              </a:spcBef>
              <a:spcAft>
                <a:spcPts val="0"/>
              </a:spcAft>
            </a:pPr>
            <a:r>
              <a:rPr lang="nl-BE" sz="9948" dirty="0">
                <a:solidFill>
                  <a:srgbClr val="D2A000"/>
                </a:solidFill>
                <a:latin typeface="Calibri"/>
                <a:ea typeface="+mn-ea"/>
                <a:cs typeface="Roboto Light"/>
              </a:rPr>
              <a:t>PRAAT EROVER !! </a:t>
            </a:r>
          </a:p>
        </p:txBody>
      </p:sp>
    </p:spTree>
    <p:extLst>
      <p:ext uri="{BB962C8B-B14F-4D97-AF65-F5344CB8AC3E}">
        <p14:creationId xmlns:p14="http://schemas.microsoft.com/office/powerpoint/2010/main" val="8220100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788853" y="2133769"/>
            <a:ext cx="5045459" cy="3584008"/>
          </a:xfrm>
        </p:spPr>
        <p:txBody>
          <a:bodyPr/>
          <a:lstStyle/>
          <a:p>
            <a:pPr marL="342831" indent="-342831">
              <a:buFont typeface="Arial"/>
              <a:buChar char="•"/>
            </a:pPr>
            <a:r>
              <a:rPr lang="en-US" sz="2400" dirty="0" err="1"/>
              <a:t>Arbeidsgeneesheer</a:t>
            </a:r>
            <a:endParaRPr lang="en-US" sz="2400" dirty="0"/>
          </a:p>
          <a:p>
            <a:pPr marL="342831" indent="-342831">
              <a:buFont typeface="Arial"/>
              <a:buChar char="•"/>
            </a:pPr>
            <a:r>
              <a:rPr lang="en-US" sz="2400" dirty="0" err="1"/>
              <a:t>Preventieadviseur</a:t>
            </a:r>
            <a:r>
              <a:rPr lang="en-US" sz="2400" dirty="0"/>
              <a:t> </a:t>
            </a:r>
            <a:r>
              <a:rPr lang="en-US" sz="2400" dirty="0" err="1"/>
              <a:t>psychosociale</a:t>
            </a:r>
            <a:r>
              <a:rPr lang="en-US" sz="2400" dirty="0"/>
              <a:t> </a:t>
            </a:r>
            <a:r>
              <a:rPr lang="en-US" sz="2400" dirty="0" err="1"/>
              <a:t>aspecten</a:t>
            </a:r>
            <a:r>
              <a:rPr lang="en-US" sz="2400" dirty="0"/>
              <a:t> (PAPS IDEWE)</a:t>
            </a:r>
          </a:p>
          <a:p>
            <a:pPr marL="342831" indent="-342831">
              <a:buFont typeface="Arial"/>
              <a:buChar char="•"/>
            </a:pPr>
            <a:r>
              <a:rPr lang="en-US" sz="2400" dirty="0" err="1"/>
              <a:t>Huisarts</a:t>
            </a:r>
            <a:r>
              <a:rPr lang="en-US" sz="2400" dirty="0"/>
              <a:t> of </a:t>
            </a:r>
            <a:r>
              <a:rPr lang="en-US" sz="2400" dirty="0" err="1"/>
              <a:t>behandelende</a:t>
            </a:r>
            <a:r>
              <a:rPr lang="en-US" sz="2400" dirty="0"/>
              <a:t> arts</a:t>
            </a:r>
          </a:p>
          <a:p>
            <a:pPr marL="342831" indent="-342831">
              <a:buFont typeface="Arial"/>
              <a:buChar char="•"/>
            </a:pPr>
            <a:r>
              <a:rPr lang="en-US" sz="2200" dirty="0"/>
              <a:t>Centrum </a:t>
            </a:r>
            <a:r>
              <a:rPr lang="en-US" sz="2200" dirty="0" err="1"/>
              <a:t>geestelijke</a:t>
            </a:r>
            <a:r>
              <a:rPr lang="en-US" sz="2200" dirty="0"/>
              <a:t> </a:t>
            </a:r>
            <a:r>
              <a:rPr lang="en-US" sz="2200" dirty="0" err="1"/>
              <a:t>gezondheidszorg</a:t>
            </a:r>
            <a:endParaRPr lang="en-US" sz="2200" dirty="0"/>
          </a:p>
          <a:p>
            <a:pPr marL="342831" indent="-342831">
              <a:buFont typeface="Arial"/>
              <a:buChar char="•"/>
            </a:pPr>
            <a:r>
              <a:rPr lang="en-US" sz="2400" dirty="0"/>
              <a:t>Burn-out coach</a:t>
            </a:r>
          </a:p>
          <a:p>
            <a:pPr marL="342831" indent="-342831">
              <a:buFont typeface="Arial"/>
              <a:buChar char="•"/>
            </a:pPr>
            <a:r>
              <a:rPr lang="en-US" sz="2400" dirty="0" err="1"/>
              <a:t>Loopbaan</a:t>
            </a:r>
            <a:r>
              <a:rPr lang="en-US" sz="2400" dirty="0"/>
              <a:t> </a:t>
            </a:r>
            <a:r>
              <a:rPr lang="en-US" sz="2400" dirty="0" err="1"/>
              <a:t>begeleiding</a:t>
            </a:r>
            <a:endParaRPr lang="en-US" sz="2400" dirty="0"/>
          </a:p>
          <a:p>
            <a:pPr marL="342831" indent="-342831">
              <a:buFont typeface="Arial"/>
              <a:buChar char="•"/>
            </a:pPr>
            <a:r>
              <a:rPr lang="en-US" sz="2400" dirty="0" err="1"/>
              <a:t>Mindfullness</a:t>
            </a:r>
            <a:r>
              <a:rPr lang="en-US" sz="2400" dirty="0"/>
              <a:t> en </a:t>
            </a:r>
            <a:r>
              <a:rPr lang="en-US" sz="2400" dirty="0" err="1"/>
              <a:t>hartcoherentie</a:t>
            </a:r>
            <a:endParaRPr lang="en-US" sz="2400" dirty="0"/>
          </a:p>
          <a:p>
            <a:pPr marL="342831" indent="-342831">
              <a:buFont typeface="Arial"/>
              <a:buChar char="•"/>
            </a:pPr>
            <a:r>
              <a:rPr lang="en-US" sz="2400" dirty="0"/>
              <a:t>….</a:t>
            </a:r>
          </a:p>
          <a:p>
            <a:pPr marL="342831" indent="-342831">
              <a:buFont typeface="Arial"/>
              <a:buChar char="•"/>
            </a:pPr>
            <a:endParaRPr lang="en-US" sz="2400" dirty="0"/>
          </a:p>
        </p:txBody>
      </p:sp>
      <p:sp>
        <p:nvSpPr>
          <p:cNvPr id="9" name="Text Placeholder 8"/>
          <p:cNvSpPr>
            <a:spLocks noGrp="1"/>
          </p:cNvSpPr>
          <p:nvPr>
            <p:ph type="body" sz="quarter" idx="12"/>
          </p:nvPr>
        </p:nvSpPr>
        <p:spPr>
          <a:xfrm>
            <a:off x="6400761" y="1486153"/>
            <a:ext cx="5435686" cy="454066"/>
          </a:xfrm>
        </p:spPr>
        <p:txBody>
          <a:bodyPr/>
          <a:lstStyle/>
          <a:p>
            <a:pPr algn="ctr"/>
            <a:r>
              <a:rPr lang="en-US" sz="3299" dirty="0">
                <a:solidFill>
                  <a:srgbClr val="CC67CA"/>
                </a:solidFill>
              </a:rPr>
              <a:t>EXTERN</a:t>
            </a:r>
            <a:endParaRPr lang="en-US" dirty="0">
              <a:solidFill>
                <a:srgbClr val="CC67CA"/>
              </a:solidFill>
            </a:endParaRPr>
          </a:p>
        </p:txBody>
      </p:sp>
      <p:sp>
        <p:nvSpPr>
          <p:cNvPr id="4" name="Slide Number Placeholder 3"/>
          <p:cNvSpPr>
            <a:spLocks noGrp="1"/>
          </p:cNvSpPr>
          <p:nvPr>
            <p:ph type="sldNum" sz="quarter" idx="4"/>
          </p:nvPr>
        </p:nvSpPr>
        <p:spPr/>
        <p:txBody>
          <a:bodyPr/>
          <a:lstStyle/>
          <a:p>
            <a:pPr defTabSz="609509" fontAlgn="auto">
              <a:spcBef>
                <a:spcPts val="0"/>
              </a:spcBef>
              <a:spcAft>
                <a:spcPts val="0"/>
              </a:spcAft>
              <a:defRPr/>
            </a:pPr>
            <a:r>
              <a:rPr lang="nl-BE">
                <a:solidFill>
                  <a:prstClr val="white"/>
                </a:solidFill>
                <a:latin typeface="Calibri"/>
                <a:ea typeface="+mn-ea"/>
              </a:rPr>
              <a:t> Slide </a:t>
            </a:r>
            <a:fld id="{29053B0D-F5B7-1944-B969-60F4B71C5DD1}" type="slidenum">
              <a:rPr lang="ja-JP" altLang="en-US">
                <a:solidFill>
                  <a:prstClr val="white"/>
                </a:solidFill>
                <a:latin typeface="Calibri"/>
                <a:ea typeface="Osaka" charset="0"/>
                <a:cs typeface="Osaka" charset="0"/>
              </a:rPr>
              <a:pPr defTabSz="609509" fontAlgn="auto">
                <a:spcBef>
                  <a:spcPts val="0"/>
                </a:spcBef>
                <a:spcAft>
                  <a:spcPts val="0"/>
                </a:spcAft>
                <a:defRPr/>
              </a:pPr>
              <a:t>38</a:t>
            </a:fld>
            <a:endParaRPr lang="ja-JP" altLang="en-US">
              <a:solidFill>
                <a:prstClr val="white"/>
              </a:solidFill>
              <a:latin typeface="Calibri"/>
              <a:ea typeface="Osaka" charset="0"/>
              <a:cs typeface="Osaka" charset="0"/>
            </a:endParaRPr>
          </a:p>
        </p:txBody>
      </p:sp>
      <p:sp>
        <p:nvSpPr>
          <p:cNvPr id="10" name="Text Placeholder 8"/>
          <p:cNvSpPr>
            <a:spLocks noGrp="1"/>
          </p:cNvSpPr>
          <p:nvPr>
            <p:ph type="body" sz="quarter" idx="12"/>
          </p:nvPr>
        </p:nvSpPr>
        <p:spPr>
          <a:xfrm>
            <a:off x="1029360" y="1486153"/>
            <a:ext cx="4990450" cy="454066"/>
          </a:xfrm>
        </p:spPr>
        <p:txBody>
          <a:bodyPr/>
          <a:lstStyle/>
          <a:p>
            <a:pPr algn="ctr"/>
            <a:r>
              <a:rPr lang="en-US" sz="2999" dirty="0">
                <a:solidFill>
                  <a:srgbClr val="A0CF3F"/>
                </a:solidFill>
              </a:rPr>
              <a:t>INTERN</a:t>
            </a:r>
            <a:endParaRPr lang="en-US" dirty="0">
              <a:solidFill>
                <a:srgbClr val="A0CF3F"/>
              </a:solidFill>
            </a:endParaRPr>
          </a:p>
        </p:txBody>
      </p:sp>
      <p:sp>
        <p:nvSpPr>
          <p:cNvPr id="11" name="Content Placeholder 5"/>
          <p:cNvSpPr txBox="1">
            <a:spLocks/>
          </p:cNvSpPr>
          <p:nvPr/>
        </p:nvSpPr>
        <p:spPr>
          <a:xfrm>
            <a:off x="1372215" y="2133769"/>
            <a:ext cx="5416638" cy="3584008"/>
          </a:xfrm>
          <a:prstGeom prst="rect">
            <a:avLst/>
          </a:prstGeom>
        </p:spPr>
        <p:txBody>
          <a:bodyPr vert="horz" lIns="121910" tIns="60955" rIns="121910" bIns="60955" rtlCol="0">
            <a:noAutofit/>
          </a:bodyPr>
          <a:lstStyle>
            <a:lvl1pPr marL="0" indent="0" algn="l" defTabSz="1219261" rtl="0" eaLnBrk="1" latinLnBrk="0" hangingPunct="1">
              <a:spcBef>
                <a:spcPct val="20000"/>
              </a:spcBef>
              <a:buClr>
                <a:srgbClr val="565850"/>
              </a:buClr>
              <a:buFont typeface="Arial" panose="020B0604020202020204" pitchFamily="34" charset="0"/>
              <a:buNone/>
              <a:defRPr sz="3200" kern="1200">
                <a:solidFill>
                  <a:schemeClr val="accent2"/>
                </a:solidFill>
                <a:latin typeface="+mn-lt"/>
                <a:ea typeface="+mn-ea"/>
                <a:cs typeface="Roboto Light"/>
              </a:defRPr>
            </a:lvl1pPr>
            <a:lvl2pPr marL="1219261" indent="0" algn="l" defTabSz="1219261" rtl="0" eaLnBrk="1" latinLnBrk="0" hangingPunct="1">
              <a:spcBef>
                <a:spcPct val="20000"/>
              </a:spcBef>
              <a:buClr>
                <a:schemeClr val="tx2"/>
              </a:buClr>
              <a:buFont typeface="Courier New" panose="02070309020205020404" pitchFamily="49" charset="0"/>
              <a:buNone/>
              <a:defRPr sz="3600" kern="1200">
                <a:solidFill>
                  <a:schemeClr val="accent2"/>
                </a:solidFill>
                <a:latin typeface="+mn-lt"/>
                <a:ea typeface="+mn-ea"/>
                <a:cs typeface="Roboto Light"/>
              </a:defRPr>
            </a:lvl2pPr>
            <a:lvl3pPr marL="2438522" indent="0" algn="l" defTabSz="1219261" rtl="0" eaLnBrk="1" latinLnBrk="0" hangingPunct="1">
              <a:spcBef>
                <a:spcPct val="20000"/>
              </a:spcBef>
              <a:buClr>
                <a:schemeClr val="tx2"/>
              </a:buClr>
              <a:buFont typeface="Calibri" panose="020F0502020204030204" pitchFamily="34" charset="0"/>
              <a:buNone/>
              <a:defRPr sz="2800" kern="1200">
                <a:solidFill>
                  <a:schemeClr val="accent2"/>
                </a:solidFill>
                <a:latin typeface="+mn-lt"/>
                <a:ea typeface="+mn-ea"/>
                <a:cs typeface="Roboto Light"/>
              </a:defRPr>
            </a:lvl3pPr>
            <a:lvl4pPr marL="3657783" indent="0" algn="l" defTabSz="1219261" rtl="0" eaLnBrk="1" latinLnBrk="0" hangingPunct="1">
              <a:spcBef>
                <a:spcPct val="20000"/>
              </a:spcBef>
              <a:buClr>
                <a:schemeClr val="tx2"/>
              </a:buClr>
              <a:buFont typeface="Arial" panose="020B0604020202020204" pitchFamily="34" charset="0"/>
              <a:buNone/>
              <a:defRPr sz="2000" kern="1200">
                <a:solidFill>
                  <a:schemeClr val="accent2"/>
                </a:solidFill>
                <a:latin typeface="+mn-lt"/>
                <a:ea typeface="+mn-ea"/>
                <a:cs typeface="Roboto Light"/>
              </a:defRPr>
            </a:lvl4pPr>
            <a:lvl5pPr marL="4877044" indent="0" algn="l" defTabSz="1219261" rtl="0" eaLnBrk="1" latinLnBrk="0" hangingPunct="1">
              <a:spcBef>
                <a:spcPct val="20000"/>
              </a:spcBef>
              <a:buClr>
                <a:schemeClr val="tx2"/>
              </a:buClr>
              <a:buFont typeface="Courier New" panose="02070309020205020404" pitchFamily="49" charset="0"/>
              <a:buNone/>
              <a:defRPr sz="2000" kern="1200">
                <a:solidFill>
                  <a:schemeClr val="accent2"/>
                </a:solidFill>
                <a:latin typeface="+mn-lt"/>
                <a:ea typeface="+mn-ea"/>
                <a:cs typeface="Roboto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marL="342831" indent="-342831" defTabSz="609509" fontAlgn="auto">
              <a:spcAft>
                <a:spcPts val="0"/>
              </a:spcAft>
              <a:buFont typeface="Arial"/>
              <a:buChar char="•"/>
            </a:pPr>
            <a:r>
              <a:rPr lang="en-US" sz="2400" dirty="0" err="1">
                <a:solidFill>
                  <a:srgbClr val="1F2E3D"/>
                </a:solidFill>
                <a:latin typeface="Calibri"/>
              </a:rPr>
              <a:t>Rechtstreeks</a:t>
            </a:r>
            <a:r>
              <a:rPr lang="en-US" sz="2400" dirty="0">
                <a:solidFill>
                  <a:srgbClr val="1F2E3D"/>
                </a:solidFill>
                <a:latin typeface="Calibri"/>
              </a:rPr>
              <a:t> </a:t>
            </a:r>
            <a:r>
              <a:rPr lang="en-US" sz="2400" dirty="0" err="1">
                <a:solidFill>
                  <a:srgbClr val="1F2E3D"/>
                </a:solidFill>
                <a:latin typeface="Calibri"/>
              </a:rPr>
              <a:t>leidinggevende</a:t>
            </a:r>
            <a:r>
              <a:rPr lang="en-US" sz="2400" dirty="0">
                <a:solidFill>
                  <a:srgbClr val="1F2E3D"/>
                </a:solidFill>
                <a:latin typeface="Calibri"/>
              </a:rPr>
              <a:t> </a:t>
            </a:r>
          </a:p>
          <a:p>
            <a:pPr marL="342831" indent="-342831" defTabSz="609509" fontAlgn="auto">
              <a:spcAft>
                <a:spcPts val="0"/>
              </a:spcAft>
              <a:buFont typeface="Arial"/>
              <a:buChar char="•"/>
            </a:pPr>
            <a:r>
              <a:rPr lang="en-US" sz="2400" dirty="0">
                <a:solidFill>
                  <a:srgbClr val="1F2E3D"/>
                </a:solidFill>
                <a:latin typeface="Calibri"/>
              </a:rPr>
              <a:t>HR- </a:t>
            </a:r>
            <a:r>
              <a:rPr lang="en-US" sz="2400" dirty="0" err="1">
                <a:solidFill>
                  <a:srgbClr val="1F2E3D"/>
                </a:solidFill>
                <a:latin typeface="Calibri"/>
              </a:rPr>
              <a:t>Businesspartner</a:t>
            </a:r>
            <a:endParaRPr lang="en-US" sz="2400" dirty="0">
              <a:solidFill>
                <a:srgbClr val="1F2E3D"/>
              </a:solidFill>
              <a:latin typeface="Calibri"/>
            </a:endParaRPr>
          </a:p>
          <a:p>
            <a:pPr marL="342831" indent="-342831" defTabSz="609509" fontAlgn="auto">
              <a:spcAft>
                <a:spcPts val="0"/>
              </a:spcAft>
              <a:buFont typeface="Arial"/>
              <a:buChar char="•"/>
            </a:pPr>
            <a:r>
              <a:rPr lang="en-US" sz="2400" dirty="0">
                <a:solidFill>
                  <a:srgbClr val="1F2E3D"/>
                </a:solidFill>
                <a:latin typeface="Calibri"/>
              </a:rPr>
              <a:t>Interne </a:t>
            </a:r>
            <a:r>
              <a:rPr lang="en-US" sz="2400" dirty="0" err="1">
                <a:solidFill>
                  <a:srgbClr val="1F2E3D"/>
                </a:solidFill>
                <a:latin typeface="Calibri"/>
              </a:rPr>
              <a:t>preventieadviseur</a:t>
            </a:r>
            <a:endParaRPr lang="en-US" sz="2400" dirty="0">
              <a:solidFill>
                <a:srgbClr val="1F2E3D"/>
              </a:solidFill>
              <a:latin typeface="Calibri"/>
            </a:endParaRPr>
          </a:p>
          <a:p>
            <a:pPr marL="342831" indent="-342831" defTabSz="609509" fontAlgn="auto">
              <a:spcAft>
                <a:spcPts val="0"/>
              </a:spcAft>
              <a:buFont typeface="Arial"/>
              <a:buChar char="•"/>
            </a:pPr>
            <a:r>
              <a:rPr lang="en-US" sz="2400" dirty="0" err="1">
                <a:solidFill>
                  <a:srgbClr val="1F2E3D"/>
                </a:solidFill>
                <a:latin typeface="Calibri"/>
              </a:rPr>
              <a:t>Directie</a:t>
            </a:r>
            <a:endParaRPr lang="en-US" sz="2400" dirty="0">
              <a:solidFill>
                <a:srgbClr val="1F2E3D"/>
              </a:solidFill>
              <a:latin typeface="Calibri"/>
            </a:endParaRPr>
          </a:p>
          <a:p>
            <a:pPr marL="342831" indent="-342831" defTabSz="609509" fontAlgn="auto">
              <a:spcAft>
                <a:spcPts val="0"/>
              </a:spcAft>
              <a:buFont typeface="Arial"/>
              <a:buChar char="•"/>
            </a:pPr>
            <a:r>
              <a:rPr lang="en-US" sz="2400" dirty="0" err="1">
                <a:solidFill>
                  <a:srgbClr val="1F2E3D"/>
                </a:solidFill>
                <a:latin typeface="Calibri"/>
              </a:rPr>
              <a:t>Collega’s</a:t>
            </a:r>
            <a:endParaRPr lang="en-US" sz="2400" dirty="0">
              <a:solidFill>
                <a:srgbClr val="1F2E3D"/>
              </a:solidFill>
              <a:latin typeface="Calibri"/>
            </a:endParaRPr>
          </a:p>
          <a:p>
            <a:pPr marL="342831" indent="-342831" defTabSz="609509" fontAlgn="auto">
              <a:spcAft>
                <a:spcPts val="0"/>
              </a:spcAft>
              <a:buFont typeface="Arial"/>
              <a:buChar char="•"/>
            </a:pPr>
            <a:r>
              <a:rPr lang="en-US" sz="2400" dirty="0" err="1">
                <a:solidFill>
                  <a:srgbClr val="1F2E3D"/>
                </a:solidFill>
                <a:latin typeface="Calibri"/>
              </a:rPr>
              <a:t>Vakbond</a:t>
            </a:r>
            <a:endParaRPr lang="en-US" sz="2400" dirty="0">
              <a:solidFill>
                <a:srgbClr val="1F2E3D"/>
              </a:solidFill>
              <a:latin typeface="Calibri"/>
            </a:endParaRPr>
          </a:p>
          <a:p>
            <a:pPr marL="342831" indent="-342831" defTabSz="609509" fontAlgn="auto">
              <a:spcAft>
                <a:spcPts val="0"/>
              </a:spcAft>
              <a:buFont typeface="Arial"/>
              <a:buChar char="•"/>
            </a:pPr>
            <a:r>
              <a:rPr lang="en-US" sz="2400" dirty="0">
                <a:solidFill>
                  <a:srgbClr val="1F2E3D"/>
                </a:solidFill>
                <a:latin typeface="Calibri"/>
              </a:rPr>
              <a:t>….</a:t>
            </a:r>
          </a:p>
          <a:p>
            <a:pPr marL="342831" indent="-342831" defTabSz="609509" fontAlgn="auto">
              <a:spcAft>
                <a:spcPts val="0"/>
              </a:spcAft>
              <a:buFont typeface="Arial"/>
              <a:buChar char="•"/>
            </a:pPr>
            <a:endParaRPr lang="en-US" sz="2400" dirty="0">
              <a:solidFill>
                <a:srgbClr val="1F2E3D"/>
              </a:solidFill>
              <a:latin typeface="Calibri"/>
            </a:endParaRPr>
          </a:p>
          <a:p>
            <a:pPr marL="342831" indent="-342831" defTabSz="609509" fontAlgn="auto">
              <a:spcAft>
                <a:spcPts val="0"/>
              </a:spcAft>
              <a:buFont typeface="Arial"/>
              <a:buChar char="•"/>
            </a:pPr>
            <a:endParaRPr lang="en-US" sz="1600" dirty="0">
              <a:solidFill>
                <a:srgbClr val="1F2E3D"/>
              </a:solidFill>
              <a:latin typeface="Calibri"/>
            </a:endParaRPr>
          </a:p>
        </p:txBody>
      </p:sp>
      <p:sp>
        <p:nvSpPr>
          <p:cNvPr id="2" name="Title 1"/>
          <p:cNvSpPr>
            <a:spLocks noGrp="1"/>
          </p:cNvSpPr>
          <p:nvPr>
            <p:ph type="title"/>
          </p:nvPr>
        </p:nvSpPr>
        <p:spPr/>
        <p:txBody>
          <a:bodyPr/>
          <a:lstStyle/>
          <a:p>
            <a:r>
              <a:rPr lang="en-US" dirty="0"/>
              <a:t>AANSPREEKPUNTEN</a:t>
            </a:r>
          </a:p>
        </p:txBody>
      </p:sp>
    </p:spTree>
    <p:extLst>
      <p:ext uri="{BB962C8B-B14F-4D97-AF65-F5344CB8AC3E}">
        <p14:creationId xmlns:p14="http://schemas.microsoft.com/office/powerpoint/2010/main" val="980798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B1D32-ABD3-4889-A3BF-A2C78B47C248}"/>
              </a:ext>
            </a:extLst>
          </p:cNvPr>
          <p:cNvSpPr>
            <a:spLocks noGrp="1"/>
          </p:cNvSpPr>
          <p:nvPr>
            <p:ph type="title"/>
          </p:nvPr>
        </p:nvSpPr>
        <p:spPr/>
        <p:txBody>
          <a:bodyPr/>
          <a:lstStyle/>
          <a:p>
            <a:r>
              <a:rPr lang="nl-BE" dirty="0"/>
              <a:t/>
            </a:r>
            <a:br>
              <a:rPr lang="nl-BE" dirty="0"/>
            </a:br>
            <a:endParaRPr lang="nl-BE" dirty="0"/>
          </a:p>
        </p:txBody>
      </p:sp>
      <p:sp>
        <p:nvSpPr>
          <p:cNvPr id="3" name="Content Placeholder 2">
            <a:extLst>
              <a:ext uri="{FF2B5EF4-FFF2-40B4-BE49-F238E27FC236}">
                <a16:creationId xmlns:a16="http://schemas.microsoft.com/office/drawing/2014/main" xmlns="" id="{4E062B94-53F6-4FFF-9B9D-AD039E5AC15C}"/>
              </a:ext>
            </a:extLst>
          </p:cNvPr>
          <p:cNvSpPr>
            <a:spLocks noGrp="1"/>
          </p:cNvSpPr>
          <p:nvPr>
            <p:ph idx="1"/>
          </p:nvPr>
        </p:nvSpPr>
        <p:spPr/>
        <p:txBody>
          <a:bodyPr/>
          <a:lstStyle/>
          <a:p>
            <a:pPr marL="0" indent="0">
              <a:buNone/>
            </a:pPr>
            <a:r>
              <a:rPr lang="nl-BE" sz="2999" dirty="0"/>
              <a:t>People </a:t>
            </a:r>
            <a:r>
              <a:rPr lang="nl-BE" sz="2999" dirty="0" err="1"/>
              <a:t>don’t</a:t>
            </a:r>
            <a:r>
              <a:rPr lang="nl-BE" sz="2999" dirty="0"/>
              <a:t> care </a:t>
            </a:r>
            <a:r>
              <a:rPr lang="nl-BE" sz="2999" dirty="0" err="1"/>
              <a:t>how</a:t>
            </a:r>
            <a:r>
              <a:rPr lang="nl-BE" sz="2999" dirty="0"/>
              <a:t> </a:t>
            </a:r>
            <a:r>
              <a:rPr lang="nl-BE" sz="2999" dirty="0" err="1"/>
              <a:t>much</a:t>
            </a:r>
            <a:r>
              <a:rPr lang="nl-BE" sz="2999" dirty="0"/>
              <a:t> </a:t>
            </a:r>
            <a:r>
              <a:rPr lang="nl-BE" sz="2999" dirty="0" err="1"/>
              <a:t>you</a:t>
            </a:r>
            <a:r>
              <a:rPr lang="nl-BE" sz="2999" dirty="0"/>
              <a:t> </a:t>
            </a:r>
            <a:r>
              <a:rPr lang="nl-BE" sz="2999" dirty="0" err="1"/>
              <a:t>know</a:t>
            </a:r>
            <a:r>
              <a:rPr lang="nl-BE" sz="2999" dirty="0"/>
              <a:t> </a:t>
            </a:r>
            <a:r>
              <a:rPr lang="nl-BE" sz="2999" dirty="0" err="1"/>
              <a:t>until</a:t>
            </a:r>
            <a:r>
              <a:rPr lang="nl-BE" sz="2999" dirty="0"/>
              <a:t> </a:t>
            </a:r>
          </a:p>
          <a:p>
            <a:pPr marL="0" indent="0">
              <a:buNone/>
            </a:pPr>
            <a:r>
              <a:rPr lang="nl-BE" sz="2999" dirty="0"/>
              <a:t>							</a:t>
            </a:r>
            <a:r>
              <a:rPr lang="nl-BE" sz="2999" dirty="0" err="1"/>
              <a:t>they</a:t>
            </a:r>
            <a:r>
              <a:rPr lang="nl-BE" sz="2999" dirty="0"/>
              <a:t> </a:t>
            </a:r>
            <a:r>
              <a:rPr lang="nl-BE" sz="2999" dirty="0" err="1"/>
              <a:t>know</a:t>
            </a:r>
            <a:r>
              <a:rPr lang="nl-BE" sz="2999" dirty="0"/>
              <a:t> </a:t>
            </a:r>
            <a:r>
              <a:rPr lang="nl-BE" sz="2999" dirty="0" err="1"/>
              <a:t>how</a:t>
            </a:r>
            <a:r>
              <a:rPr lang="nl-BE" sz="2999" dirty="0"/>
              <a:t> </a:t>
            </a:r>
            <a:r>
              <a:rPr lang="nl-BE" sz="2999" dirty="0" err="1"/>
              <a:t>much</a:t>
            </a:r>
            <a:r>
              <a:rPr lang="nl-BE" sz="2999" dirty="0"/>
              <a:t> </a:t>
            </a:r>
            <a:r>
              <a:rPr lang="nl-BE" sz="2999" dirty="0" err="1"/>
              <a:t>you</a:t>
            </a:r>
            <a:r>
              <a:rPr lang="nl-BE" sz="2999" dirty="0"/>
              <a:t> care</a:t>
            </a:r>
          </a:p>
          <a:p>
            <a:endParaRPr lang="nl-BE" dirty="0"/>
          </a:p>
          <a:p>
            <a:r>
              <a:rPr lang="nl-BE" dirty="0"/>
              <a:t>Theodore Roosevelt</a:t>
            </a:r>
          </a:p>
        </p:txBody>
      </p:sp>
      <p:sp>
        <p:nvSpPr>
          <p:cNvPr id="4" name="Text Placeholder 3">
            <a:extLst>
              <a:ext uri="{FF2B5EF4-FFF2-40B4-BE49-F238E27FC236}">
                <a16:creationId xmlns:a16="http://schemas.microsoft.com/office/drawing/2014/main" xmlns="" id="{BD93BF23-8C72-49E9-94D9-D520F34D5427}"/>
              </a:ext>
            </a:extLst>
          </p:cNvPr>
          <p:cNvSpPr>
            <a:spLocks noGrp="1"/>
          </p:cNvSpPr>
          <p:nvPr>
            <p:ph type="body" sz="quarter" idx="11"/>
          </p:nvPr>
        </p:nvSpPr>
        <p:spPr/>
        <p:txBody>
          <a:bodyPr/>
          <a:lstStyle/>
          <a:p>
            <a:endParaRPr lang="nl-BE" dirty="0"/>
          </a:p>
          <a:p>
            <a:endParaRPr lang="nl-BE" dirty="0"/>
          </a:p>
        </p:txBody>
      </p:sp>
      <p:sp>
        <p:nvSpPr>
          <p:cNvPr id="5" name="Slide Number Placeholder 4">
            <a:extLst>
              <a:ext uri="{FF2B5EF4-FFF2-40B4-BE49-F238E27FC236}">
                <a16:creationId xmlns:a16="http://schemas.microsoft.com/office/drawing/2014/main" xmlns="" id="{18FDA01A-DE7A-4E35-B8B3-126C276D1AFF}"/>
              </a:ext>
            </a:extLst>
          </p:cNvPr>
          <p:cNvSpPr>
            <a:spLocks noGrp="1"/>
          </p:cNvSpPr>
          <p:nvPr>
            <p:ph type="sldNum" sz="quarter" idx="4"/>
          </p:nvPr>
        </p:nvSpPr>
        <p:spPr/>
        <p:txBody>
          <a:bodyPr/>
          <a:lstStyle/>
          <a:p>
            <a:pPr defTabSz="608816" fontAlgn="auto">
              <a:spcBef>
                <a:spcPts val="0"/>
              </a:spcBef>
              <a:spcAft>
                <a:spcPts val="0"/>
              </a:spcAft>
            </a:pPr>
            <a:fld id="{FCFE57C9-03E5-4E47-9427-670CC95E1270}" type="slidenum">
              <a:rPr lang="nl-BE">
                <a:solidFill>
                  <a:prstClr val="white"/>
                </a:solidFill>
                <a:latin typeface="Calibri"/>
                <a:ea typeface="+mn-ea"/>
              </a:rPr>
              <a:pPr defTabSz="608816" fontAlgn="auto">
                <a:spcBef>
                  <a:spcPts val="0"/>
                </a:spcBef>
                <a:spcAft>
                  <a:spcPts val="0"/>
                </a:spcAft>
              </a:pPr>
              <a:t>39</a:t>
            </a:fld>
            <a:endParaRPr lang="nl-BE" dirty="0">
              <a:solidFill>
                <a:prstClr val="white"/>
              </a:solidFill>
              <a:latin typeface="Calibri"/>
              <a:ea typeface="+mn-ea"/>
            </a:endParaRPr>
          </a:p>
        </p:txBody>
      </p:sp>
      <p:pic>
        <p:nvPicPr>
          <p:cNvPr id="6" name="Picture 5">
            <a:extLst>
              <a:ext uri="{FF2B5EF4-FFF2-40B4-BE49-F238E27FC236}">
                <a16:creationId xmlns:a16="http://schemas.microsoft.com/office/drawing/2014/main" xmlns="" id="{7DB43C48-2BD6-41D3-8102-95BBB2F9FA98}"/>
              </a:ext>
            </a:extLst>
          </p:cNvPr>
          <p:cNvPicPr>
            <a:picLocks noChangeAspect="1"/>
          </p:cNvPicPr>
          <p:nvPr/>
        </p:nvPicPr>
        <p:blipFill>
          <a:blip r:embed="rId2"/>
          <a:stretch>
            <a:fillRect/>
          </a:stretch>
        </p:blipFill>
        <p:spPr>
          <a:xfrm>
            <a:off x="7119305" y="3429000"/>
            <a:ext cx="3148628" cy="2095227"/>
          </a:xfrm>
          <a:prstGeom prst="rect">
            <a:avLst/>
          </a:prstGeom>
        </p:spPr>
      </p:pic>
    </p:spTree>
    <p:extLst>
      <p:ext uri="{BB962C8B-B14F-4D97-AF65-F5344CB8AC3E}">
        <p14:creationId xmlns:p14="http://schemas.microsoft.com/office/powerpoint/2010/main" val="303129468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itting at a desk&#10;&#10;Description automatically generated">
            <a:extLst>
              <a:ext uri="{FF2B5EF4-FFF2-40B4-BE49-F238E27FC236}">
                <a16:creationId xmlns:a16="http://schemas.microsoft.com/office/drawing/2014/main" xmlns="" id="{EC4F3075-29BE-40A1-BB2D-3240BE2B6E53}"/>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22"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base" latinLnBrk="0" hangingPunct="1">
              <a:lnSpc>
                <a:spcPct val="100000"/>
              </a:lnSpc>
              <a:spcBef>
                <a:spcPct val="0"/>
              </a:spcBef>
              <a:spcAft>
                <a:spcPts val="1000"/>
              </a:spcAft>
              <a:buClr>
                <a:srgbClr val="000000"/>
              </a:buClr>
              <a:buSzPct val="100000"/>
              <a:buFont typeface="Arial"/>
              <a:buNone/>
              <a:tabLst/>
              <a:defRPr/>
            </a:pPr>
            <a:endParaRPr kumimoji="0" lang="en-US" sz="1600" b="0" i="0" u="none" strike="noStrike" kern="1200" cap="all" spc="0" normalizeH="0" baseline="0" noProof="0">
              <a:ln>
                <a:noFill/>
              </a:ln>
              <a:solidFill>
                <a:srgbClr val="000000"/>
              </a:solidFill>
              <a:effectLst/>
              <a:uLnTx/>
              <a:uFillTx/>
              <a:latin typeface="Corbel" panose="020B0503020204020204" pitchFamily="34" charset="0"/>
              <a:ea typeface="MS PGothic" panose="020B0600070205080204" pitchFamily="34" charset="-128"/>
              <a:cs typeface="+mn-cs"/>
            </a:endParaRPr>
          </a:p>
        </p:txBody>
      </p:sp>
      <p:sp>
        <p:nvSpPr>
          <p:cNvPr id="2" name="Title 1">
            <a:extLst>
              <a:ext uri="{FF2B5EF4-FFF2-40B4-BE49-F238E27FC236}">
                <a16:creationId xmlns:a16="http://schemas.microsoft.com/office/drawing/2014/main" xmlns="" id="{FCF72B1C-A763-4297-B59D-4C53D1D76FC6}"/>
              </a:ext>
            </a:extLst>
          </p:cNvPr>
          <p:cNvSpPr>
            <a:spLocks noGrp="1"/>
          </p:cNvSpPr>
          <p:nvPr>
            <p:ph type="title"/>
          </p:nvPr>
        </p:nvSpPr>
        <p:spPr>
          <a:xfrm>
            <a:off x="709448" y="1913950"/>
            <a:ext cx="4204137" cy="1342754"/>
          </a:xfrm>
        </p:spPr>
        <p:txBody>
          <a:bodyPr>
            <a:normAutofit/>
          </a:bodyPr>
          <a:lstStyle/>
          <a:p>
            <a:pPr algn="ctr"/>
            <a:r>
              <a:rPr lang="nl-BE" sz="3600"/>
              <a:t>Wat is veerkracht?</a:t>
            </a:r>
          </a:p>
        </p:txBody>
      </p:sp>
      <p:cxnSp>
        <p:nvCxnSpPr>
          <p:cNvPr id="24" name="Straight Connector 23">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EB75012-6921-4F57-B40A-5E906B4825B1}"/>
              </a:ext>
            </a:extLst>
          </p:cNvPr>
          <p:cNvSpPr>
            <a:spLocks noGrp="1"/>
          </p:cNvSpPr>
          <p:nvPr>
            <p:ph idx="1"/>
          </p:nvPr>
        </p:nvSpPr>
        <p:spPr>
          <a:xfrm>
            <a:off x="525516" y="3417573"/>
            <a:ext cx="4593021" cy="2619839"/>
          </a:xfrm>
        </p:spPr>
        <p:txBody>
          <a:bodyPr anchor="ctr">
            <a:normAutofit/>
          </a:bodyPr>
          <a:lstStyle/>
          <a:p>
            <a:r>
              <a:rPr lang="nl-BE" sz="2400" b="0" dirty="0"/>
              <a:t>= het vermogen om je aan te passen aan stress en tegenslag en deze zelfs te zien als groeimogelijkheden</a:t>
            </a:r>
          </a:p>
        </p:txBody>
      </p:sp>
    </p:spTree>
    <p:extLst>
      <p:ext uri="{BB962C8B-B14F-4D97-AF65-F5344CB8AC3E}">
        <p14:creationId xmlns:p14="http://schemas.microsoft.com/office/powerpoint/2010/main" val="3943648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8642A-449E-4571-BE2F-1125D783E261}"/>
              </a:ext>
            </a:extLst>
          </p:cNvPr>
          <p:cNvSpPr>
            <a:spLocks noGrp="1"/>
          </p:cNvSpPr>
          <p:nvPr>
            <p:ph type="title"/>
          </p:nvPr>
        </p:nvSpPr>
        <p:spPr/>
        <p:txBody>
          <a:bodyPr/>
          <a:lstStyle/>
          <a:p>
            <a:r>
              <a:rPr lang="nl-BE" dirty="0"/>
              <a:t/>
            </a:r>
            <a:br>
              <a:rPr lang="nl-BE" dirty="0"/>
            </a:br>
            <a:endParaRPr lang="nl-BE" dirty="0"/>
          </a:p>
        </p:txBody>
      </p:sp>
      <p:pic>
        <p:nvPicPr>
          <p:cNvPr id="4" name="Content Placeholder 3">
            <a:extLst>
              <a:ext uri="{FF2B5EF4-FFF2-40B4-BE49-F238E27FC236}">
                <a16:creationId xmlns:a16="http://schemas.microsoft.com/office/drawing/2014/main" xmlns="" id="{012AB36F-3F3C-4621-AF3D-E50FCD222896}"/>
              </a:ext>
            </a:extLst>
          </p:cNvPr>
          <p:cNvPicPr>
            <a:picLocks noGrp="1" noChangeAspect="1"/>
          </p:cNvPicPr>
          <p:nvPr>
            <p:ph idx="1"/>
          </p:nvPr>
        </p:nvPicPr>
        <p:blipFill>
          <a:blip r:embed="rId2"/>
          <a:stretch>
            <a:fillRect/>
          </a:stretch>
        </p:blipFill>
        <p:spPr>
          <a:xfrm>
            <a:off x="0" y="0"/>
            <a:ext cx="12191999" cy="6306207"/>
          </a:xfrm>
          <a:prstGeom prst="rect">
            <a:avLst/>
          </a:prstGeom>
        </p:spPr>
      </p:pic>
    </p:spTree>
    <p:extLst>
      <p:ext uri="{BB962C8B-B14F-4D97-AF65-F5344CB8AC3E}">
        <p14:creationId xmlns:p14="http://schemas.microsoft.com/office/powerpoint/2010/main" val="32472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05D024-E5EF-495C-BF7B-BA0FB9745535}"/>
              </a:ext>
            </a:extLst>
          </p:cNvPr>
          <p:cNvSpPr>
            <a:spLocks noGrp="1"/>
          </p:cNvSpPr>
          <p:nvPr>
            <p:ph type="title"/>
          </p:nvPr>
        </p:nvSpPr>
        <p:spPr/>
        <p:txBody>
          <a:bodyPr/>
          <a:lstStyle/>
          <a:p>
            <a:r>
              <a:rPr lang="nl-BE" dirty="0" err="1"/>
              <a:t>Good</a:t>
            </a:r>
            <a:r>
              <a:rPr lang="nl-BE" dirty="0"/>
              <a:t> </a:t>
            </a:r>
            <a:r>
              <a:rPr lang="nl-BE" dirty="0" err="1"/>
              <a:t>practices</a:t>
            </a:r>
            <a:endParaRPr lang="nl-BE" dirty="0"/>
          </a:p>
        </p:txBody>
      </p:sp>
      <p:sp>
        <p:nvSpPr>
          <p:cNvPr id="3" name="Content Placeholder 2">
            <a:extLst>
              <a:ext uri="{FF2B5EF4-FFF2-40B4-BE49-F238E27FC236}">
                <a16:creationId xmlns:a16="http://schemas.microsoft.com/office/drawing/2014/main" xmlns="" id="{9127A4CD-23DF-45FF-BA36-671ED474F949}"/>
              </a:ext>
            </a:extLst>
          </p:cNvPr>
          <p:cNvSpPr>
            <a:spLocks noGrp="1"/>
          </p:cNvSpPr>
          <p:nvPr>
            <p:ph idx="1"/>
          </p:nvPr>
        </p:nvSpPr>
        <p:spPr>
          <a:xfrm>
            <a:off x="1222985" y="740979"/>
            <a:ext cx="10613315" cy="5238104"/>
          </a:xfrm>
        </p:spPr>
        <p:txBody>
          <a:bodyPr/>
          <a:lstStyle/>
          <a:p>
            <a:r>
              <a:rPr lang="nl-BE" dirty="0"/>
              <a:t>Herken werkstress tijdig: </a:t>
            </a:r>
          </a:p>
          <a:p>
            <a:pPr lvl="1"/>
            <a:r>
              <a:rPr lang="nl-BE" dirty="0"/>
              <a:t>herkennen van risico’s op verminderde veerkracht</a:t>
            </a:r>
          </a:p>
          <a:p>
            <a:r>
              <a:rPr lang="nl-BE" dirty="0"/>
              <a:t>Ga in gesprek</a:t>
            </a:r>
          </a:p>
          <a:p>
            <a:r>
              <a:rPr lang="nl-BE" dirty="0"/>
              <a:t>Zorg voor voldoende energiebronnen</a:t>
            </a:r>
          </a:p>
          <a:p>
            <a:pPr lvl="1"/>
            <a:r>
              <a:rPr lang="nl-BE" dirty="0"/>
              <a:t>autonomie, inspraak, constructieve feedback of sociale steun</a:t>
            </a:r>
          </a:p>
          <a:p>
            <a:r>
              <a:rPr lang="nl-BE" dirty="0"/>
              <a:t>Bestrijd de oorzaken, niet de symptomen</a:t>
            </a:r>
          </a:p>
          <a:p>
            <a:r>
              <a:rPr lang="nl-BE" dirty="0"/>
              <a:t>Verwacht geen continue bereikbaarheid (</a:t>
            </a:r>
            <a:r>
              <a:rPr lang="nl-BE" dirty="0" err="1"/>
              <a:t>deconnectie</a:t>
            </a:r>
            <a:r>
              <a:rPr lang="nl-BE" dirty="0"/>
              <a:t>)</a:t>
            </a:r>
          </a:p>
          <a:p>
            <a:r>
              <a:rPr lang="nl-BE" dirty="0"/>
              <a:t>Bereid medewerkers voor op (technologische) vernieuwingen</a:t>
            </a:r>
          </a:p>
          <a:p>
            <a:r>
              <a:rPr lang="nl-BE" dirty="0"/>
              <a:t>Geef het goede voorbeeld</a:t>
            </a:r>
          </a:p>
          <a:p>
            <a:endParaRPr lang="nl-BE" dirty="0"/>
          </a:p>
          <a:p>
            <a:endParaRPr lang="nl-BE" dirty="0"/>
          </a:p>
        </p:txBody>
      </p:sp>
      <p:sp>
        <p:nvSpPr>
          <p:cNvPr id="4" name="Text Placeholder 3">
            <a:extLst>
              <a:ext uri="{FF2B5EF4-FFF2-40B4-BE49-F238E27FC236}">
                <a16:creationId xmlns:a16="http://schemas.microsoft.com/office/drawing/2014/main" xmlns="" id="{A715877D-178F-4E5C-A89B-7D5D2667D536}"/>
              </a:ext>
            </a:extLst>
          </p:cNvPr>
          <p:cNvSpPr>
            <a:spLocks noGrp="1"/>
          </p:cNvSpPr>
          <p:nvPr>
            <p:ph type="body" sz="quarter" idx="11"/>
          </p:nvPr>
        </p:nvSpPr>
        <p:spPr/>
        <p:txBody>
          <a:bodyPr/>
          <a:lstStyle/>
          <a:p>
            <a:endParaRPr lang="nl-BE" dirty="0"/>
          </a:p>
          <a:p>
            <a:endParaRPr lang="nl-BE" dirty="0"/>
          </a:p>
        </p:txBody>
      </p:sp>
    </p:spTree>
    <p:extLst>
      <p:ext uri="{BB962C8B-B14F-4D97-AF65-F5344CB8AC3E}">
        <p14:creationId xmlns:p14="http://schemas.microsoft.com/office/powerpoint/2010/main" val="1105908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33E303-56C6-4648-9EF0-3B37B8734B6D}"/>
              </a:ext>
            </a:extLst>
          </p:cNvPr>
          <p:cNvSpPr>
            <a:spLocks noGrp="1"/>
          </p:cNvSpPr>
          <p:nvPr>
            <p:ph type="title"/>
          </p:nvPr>
        </p:nvSpPr>
        <p:spPr>
          <a:xfrm>
            <a:off x="357188" y="320675"/>
            <a:ext cx="11499850" cy="1113987"/>
          </a:xfrm>
        </p:spPr>
        <p:txBody>
          <a:bodyPr/>
          <a:lstStyle/>
          <a:p>
            <a:r>
              <a:rPr lang="nl-BE" dirty="0"/>
              <a:t>	Meenemen</a:t>
            </a:r>
          </a:p>
        </p:txBody>
      </p:sp>
      <p:sp>
        <p:nvSpPr>
          <p:cNvPr id="3" name="Content Placeholder 2">
            <a:extLst>
              <a:ext uri="{FF2B5EF4-FFF2-40B4-BE49-F238E27FC236}">
                <a16:creationId xmlns:a16="http://schemas.microsoft.com/office/drawing/2014/main" xmlns="" id="{7E280B9C-3311-4BA4-BED6-998040B13CFA}"/>
              </a:ext>
            </a:extLst>
          </p:cNvPr>
          <p:cNvSpPr>
            <a:spLocks noGrp="1"/>
          </p:cNvSpPr>
          <p:nvPr>
            <p:ph idx="1"/>
          </p:nvPr>
        </p:nvSpPr>
        <p:spPr>
          <a:xfrm>
            <a:off x="357188" y="1028701"/>
            <a:ext cx="11499850" cy="5208588"/>
          </a:xfrm>
        </p:spPr>
        <p:txBody>
          <a:bodyPr/>
          <a:lstStyle/>
          <a:p>
            <a:endParaRPr lang="nl-BE" sz="3200" b="0" dirty="0"/>
          </a:p>
          <a:p>
            <a:pPr marL="457200" indent="-457200">
              <a:buFont typeface="Arial" panose="020B0604020202020204" pitchFamily="34" charset="0"/>
              <a:buChar char="•"/>
            </a:pPr>
            <a:r>
              <a:rPr lang="nl-BE" sz="3200" b="0" dirty="0"/>
              <a:t>Wat heb je vandaag gedaan/geleerd waar je tevreden over bent? </a:t>
            </a:r>
          </a:p>
          <a:p>
            <a:pPr marL="457200" indent="-457200">
              <a:buFont typeface="Arial" panose="020B0604020202020204" pitchFamily="34" charset="0"/>
              <a:buChar char="•"/>
            </a:pPr>
            <a:r>
              <a:rPr lang="nl-BE" sz="3200" b="0" dirty="0"/>
              <a:t>Wat heeft iemand anders vandaag gedaan waar je blij over was? </a:t>
            </a:r>
          </a:p>
          <a:p>
            <a:pPr marL="457200" indent="-457200">
              <a:buFont typeface="Arial" panose="020B0604020202020204" pitchFamily="34" charset="0"/>
              <a:buChar char="•"/>
            </a:pPr>
            <a:r>
              <a:rPr lang="nl-BE" sz="3200" b="0" dirty="0"/>
              <a:t>Hoe heb je erop gereageerd zodat de kans groot is dat hij/zij dit weet en dat misschien nog eens doet? </a:t>
            </a:r>
          </a:p>
          <a:p>
            <a:pPr marL="457200" indent="-457200">
              <a:buFont typeface="Arial" panose="020B0604020202020204" pitchFamily="34" charset="0"/>
              <a:buChar char="•"/>
            </a:pPr>
            <a:r>
              <a:rPr lang="nl-BE" sz="3200" b="0" dirty="0"/>
              <a:t>Wat heb je verder nog geproefd, gevoeld, gezien of gehoord dat je blij maakte?</a:t>
            </a:r>
          </a:p>
          <a:p>
            <a:endParaRPr lang="nl-BE" dirty="0"/>
          </a:p>
        </p:txBody>
      </p:sp>
    </p:spTree>
    <p:extLst>
      <p:ext uri="{BB962C8B-B14F-4D97-AF65-F5344CB8AC3E}">
        <p14:creationId xmlns:p14="http://schemas.microsoft.com/office/powerpoint/2010/main" val="3522286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15A00F-285B-4CD2-AC52-3F2DA4AC52AC}"/>
              </a:ext>
            </a:extLst>
          </p:cNvPr>
          <p:cNvSpPr>
            <a:spLocks noGrp="1"/>
          </p:cNvSpPr>
          <p:nvPr>
            <p:ph type="title"/>
          </p:nvPr>
        </p:nvSpPr>
        <p:spPr>
          <a:xfrm>
            <a:off x="7041856" y="3113415"/>
            <a:ext cx="4036334" cy="2387600"/>
          </a:xfrm>
        </p:spPr>
        <p:txBody>
          <a:bodyPr vert="horz" lIns="91440" tIns="45720" rIns="91440" bIns="45720" rtlCol="0" anchor="t">
            <a:normAutofit/>
          </a:bodyPr>
          <a:lstStyle/>
          <a:p>
            <a:endParaRPr lang="en-US" sz="5400" dirty="0">
              <a:solidFill>
                <a:schemeClr val="tx1"/>
              </a:solidFill>
              <a:latin typeface="+mj-lt"/>
              <a:ea typeface="+mj-ea"/>
            </a:endParaRPr>
          </a:p>
        </p:txBody>
      </p:sp>
      <p:pic>
        <p:nvPicPr>
          <p:cNvPr id="4" name="Content Placeholder 3">
            <a:extLst>
              <a:ext uri="{FF2B5EF4-FFF2-40B4-BE49-F238E27FC236}">
                <a16:creationId xmlns:a16="http://schemas.microsoft.com/office/drawing/2014/main" xmlns="" id="{319638A8-5DA9-40B5-ACEF-103DEDEE26FE}"/>
              </a:ext>
            </a:extLst>
          </p:cNvPr>
          <p:cNvPicPr>
            <a:picLocks noGrp="1" noChangeAspect="1"/>
          </p:cNvPicPr>
          <p:nvPr>
            <p:ph idx="1"/>
          </p:nvPr>
        </p:nvPicPr>
        <p:blipFill rotWithShape="1">
          <a:blip r:embed="rId3"/>
          <a:srcRect r="6107" b="2"/>
          <a:stretch/>
        </p:blipFill>
        <p:spPr>
          <a:xfrm>
            <a:off x="733507" y="666728"/>
            <a:ext cx="5536001" cy="5465791"/>
          </a:xfrm>
          <a:prstGeom prst="rect">
            <a:avLst/>
          </a:prstGeom>
        </p:spPr>
      </p:pic>
      <p:pic>
        <p:nvPicPr>
          <p:cNvPr id="5" name="Picture 4">
            <a:extLst>
              <a:ext uri="{FF2B5EF4-FFF2-40B4-BE49-F238E27FC236}">
                <a16:creationId xmlns:a16="http://schemas.microsoft.com/office/drawing/2014/main" xmlns="" id="{07C01240-9E1C-4247-8FED-F1E0971F1DBD}"/>
              </a:ext>
            </a:extLst>
          </p:cNvPr>
          <p:cNvPicPr>
            <a:picLocks noChangeAspect="1"/>
          </p:cNvPicPr>
          <p:nvPr/>
        </p:nvPicPr>
        <p:blipFill>
          <a:blip r:embed="rId4"/>
          <a:stretch>
            <a:fillRect/>
          </a:stretch>
        </p:blipFill>
        <p:spPr>
          <a:xfrm>
            <a:off x="6610549" y="3187463"/>
            <a:ext cx="5536001" cy="2313552"/>
          </a:xfrm>
          <a:prstGeom prst="rect">
            <a:avLst/>
          </a:prstGeom>
        </p:spPr>
      </p:pic>
    </p:spTree>
    <p:extLst>
      <p:ext uri="{BB962C8B-B14F-4D97-AF65-F5344CB8AC3E}">
        <p14:creationId xmlns:p14="http://schemas.microsoft.com/office/powerpoint/2010/main" val="4215014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CD2DF513-6EE3-4CC8-9B92-7A0A18CB8FBF}"/>
              </a:ext>
            </a:extLst>
          </p:cNvPr>
          <p:cNvSpPr>
            <a:spLocks noGrp="1"/>
          </p:cNvSpPr>
          <p:nvPr>
            <p:ph type="body" sz="quarter" idx="25"/>
          </p:nvPr>
        </p:nvSpPr>
        <p:spPr>
          <a:xfrm>
            <a:off x="363538" y="4195763"/>
            <a:ext cx="11485562" cy="1716087"/>
          </a:xfrm>
        </p:spPr>
        <p:txBody>
          <a:bodyPr rtlCol="0">
            <a:noAutofit/>
          </a:bodyPr>
          <a:lstStyle/>
          <a:p>
            <a:pPr fontAlgn="auto">
              <a:spcAft>
                <a:spcPts val="0"/>
              </a:spcAft>
              <a:defRPr/>
            </a:pPr>
            <a:endParaRPr lang="nl-BE" dirty="0">
              <a:ea typeface="+mn-ea"/>
            </a:endParaRPr>
          </a:p>
        </p:txBody>
      </p:sp>
      <p:sp>
        <p:nvSpPr>
          <p:cNvPr id="124930" name="Titel 2">
            <a:extLst>
              <a:ext uri="{FF2B5EF4-FFF2-40B4-BE49-F238E27FC236}">
                <a16:creationId xmlns:a16="http://schemas.microsoft.com/office/drawing/2014/main" xmlns="" id="{C578CF45-5521-43C7-BB73-31EEAC1929C7}"/>
              </a:ext>
            </a:extLst>
          </p:cNvPr>
          <p:cNvSpPr>
            <a:spLocks noGrp="1"/>
          </p:cNvSpPr>
          <p:nvPr>
            <p:ph type="title"/>
          </p:nvPr>
        </p:nvSpPr>
        <p:spPr/>
        <p:txBody>
          <a:bodyPr/>
          <a:lstStyle/>
          <a:p>
            <a:r>
              <a:rPr lang="nl-BE" altLang="nl-BE"/>
              <a:t>Groep IDEWE</a:t>
            </a:r>
          </a:p>
        </p:txBody>
      </p:sp>
      <p:sp>
        <p:nvSpPr>
          <p:cNvPr id="4" name="Tijdelijke aanduiding voor tekst 3">
            <a:extLst>
              <a:ext uri="{FF2B5EF4-FFF2-40B4-BE49-F238E27FC236}">
                <a16:creationId xmlns:a16="http://schemas.microsoft.com/office/drawing/2014/main" xmlns="" id="{AB1FB4D8-4944-4B9A-927F-8CC1B4E4371D}"/>
              </a:ext>
            </a:extLst>
          </p:cNvPr>
          <p:cNvSpPr>
            <a:spLocks noGrp="1"/>
          </p:cNvSpPr>
          <p:nvPr>
            <p:ph type="body" sz="quarter" idx="20"/>
          </p:nvPr>
        </p:nvSpPr>
        <p:spPr>
          <a:xfrm>
            <a:off x="1195388" y="4389438"/>
            <a:ext cx="10279062" cy="376237"/>
          </a:xfrm>
        </p:spPr>
        <p:txBody>
          <a:bodyPr rtlCol="0"/>
          <a:lstStyle/>
          <a:p>
            <a:pPr fontAlgn="auto">
              <a:spcAft>
                <a:spcPts val="0"/>
              </a:spcAft>
              <a:defRPr/>
            </a:pPr>
            <a:r>
              <a:rPr lang="nl-BE" dirty="0">
                <a:ea typeface="+mn-ea"/>
              </a:rPr>
              <a:t>Kristien Tirez</a:t>
            </a:r>
          </a:p>
        </p:txBody>
      </p:sp>
      <p:sp>
        <p:nvSpPr>
          <p:cNvPr id="124933" name="Tijdelijke aanduiding voor tekst 5">
            <a:extLst>
              <a:ext uri="{FF2B5EF4-FFF2-40B4-BE49-F238E27FC236}">
                <a16:creationId xmlns:a16="http://schemas.microsoft.com/office/drawing/2014/main" xmlns="" id="{D994DA22-E48E-4C0C-93AC-B836FA28B3F7}"/>
              </a:ext>
            </a:extLst>
          </p:cNvPr>
          <p:cNvSpPr>
            <a:spLocks noGrp="1"/>
          </p:cNvSpPr>
          <p:nvPr>
            <p:ph type="body" sz="quarter" idx="22"/>
          </p:nvPr>
        </p:nvSpPr>
        <p:spPr>
          <a:xfrm>
            <a:off x="6886575" y="5424488"/>
            <a:ext cx="4595813" cy="374650"/>
          </a:xfrm>
        </p:spPr>
        <p:txBody>
          <a:bodyPr/>
          <a:lstStyle/>
          <a:p>
            <a:r>
              <a:rPr lang="nl-BE" altLang="nl-BE" dirty="0"/>
              <a:t>011/279470</a:t>
            </a:r>
          </a:p>
        </p:txBody>
      </p:sp>
      <p:sp>
        <p:nvSpPr>
          <p:cNvPr id="124934" name="Tijdelijke aanduiding voor tekst 6">
            <a:extLst>
              <a:ext uri="{FF2B5EF4-FFF2-40B4-BE49-F238E27FC236}">
                <a16:creationId xmlns:a16="http://schemas.microsoft.com/office/drawing/2014/main" xmlns="" id="{B4F344AA-3265-4EC8-B867-864F6E36CE14}"/>
              </a:ext>
            </a:extLst>
          </p:cNvPr>
          <p:cNvSpPr>
            <a:spLocks noGrp="1"/>
          </p:cNvSpPr>
          <p:nvPr>
            <p:ph type="body" sz="quarter" idx="23"/>
          </p:nvPr>
        </p:nvSpPr>
        <p:spPr>
          <a:xfrm>
            <a:off x="1195388" y="4879975"/>
            <a:ext cx="4595812" cy="376238"/>
          </a:xfrm>
        </p:spPr>
        <p:txBody>
          <a:bodyPr/>
          <a:lstStyle/>
          <a:p>
            <a:r>
              <a:rPr lang="nl-BE" altLang="nl-BE" dirty="0">
                <a:ea typeface="MS PGothic" panose="020B0600070205080204" pitchFamily="34" charset="-128"/>
              </a:rPr>
              <a:t>Preventieadviseur Psychosociale aspecten</a:t>
            </a:r>
          </a:p>
        </p:txBody>
      </p:sp>
      <p:sp>
        <p:nvSpPr>
          <p:cNvPr id="124935" name="Tijdelijke aanduiding voor tekst 7">
            <a:extLst>
              <a:ext uri="{FF2B5EF4-FFF2-40B4-BE49-F238E27FC236}">
                <a16:creationId xmlns:a16="http://schemas.microsoft.com/office/drawing/2014/main" xmlns="" id="{5634E467-DE80-4AD4-A98B-B2882E21FD8C}"/>
              </a:ext>
            </a:extLst>
          </p:cNvPr>
          <p:cNvSpPr>
            <a:spLocks noGrp="1"/>
          </p:cNvSpPr>
          <p:nvPr>
            <p:ph type="body" sz="quarter" idx="24"/>
          </p:nvPr>
        </p:nvSpPr>
        <p:spPr>
          <a:xfrm>
            <a:off x="1195388" y="5389563"/>
            <a:ext cx="4595812" cy="374650"/>
          </a:xfrm>
        </p:spPr>
        <p:txBody>
          <a:bodyPr/>
          <a:lstStyle/>
          <a:p>
            <a:r>
              <a:rPr lang="nl-BE" altLang="nl-BE" dirty="0"/>
              <a:t>Regio Hasselt</a:t>
            </a:r>
          </a:p>
        </p:txBody>
      </p:sp>
      <p:sp>
        <p:nvSpPr>
          <p:cNvPr id="124936" name="Tijdelijke aanduiding voor tekst 8">
            <a:extLst>
              <a:ext uri="{FF2B5EF4-FFF2-40B4-BE49-F238E27FC236}">
                <a16:creationId xmlns:a16="http://schemas.microsoft.com/office/drawing/2014/main" xmlns="" id="{AC8E46B4-07F4-4EAF-A737-2F59AB276BEF}"/>
              </a:ext>
            </a:extLst>
          </p:cNvPr>
          <p:cNvSpPr>
            <a:spLocks noGrp="1"/>
          </p:cNvSpPr>
          <p:nvPr>
            <p:ph type="body" sz="quarter" idx="11"/>
          </p:nvPr>
        </p:nvSpPr>
        <p:spPr>
          <a:xfrm>
            <a:off x="357188" y="1020763"/>
            <a:ext cx="11499850" cy="293687"/>
          </a:xfrm>
        </p:spPr>
        <p:txBody>
          <a:bodyPr/>
          <a:lstStyle/>
          <a:p>
            <a:r>
              <a:rPr lang="nl-BE" altLang="nl-BE"/>
              <a:t>Optimising your work environment</a:t>
            </a:r>
          </a:p>
        </p:txBody>
      </p:sp>
      <p:sp>
        <p:nvSpPr>
          <p:cNvPr id="10" name="Tijdelijke aanduiding voor tekst 9">
            <a:extLst>
              <a:ext uri="{FF2B5EF4-FFF2-40B4-BE49-F238E27FC236}">
                <a16:creationId xmlns:a16="http://schemas.microsoft.com/office/drawing/2014/main" xmlns="" id="{C4162881-1CF7-4DA0-AF65-8B4C39C2DE19}"/>
              </a:ext>
            </a:extLst>
          </p:cNvPr>
          <p:cNvSpPr>
            <a:spLocks noGrp="1"/>
          </p:cNvSpPr>
          <p:nvPr>
            <p:ph type="body" sz="quarter" idx="27"/>
          </p:nvPr>
        </p:nvSpPr>
        <p:spPr>
          <a:xfrm>
            <a:off x="1909763" y="2578100"/>
            <a:ext cx="2297112" cy="265113"/>
          </a:xfrm>
        </p:spPr>
        <p:txBody>
          <a:bodyPr rtlCol="0"/>
          <a:lstStyle/>
          <a:p>
            <a:pPr fontAlgn="auto">
              <a:spcAft>
                <a:spcPts val="0"/>
              </a:spcAft>
              <a:defRPr/>
            </a:pPr>
            <a:r>
              <a:rPr lang="nl-BE" dirty="0">
                <a:ea typeface="+mn-ea"/>
              </a:rPr>
              <a:t>Hoofdkantoor</a:t>
            </a:r>
          </a:p>
        </p:txBody>
      </p:sp>
      <p:sp>
        <p:nvSpPr>
          <p:cNvPr id="124938" name="Tijdelijke aanduiding voor tekst 10">
            <a:extLst>
              <a:ext uri="{FF2B5EF4-FFF2-40B4-BE49-F238E27FC236}">
                <a16:creationId xmlns:a16="http://schemas.microsoft.com/office/drawing/2014/main" xmlns="" id="{8ADF0FD1-3E5B-44BD-8C1E-4ED87B9F74A8}"/>
              </a:ext>
            </a:extLst>
          </p:cNvPr>
          <p:cNvSpPr>
            <a:spLocks noGrp="1"/>
          </p:cNvSpPr>
          <p:nvPr>
            <p:ph type="body" sz="quarter" idx="30"/>
          </p:nvPr>
        </p:nvSpPr>
        <p:spPr>
          <a:xfrm>
            <a:off x="1909763" y="2970213"/>
            <a:ext cx="2308225" cy="763587"/>
          </a:xfrm>
        </p:spPr>
        <p:txBody>
          <a:bodyPr/>
          <a:lstStyle/>
          <a:p>
            <a:r>
              <a:rPr lang="nl-BE" altLang="nl-BE">
                <a:ea typeface="MS PGothic" panose="020B0600070205080204" pitchFamily="34" charset="-128"/>
              </a:rPr>
              <a:t>Interleuvenlaan 58</a:t>
            </a:r>
          </a:p>
          <a:p>
            <a:r>
              <a:rPr lang="nl-BE" altLang="nl-BE">
                <a:ea typeface="MS PGothic" panose="020B0600070205080204" pitchFamily="34" charset="-128"/>
              </a:rPr>
              <a:t>3001 Heverlee</a:t>
            </a:r>
          </a:p>
          <a:p>
            <a:r>
              <a:rPr lang="nl-BE" altLang="nl-BE">
                <a:ea typeface="MS PGothic" panose="020B0600070205080204" pitchFamily="34" charset="-128"/>
              </a:rPr>
              <a:t>Tel. +32 16 39 04 11 </a:t>
            </a:r>
          </a:p>
        </p:txBody>
      </p:sp>
      <p:sp>
        <p:nvSpPr>
          <p:cNvPr id="124939" name="Tijdelijke aanduiding voor tekst 11">
            <a:extLst>
              <a:ext uri="{FF2B5EF4-FFF2-40B4-BE49-F238E27FC236}">
                <a16:creationId xmlns:a16="http://schemas.microsoft.com/office/drawing/2014/main" xmlns="" id="{EC7EDFA5-0A15-407E-9626-BCBEC82102CE}"/>
              </a:ext>
            </a:extLst>
          </p:cNvPr>
          <p:cNvSpPr>
            <a:spLocks noGrp="1"/>
          </p:cNvSpPr>
          <p:nvPr>
            <p:ph type="body" sz="quarter" idx="31"/>
          </p:nvPr>
        </p:nvSpPr>
        <p:spPr>
          <a:xfrm>
            <a:off x="8815388" y="2863850"/>
            <a:ext cx="1778000" cy="619125"/>
          </a:xfrm>
        </p:spPr>
        <p:txBody>
          <a:bodyPr/>
          <a:lstStyle/>
          <a:p>
            <a:r>
              <a:rPr lang="nl-BE" altLang="nl-BE"/>
              <a:t>info@idewe.be</a:t>
            </a:r>
          </a:p>
          <a:p>
            <a:r>
              <a:rPr lang="nl-BE" altLang="nl-BE"/>
              <a:t>info@ibeve.be</a:t>
            </a:r>
          </a:p>
        </p:txBody>
      </p:sp>
      <p:sp>
        <p:nvSpPr>
          <p:cNvPr id="13" name="Tijdelijke aanduiding voor tekst 12">
            <a:extLst>
              <a:ext uri="{FF2B5EF4-FFF2-40B4-BE49-F238E27FC236}">
                <a16:creationId xmlns:a16="http://schemas.microsoft.com/office/drawing/2014/main" xmlns="" id="{C6553FFE-0DEA-4CB8-82B1-08DC6A456F3B}"/>
              </a:ext>
            </a:extLst>
          </p:cNvPr>
          <p:cNvSpPr>
            <a:spLocks noGrp="1"/>
          </p:cNvSpPr>
          <p:nvPr>
            <p:ph type="body" sz="quarter" idx="33"/>
          </p:nvPr>
        </p:nvSpPr>
        <p:spPr>
          <a:xfrm>
            <a:off x="8797925" y="2540000"/>
            <a:ext cx="1470025" cy="220663"/>
          </a:xfrm>
        </p:spPr>
        <p:txBody>
          <a:bodyPr rtlCol="0"/>
          <a:lstStyle/>
          <a:p>
            <a:pPr fontAlgn="auto">
              <a:spcAft>
                <a:spcPts val="0"/>
              </a:spcAft>
              <a:defRPr/>
            </a:pPr>
            <a:r>
              <a:rPr lang="nl-BE" dirty="0">
                <a:ea typeface="+mn-ea"/>
              </a:rPr>
              <a:t>E-mail</a:t>
            </a:r>
          </a:p>
        </p:txBody>
      </p:sp>
      <p:sp>
        <p:nvSpPr>
          <p:cNvPr id="124941" name="Tijdelijke aanduiding voor tekst 13">
            <a:extLst>
              <a:ext uri="{FF2B5EF4-FFF2-40B4-BE49-F238E27FC236}">
                <a16:creationId xmlns:a16="http://schemas.microsoft.com/office/drawing/2014/main" xmlns="" id="{6E006357-E1BA-4B37-8906-493EDCA1395C}"/>
              </a:ext>
            </a:extLst>
          </p:cNvPr>
          <p:cNvSpPr>
            <a:spLocks noGrp="1"/>
          </p:cNvSpPr>
          <p:nvPr>
            <p:ph type="body" sz="quarter" idx="34"/>
          </p:nvPr>
        </p:nvSpPr>
        <p:spPr>
          <a:xfrm>
            <a:off x="5486400" y="2916238"/>
            <a:ext cx="1939925" cy="622300"/>
          </a:xfrm>
        </p:spPr>
        <p:txBody>
          <a:bodyPr/>
          <a:lstStyle/>
          <a:p>
            <a:r>
              <a:rPr lang="nl-BE" altLang="nl-BE"/>
              <a:t>www.idewe.be</a:t>
            </a:r>
          </a:p>
          <a:p>
            <a:r>
              <a:rPr lang="nl-BE" altLang="nl-BE"/>
              <a:t>www.ibeve.be</a:t>
            </a:r>
          </a:p>
        </p:txBody>
      </p:sp>
      <p:sp>
        <p:nvSpPr>
          <p:cNvPr id="15" name="Tijdelijke aanduiding voor tekst 14">
            <a:extLst>
              <a:ext uri="{FF2B5EF4-FFF2-40B4-BE49-F238E27FC236}">
                <a16:creationId xmlns:a16="http://schemas.microsoft.com/office/drawing/2014/main" xmlns="" id="{1F69DDF7-DDE2-44A9-BE5C-D3B8B3EA7C65}"/>
              </a:ext>
            </a:extLst>
          </p:cNvPr>
          <p:cNvSpPr>
            <a:spLocks noGrp="1"/>
          </p:cNvSpPr>
          <p:nvPr>
            <p:ph type="body" sz="quarter" idx="35"/>
          </p:nvPr>
        </p:nvSpPr>
        <p:spPr>
          <a:xfrm>
            <a:off x="5457825" y="2633663"/>
            <a:ext cx="1470025" cy="220662"/>
          </a:xfrm>
        </p:spPr>
        <p:txBody>
          <a:bodyPr rtlCol="0"/>
          <a:lstStyle/>
          <a:p>
            <a:pPr fontAlgn="auto">
              <a:spcAft>
                <a:spcPts val="0"/>
              </a:spcAft>
              <a:defRPr/>
            </a:pPr>
            <a:r>
              <a:rPr lang="nl-BE" dirty="0">
                <a:ea typeface="+mn-ea"/>
              </a:rPr>
              <a:t>Website</a:t>
            </a:r>
          </a:p>
        </p:txBody>
      </p:sp>
      <p:sp>
        <p:nvSpPr>
          <p:cNvPr id="3" name="Text Placeholder 2">
            <a:extLst>
              <a:ext uri="{FF2B5EF4-FFF2-40B4-BE49-F238E27FC236}">
                <a16:creationId xmlns:a16="http://schemas.microsoft.com/office/drawing/2014/main" xmlns="" id="{35B39756-2C89-49FF-9BD7-D52F03615BFA}"/>
              </a:ext>
            </a:extLst>
          </p:cNvPr>
          <p:cNvSpPr>
            <a:spLocks noGrp="1"/>
          </p:cNvSpPr>
          <p:nvPr>
            <p:ph type="body" sz="quarter" idx="21"/>
          </p:nvPr>
        </p:nvSpPr>
        <p:spPr/>
        <p:txBody>
          <a:bodyPr/>
          <a:lstStyle/>
          <a:p>
            <a:r>
              <a:rPr lang="nl-BE" u="sng" dirty="0">
                <a:hlinkClick r:id="rId3"/>
              </a:rPr>
              <a:t>Kristien.Tirez@idewe.be</a:t>
            </a:r>
            <a:endParaRPr lang="nl-BE" dirty="0"/>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30658-BDF1-4CDA-A9D2-95D62CF4C5E2}"/>
              </a:ext>
            </a:extLst>
          </p:cNvPr>
          <p:cNvSpPr>
            <a:spLocks noGrp="1"/>
          </p:cNvSpPr>
          <p:nvPr>
            <p:ph type="title"/>
          </p:nvPr>
        </p:nvSpPr>
        <p:spPr/>
        <p:txBody>
          <a:bodyPr/>
          <a:lstStyle/>
          <a:p>
            <a:r>
              <a:rPr lang="nl-BE" dirty="0"/>
              <a:t>tools</a:t>
            </a:r>
          </a:p>
        </p:txBody>
      </p:sp>
      <p:pic>
        <p:nvPicPr>
          <p:cNvPr id="5" name="Content Placeholder 4">
            <a:extLst>
              <a:ext uri="{FF2B5EF4-FFF2-40B4-BE49-F238E27FC236}">
                <a16:creationId xmlns:a16="http://schemas.microsoft.com/office/drawing/2014/main" xmlns="" id="{099A6AC3-DA5E-4A21-B80F-F1524AB21109}"/>
              </a:ext>
            </a:extLst>
          </p:cNvPr>
          <p:cNvPicPr>
            <a:picLocks noGrp="1" noChangeAspect="1"/>
          </p:cNvPicPr>
          <p:nvPr>
            <p:ph idx="1"/>
          </p:nvPr>
        </p:nvPicPr>
        <p:blipFill>
          <a:blip r:embed="rId2"/>
          <a:stretch>
            <a:fillRect/>
          </a:stretch>
        </p:blipFill>
        <p:spPr>
          <a:xfrm>
            <a:off x="724599" y="2743290"/>
            <a:ext cx="3864696" cy="1691566"/>
          </a:xfrm>
          <a:prstGeom prst="rect">
            <a:avLst/>
          </a:prstGeom>
        </p:spPr>
      </p:pic>
      <p:sp>
        <p:nvSpPr>
          <p:cNvPr id="4" name="Text Placeholder 3">
            <a:extLst>
              <a:ext uri="{FF2B5EF4-FFF2-40B4-BE49-F238E27FC236}">
                <a16:creationId xmlns:a16="http://schemas.microsoft.com/office/drawing/2014/main" xmlns="" id="{70D0B81E-B441-4E4C-A0E2-B4012E690B9E}"/>
              </a:ext>
            </a:extLst>
          </p:cNvPr>
          <p:cNvSpPr>
            <a:spLocks noGrp="1"/>
          </p:cNvSpPr>
          <p:nvPr>
            <p:ph type="body" sz="quarter" idx="11"/>
          </p:nvPr>
        </p:nvSpPr>
        <p:spPr/>
        <p:txBody>
          <a:bodyPr/>
          <a:lstStyle/>
          <a:p>
            <a:endParaRPr lang="nl-BE" dirty="0"/>
          </a:p>
          <a:p>
            <a:endParaRPr lang="nl-BE" dirty="0"/>
          </a:p>
        </p:txBody>
      </p:sp>
      <p:pic>
        <p:nvPicPr>
          <p:cNvPr id="7" name="Picture 6">
            <a:extLst>
              <a:ext uri="{FF2B5EF4-FFF2-40B4-BE49-F238E27FC236}">
                <a16:creationId xmlns:a16="http://schemas.microsoft.com/office/drawing/2014/main" xmlns="" id="{9E4B87BA-E1B7-42C9-B29B-5562ADA60243}"/>
              </a:ext>
            </a:extLst>
          </p:cNvPr>
          <p:cNvPicPr>
            <a:picLocks noChangeAspect="1"/>
          </p:cNvPicPr>
          <p:nvPr/>
        </p:nvPicPr>
        <p:blipFill>
          <a:blip r:embed="rId3"/>
          <a:stretch>
            <a:fillRect/>
          </a:stretch>
        </p:blipFill>
        <p:spPr>
          <a:xfrm>
            <a:off x="4593491" y="3086145"/>
            <a:ext cx="6082525" cy="3421420"/>
          </a:xfrm>
          <a:prstGeom prst="rect">
            <a:avLst/>
          </a:prstGeom>
        </p:spPr>
      </p:pic>
      <p:pic>
        <p:nvPicPr>
          <p:cNvPr id="9" name="Picture 8">
            <a:extLst>
              <a:ext uri="{FF2B5EF4-FFF2-40B4-BE49-F238E27FC236}">
                <a16:creationId xmlns:a16="http://schemas.microsoft.com/office/drawing/2014/main" xmlns="" id="{1A5FEA7F-50AC-49C8-B7D4-9032A4344302}"/>
              </a:ext>
            </a:extLst>
          </p:cNvPr>
          <p:cNvPicPr>
            <a:picLocks noChangeAspect="1"/>
          </p:cNvPicPr>
          <p:nvPr/>
        </p:nvPicPr>
        <p:blipFill>
          <a:blip r:embed="rId4"/>
          <a:stretch>
            <a:fillRect/>
          </a:stretch>
        </p:blipFill>
        <p:spPr>
          <a:xfrm>
            <a:off x="9295984" y="225999"/>
            <a:ext cx="2376142" cy="3075249"/>
          </a:xfrm>
          <a:prstGeom prst="rect">
            <a:avLst/>
          </a:prstGeom>
        </p:spPr>
      </p:pic>
      <p:pic>
        <p:nvPicPr>
          <p:cNvPr id="3" name="Picture 2">
            <a:extLst>
              <a:ext uri="{FF2B5EF4-FFF2-40B4-BE49-F238E27FC236}">
                <a16:creationId xmlns:a16="http://schemas.microsoft.com/office/drawing/2014/main" xmlns="" id="{0F2B0340-C733-4684-976D-40EA8BA45FDF}"/>
              </a:ext>
            </a:extLst>
          </p:cNvPr>
          <p:cNvPicPr>
            <a:picLocks noChangeAspect="1"/>
          </p:cNvPicPr>
          <p:nvPr/>
        </p:nvPicPr>
        <p:blipFill>
          <a:blip r:embed="rId5"/>
          <a:stretch>
            <a:fillRect/>
          </a:stretch>
        </p:blipFill>
        <p:spPr>
          <a:xfrm>
            <a:off x="4979933" y="1070889"/>
            <a:ext cx="3864696" cy="2173891"/>
          </a:xfrm>
          <a:prstGeom prst="rect">
            <a:avLst/>
          </a:prstGeom>
        </p:spPr>
      </p:pic>
    </p:spTree>
    <p:extLst>
      <p:ext uri="{BB962C8B-B14F-4D97-AF65-F5344CB8AC3E}">
        <p14:creationId xmlns:p14="http://schemas.microsoft.com/office/powerpoint/2010/main" val="16167158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671" y="1175045"/>
            <a:ext cx="11803535" cy="4909981"/>
          </a:xfrm>
        </p:spPr>
        <p:txBody>
          <a:bodyPr>
            <a:normAutofit/>
          </a:bodyPr>
          <a:lstStyle/>
          <a:p>
            <a:pPr>
              <a:defRPr/>
            </a:pPr>
            <a:endParaRPr lang="en-US" sz="2799" b="1" dirty="0">
              <a:solidFill>
                <a:schemeClr val="accent2">
                  <a:lumMod val="75000"/>
                </a:schemeClr>
              </a:solidFill>
            </a:endParaRPr>
          </a:p>
          <a:p>
            <a:pPr marL="0" indent="0">
              <a:buNone/>
            </a:pPr>
            <a:r>
              <a:rPr lang="en-US" sz="2666" dirty="0"/>
              <a:t> </a:t>
            </a:r>
          </a:p>
        </p:txBody>
      </p:sp>
      <p:sp>
        <p:nvSpPr>
          <p:cNvPr id="8" name="TextBox 7"/>
          <p:cNvSpPr txBox="1"/>
          <p:nvPr/>
        </p:nvSpPr>
        <p:spPr>
          <a:xfrm>
            <a:off x="965868" y="330606"/>
            <a:ext cx="9989366" cy="540642"/>
          </a:xfrm>
          <a:prstGeom prst="rect">
            <a:avLst/>
          </a:prstGeom>
          <a:noFill/>
        </p:spPr>
        <p:txBody>
          <a:bodyPr lIns="108820" tIns="54410" rIns="108820" bIns="54410">
            <a:spAutoFit/>
          </a:bodyPr>
          <a:lstStyle/>
          <a:p>
            <a:pPr algn="ctr" defTabSz="1218971" eaLnBrk="0" hangingPunct="0">
              <a:defRPr/>
            </a:pPr>
            <a:r>
              <a:rPr lang="en-US" sz="2799" b="1" dirty="0">
                <a:solidFill>
                  <a:prstClr val="white"/>
                </a:solidFill>
                <a:latin typeface="Arial" charset="0"/>
                <a:ea typeface="ＭＳ Ｐゴシック" charset="0"/>
              </a:rPr>
              <a:t> EVOLUTIES ONDERSTEUNING BURN-OUT OVERHEID</a:t>
            </a:r>
          </a:p>
        </p:txBody>
      </p:sp>
      <p:grpSp>
        <p:nvGrpSpPr>
          <p:cNvPr id="9" name="Group 8"/>
          <p:cNvGrpSpPr/>
          <p:nvPr/>
        </p:nvGrpSpPr>
        <p:grpSpPr>
          <a:xfrm>
            <a:off x="481693" y="364337"/>
            <a:ext cx="9993599" cy="895323"/>
            <a:chOff x="0" y="-335790"/>
            <a:chExt cx="7496175" cy="671580"/>
          </a:xfrm>
        </p:grpSpPr>
        <p:sp>
          <p:nvSpPr>
            <p:cNvPr id="10" name="Rounded Rectangle 9"/>
            <p:cNvSpPr/>
            <p:nvPr/>
          </p:nvSpPr>
          <p:spPr>
            <a:xfrm>
              <a:off x="0" y="-335790"/>
              <a:ext cx="7496175" cy="671580"/>
            </a:xfrm>
            <a:prstGeom prst="roundRect">
              <a:avLst/>
            </a:prstGeom>
            <a:solidFill>
              <a:schemeClr val="tx2">
                <a:lumMod val="75000"/>
              </a:schemeClr>
            </a:solidFill>
          </p:spPr>
          <p:style>
            <a:lnRef idx="2">
              <a:schemeClr val="accent4">
                <a:shade val="50000"/>
              </a:schemeClr>
            </a:lnRef>
            <a:fillRef idx="1">
              <a:schemeClr val="accent4"/>
            </a:fillRef>
            <a:effectRef idx="0">
              <a:schemeClr val="accent4"/>
            </a:effectRef>
            <a:fontRef idx="minor">
              <a:schemeClr val="lt1"/>
            </a:fontRef>
          </p:style>
        </p:sp>
        <p:sp>
          <p:nvSpPr>
            <p:cNvPr id="11" name="Rounded Rectangle 4"/>
            <p:cNvSpPr/>
            <p:nvPr/>
          </p:nvSpPr>
          <p:spPr>
            <a:xfrm>
              <a:off x="32784" y="-278465"/>
              <a:ext cx="7430607"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21" tIns="142221" rIns="142221" bIns="142221" numCol="1" spcCol="1270" anchor="ctr" anchorCtr="0">
              <a:noAutofit/>
            </a:bodyPr>
            <a:lstStyle/>
            <a:p>
              <a:pPr algn="ctr" defTabSz="1218971" eaLnBrk="0" hangingPunct="0">
                <a:defRPr/>
              </a:pPr>
              <a:r>
                <a:rPr lang="en-US" sz="3733" b="1" dirty="0">
                  <a:solidFill>
                    <a:prstClr val="white"/>
                  </a:solidFill>
                  <a:latin typeface="Calibri"/>
                </a:rPr>
                <a:t> </a:t>
              </a:r>
              <a:r>
                <a:rPr lang="en-US" sz="3733" dirty="0">
                  <a:solidFill>
                    <a:prstClr val="white"/>
                  </a:solidFill>
                  <a:latin typeface="Calibri"/>
                </a:rPr>
                <a:t> </a:t>
              </a:r>
              <a:r>
                <a:rPr lang="en-US" sz="3199" dirty="0">
                  <a:solidFill>
                    <a:prstClr val="white"/>
                  </a:solidFill>
                  <a:latin typeface="Calibri"/>
                </a:rPr>
                <a:t>EVOLUTIES AANBOD STRESS &amp; BURN-OUT  </a:t>
              </a:r>
            </a:p>
          </p:txBody>
        </p:sp>
      </p:grpSp>
      <p:pic>
        <p:nvPicPr>
          <p:cNvPr id="13" name="Picture 12">
            <a:extLst>
              <a:ext uri="{FF2B5EF4-FFF2-40B4-BE49-F238E27FC236}">
                <a16:creationId xmlns:a16="http://schemas.microsoft.com/office/drawing/2014/main" xmlns="" id="{CF369F79-A63A-4363-88BD-2564F293363B}"/>
              </a:ext>
            </a:extLst>
          </p:cNvPr>
          <p:cNvPicPr>
            <a:picLocks noChangeAspect="1"/>
          </p:cNvPicPr>
          <p:nvPr/>
        </p:nvPicPr>
        <p:blipFill>
          <a:blip r:embed="rId3"/>
          <a:stretch>
            <a:fillRect/>
          </a:stretch>
        </p:blipFill>
        <p:spPr>
          <a:xfrm>
            <a:off x="915496" y="1860482"/>
            <a:ext cx="2872552" cy="3983564"/>
          </a:xfrm>
          <a:prstGeom prst="rect">
            <a:avLst/>
          </a:prstGeom>
        </p:spPr>
      </p:pic>
      <p:pic>
        <p:nvPicPr>
          <p:cNvPr id="14" name="Picture 13">
            <a:extLst>
              <a:ext uri="{FF2B5EF4-FFF2-40B4-BE49-F238E27FC236}">
                <a16:creationId xmlns:a16="http://schemas.microsoft.com/office/drawing/2014/main" xmlns="" id="{3B191526-6FCB-4048-9645-C50F22752E7B}"/>
              </a:ext>
            </a:extLst>
          </p:cNvPr>
          <p:cNvPicPr>
            <a:picLocks noChangeAspect="1"/>
          </p:cNvPicPr>
          <p:nvPr/>
        </p:nvPicPr>
        <p:blipFill>
          <a:blip r:embed="rId4"/>
          <a:stretch>
            <a:fillRect/>
          </a:stretch>
        </p:blipFill>
        <p:spPr>
          <a:xfrm>
            <a:off x="4659724" y="1843482"/>
            <a:ext cx="2872552" cy="4059361"/>
          </a:xfrm>
          <a:prstGeom prst="rect">
            <a:avLst/>
          </a:prstGeom>
        </p:spPr>
      </p:pic>
      <p:pic>
        <p:nvPicPr>
          <p:cNvPr id="15" name="Picture 14">
            <a:extLst>
              <a:ext uri="{FF2B5EF4-FFF2-40B4-BE49-F238E27FC236}">
                <a16:creationId xmlns:a16="http://schemas.microsoft.com/office/drawing/2014/main" xmlns="" id="{2E2C2CC6-662E-489A-8000-F41CD570F2C5}"/>
              </a:ext>
            </a:extLst>
          </p:cNvPr>
          <p:cNvPicPr>
            <a:picLocks noChangeAspect="1"/>
          </p:cNvPicPr>
          <p:nvPr/>
        </p:nvPicPr>
        <p:blipFill>
          <a:blip r:embed="rId5"/>
          <a:stretch>
            <a:fillRect/>
          </a:stretch>
        </p:blipFill>
        <p:spPr>
          <a:xfrm rot="193071">
            <a:off x="8173131" y="1992583"/>
            <a:ext cx="2993144" cy="401159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FE6797D7-633E-4CD8-99F0-E0A93AD85873}"/>
              </a:ext>
            </a:extLst>
          </p:cNvPr>
          <p:cNvSpPr txBox="1"/>
          <p:nvPr/>
        </p:nvSpPr>
        <p:spPr>
          <a:xfrm>
            <a:off x="8169733" y="1325127"/>
            <a:ext cx="3634595" cy="613357"/>
          </a:xfrm>
          <a:prstGeom prst="rect">
            <a:avLst/>
          </a:prstGeom>
        </p:spPr>
        <p:txBody>
          <a:bodyPr vert="horz" wrap="square" lIns="121904" tIns="60952" rIns="121904" bIns="60952" rtlCol="0" anchor="ctr">
            <a:spAutoFit/>
          </a:bodyPr>
          <a:lstStyle/>
          <a:p>
            <a:pPr defTabSz="1218971" eaLnBrk="0" hangingPunct="0">
              <a:lnSpc>
                <a:spcPct val="130000"/>
              </a:lnSpc>
            </a:pPr>
            <a:r>
              <a:rPr lang="nl-BE" sz="2666" b="1" dirty="0">
                <a:solidFill>
                  <a:srgbClr val="FF0000"/>
                </a:solidFill>
                <a:latin typeface="Calibri"/>
                <a:ea typeface="ＭＳ Ｐゴシック" charset="0"/>
                <a:cs typeface="Roboto Light"/>
              </a:rPr>
              <a:t>UNDER CONSTRUCTION</a:t>
            </a:r>
          </a:p>
        </p:txBody>
      </p:sp>
    </p:spTree>
    <p:extLst>
      <p:ext uri="{BB962C8B-B14F-4D97-AF65-F5344CB8AC3E}">
        <p14:creationId xmlns:p14="http://schemas.microsoft.com/office/powerpoint/2010/main" val="16351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D2C4A-B7BF-4CF4-98C9-46821BFF7287}"/>
              </a:ext>
            </a:extLst>
          </p:cNvPr>
          <p:cNvSpPr>
            <a:spLocks noGrp="1"/>
          </p:cNvSpPr>
          <p:nvPr>
            <p:ph type="title"/>
          </p:nvPr>
        </p:nvSpPr>
        <p:spPr>
          <a:xfrm>
            <a:off x="648929" y="629266"/>
            <a:ext cx="3651467" cy="1676603"/>
          </a:xfrm>
        </p:spPr>
        <p:txBody>
          <a:bodyPr>
            <a:normAutofit/>
          </a:bodyPr>
          <a:lstStyle/>
          <a:p>
            <a:r>
              <a:rPr lang="nl-BE" sz="3700" dirty="0"/>
              <a:t>Wat versta je onder het woord ‘Veerkracht’ </a:t>
            </a:r>
          </a:p>
        </p:txBody>
      </p:sp>
      <p:pic>
        <p:nvPicPr>
          <p:cNvPr id="4" name="Content Placeholder 3" descr="A close up of a map&#10;&#10;Description automatically generated">
            <a:extLst>
              <a:ext uri="{FF2B5EF4-FFF2-40B4-BE49-F238E27FC236}">
                <a16:creationId xmlns:a16="http://schemas.microsoft.com/office/drawing/2014/main" xmlns="" id="{171626B9-69E2-4EA5-8230-E5EC5C464A03}"/>
              </a:ext>
            </a:extLst>
          </p:cNvPr>
          <p:cNvPicPr>
            <a:picLocks noChangeAspect="1"/>
          </p:cNvPicPr>
          <p:nvPr/>
        </p:nvPicPr>
        <p:blipFill rotWithShape="1">
          <a:blip r:embed="rId3"/>
          <a:srcRect t="12301" r="11" b="11"/>
          <a:stretch/>
        </p:blipFill>
        <p:spPr>
          <a:xfrm>
            <a:off x="6096000" y="661449"/>
            <a:ext cx="6096000" cy="5535101"/>
          </a:xfrm>
          <a:prstGeom prst="rect">
            <a:avLst/>
          </a:prstGeom>
          <a:effectLst/>
        </p:spPr>
      </p:pic>
      <p:pic>
        <p:nvPicPr>
          <p:cNvPr id="3" name="Picture 2">
            <a:extLst>
              <a:ext uri="{FF2B5EF4-FFF2-40B4-BE49-F238E27FC236}">
                <a16:creationId xmlns:a16="http://schemas.microsoft.com/office/drawing/2014/main" xmlns="" id="{1C71D825-0BB4-4FC4-8D47-61664EAAB116}"/>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532988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FDC3-F56E-40AA-9A40-BE1F6937A56D}"/>
              </a:ext>
            </a:extLst>
          </p:cNvPr>
          <p:cNvSpPr>
            <a:spLocks noGrp="1"/>
          </p:cNvSpPr>
          <p:nvPr>
            <p:ph type="title"/>
          </p:nvPr>
        </p:nvSpPr>
        <p:spPr>
          <a:xfrm>
            <a:off x="357188" y="309790"/>
            <a:ext cx="11499850" cy="708025"/>
          </a:xfrm>
        </p:spPr>
        <p:txBody>
          <a:bodyPr/>
          <a:lstStyle/>
          <a:p>
            <a:r>
              <a:rPr lang="nl-BE" dirty="0"/>
              <a:t/>
            </a:r>
            <a:br>
              <a:rPr lang="nl-BE" dirty="0"/>
            </a:br>
            <a:endParaRPr lang="nl-BE" dirty="0"/>
          </a:p>
        </p:txBody>
      </p:sp>
      <p:sp>
        <p:nvSpPr>
          <p:cNvPr id="3" name="Content Placeholder 2">
            <a:extLst>
              <a:ext uri="{FF2B5EF4-FFF2-40B4-BE49-F238E27FC236}">
                <a16:creationId xmlns:a16="http://schemas.microsoft.com/office/drawing/2014/main" xmlns="" id="{AF873A09-6266-49B3-B3AD-3FF2F92CC1B4}"/>
              </a:ext>
            </a:extLst>
          </p:cNvPr>
          <p:cNvSpPr>
            <a:spLocks noGrp="1"/>
          </p:cNvSpPr>
          <p:nvPr>
            <p:ph idx="1"/>
          </p:nvPr>
        </p:nvSpPr>
        <p:spPr>
          <a:xfrm>
            <a:off x="692150" y="1387366"/>
            <a:ext cx="11499850" cy="4802626"/>
          </a:xfrm>
        </p:spPr>
        <p:txBody>
          <a:bodyPr/>
          <a:lstStyle/>
          <a:p>
            <a:endParaRPr lang="nl-BE" dirty="0"/>
          </a:p>
          <a:p>
            <a:endParaRPr lang="nl-BE" dirty="0"/>
          </a:p>
          <a:p>
            <a:pPr marL="0" indent="0" algn="ctr">
              <a:lnSpc>
                <a:spcPct val="150000"/>
              </a:lnSpc>
              <a:buNone/>
            </a:pPr>
            <a:r>
              <a:rPr lang="en-US" sz="3600" i="1" dirty="0">
                <a:solidFill>
                  <a:srgbClr val="92D050"/>
                </a:solidFill>
              </a:rPr>
              <a:t>“</a:t>
            </a:r>
            <a:r>
              <a:rPr lang="en-US" sz="3600" i="1" dirty="0" err="1">
                <a:solidFill>
                  <a:srgbClr val="92D050"/>
                </a:solidFill>
              </a:rPr>
              <a:t>Als</a:t>
            </a:r>
            <a:r>
              <a:rPr lang="en-US" sz="3600" i="1" dirty="0">
                <a:solidFill>
                  <a:srgbClr val="92D050"/>
                </a:solidFill>
              </a:rPr>
              <a:t> het </a:t>
            </a:r>
            <a:r>
              <a:rPr lang="en-US" sz="3600" i="1" dirty="0" err="1">
                <a:solidFill>
                  <a:srgbClr val="92D050"/>
                </a:solidFill>
              </a:rPr>
              <a:t>leven</a:t>
            </a:r>
            <a:r>
              <a:rPr lang="en-US" sz="3600" i="1" dirty="0">
                <a:solidFill>
                  <a:srgbClr val="92D050"/>
                </a:solidFill>
              </a:rPr>
              <a:t> je </a:t>
            </a:r>
            <a:r>
              <a:rPr lang="en-US" sz="3600" i="1" dirty="0" err="1">
                <a:solidFill>
                  <a:srgbClr val="92D050"/>
                </a:solidFill>
              </a:rPr>
              <a:t>uitdaagt</a:t>
            </a:r>
            <a:r>
              <a:rPr lang="en-US" sz="3600" i="1" dirty="0">
                <a:solidFill>
                  <a:srgbClr val="92D050"/>
                </a:solidFill>
              </a:rPr>
              <a:t> met </a:t>
            </a:r>
            <a:r>
              <a:rPr lang="en-US" sz="3600" i="1" dirty="0" err="1">
                <a:solidFill>
                  <a:srgbClr val="92D050"/>
                </a:solidFill>
              </a:rPr>
              <a:t>tegenslagen</a:t>
            </a:r>
            <a:r>
              <a:rPr lang="en-US" sz="3600" i="1" dirty="0">
                <a:solidFill>
                  <a:srgbClr val="92D050"/>
                </a:solidFill>
              </a:rPr>
              <a:t>, </a:t>
            </a:r>
          </a:p>
          <a:p>
            <a:pPr marL="0" indent="0" algn="ctr">
              <a:lnSpc>
                <a:spcPct val="150000"/>
              </a:lnSpc>
              <a:buNone/>
            </a:pPr>
            <a:r>
              <a:rPr lang="en-US" sz="3600" i="1" dirty="0" err="1">
                <a:solidFill>
                  <a:srgbClr val="92D050"/>
                </a:solidFill>
              </a:rPr>
              <a:t>daag</a:t>
            </a:r>
            <a:r>
              <a:rPr lang="en-US" sz="3600" i="1" dirty="0">
                <a:solidFill>
                  <a:srgbClr val="92D050"/>
                </a:solidFill>
              </a:rPr>
              <a:t> </a:t>
            </a:r>
            <a:r>
              <a:rPr lang="en-US" sz="3600" i="1" dirty="0" err="1">
                <a:solidFill>
                  <a:srgbClr val="92D050"/>
                </a:solidFill>
              </a:rPr>
              <a:t>jezelf</a:t>
            </a:r>
            <a:r>
              <a:rPr lang="en-US" sz="3600" i="1" dirty="0">
                <a:solidFill>
                  <a:srgbClr val="92D050"/>
                </a:solidFill>
              </a:rPr>
              <a:t> dan </a:t>
            </a:r>
            <a:r>
              <a:rPr lang="en-US" sz="3600" i="1" dirty="0" err="1">
                <a:solidFill>
                  <a:srgbClr val="92D050"/>
                </a:solidFill>
              </a:rPr>
              <a:t>uit</a:t>
            </a:r>
            <a:r>
              <a:rPr lang="en-US" sz="3600" i="1" dirty="0">
                <a:solidFill>
                  <a:srgbClr val="92D050"/>
                </a:solidFill>
              </a:rPr>
              <a:t> om </a:t>
            </a:r>
            <a:r>
              <a:rPr lang="en-US" sz="3600" i="1" dirty="0" err="1">
                <a:solidFill>
                  <a:srgbClr val="92D050"/>
                </a:solidFill>
              </a:rPr>
              <a:t>sterker</a:t>
            </a:r>
            <a:r>
              <a:rPr lang="en-US" sz="3600" i="1" dirty="0">
                <a:solidFill>
                  <a:srgbClr val="92D050"/>
                </a:solidFill>
              </a:rPr>
              <a:t> </a:t>
            </a:r>
            <a:r>
              <a:rPr lang="en-US" sz="3600" i="1" dirty="0" err="1">
                <a:solidFill>
                  <a:srgbClr val="92D050"/>
                </a:solidFill>
              </a:rPr>
              <a:t>te</a:t>
            </a:r>
            <a:r>
              <a:rPr lang="en-US" sz="3600" i="1" dirty="0">
                <a:solidFill>
                  <a:srgbClr val="92D050"/>
                </a:solidFill>
              </a:rPr>
              <a:t> </a:t>
            </a:r>
            <a:r>
              <a:rPr lang="en-US" sz="3600" i="1" dirty="0" err="1">
                <a:solidFill>
                  <a:srgbClr val="92D050"/>
                </a:solidFill>
              </a:rPr>
              <a:t>worden</a:t>
            </a:r>
            <a:r>
              <a:rPr lang="en-US" sz="3600" i="1" dirty="0">
                <a:solidFill>
                  <a:srgbClr val="92D050"/>
                </a:solidFill>
              </a:rPr>
              <a:t>”</a:t>
            </a:r>
          </a:p>
          <a:p>
            <a:endParaRPr lang="nl-BE" dirty="0"/>
          </a:p>
          <a:p>
            <a:endParaRPr lang="nl-BE" dirty="0"/>
          </a:p>
          <a:p>
            <a:endParaRPr lang="nl-BE" dirty="0"/>
          </a:p>
        </p:txBody>
      </p:sp>
    </p:spTree>
    <p:extLst>
      <p:ext uri="{BB962C8B-B14F-4D97-AF65-F5344CB8AC3E}">
        <p14:creationId xmlns:p14="http://schemas.microsoft.com/office/powerpoint/2010/main" val="838273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D2C4A-B7BF-4CF4-98C9-46821BFF7287}"/>
              </a:ext>
            </a:extLst>
          </p:cNvPr>
          <p:cNvSpPr>
            <a:spLocks noGrp="1"/>
          </p:cNvSpPr>
          <p:nvPr>
            <p:ph type="title"/>
          </p:nvPr>
        </p:nvSpPr>
        <p:spPr>
          <a:xfrm>
            <a:off x="648929" y="629266"/>
            <a:ext cx="3651467" cy="1676603"/>
          </a:xfrm>
        </p:spPr>
        <p:txBody>
          <a:bodyPr>
            <a:normAutofit/>
          </a:bodyPr>
          <a:lstStyle/>
          <a:p>
            <a:r>
              <a:rPr lang="nl-BE" sz="3700"/>
              <a:t>Wat versta je onder het woord ‘stress’ </a:t>
            </a:r>
          </a:p>
        </p:txBody>
      </p:sp>
      <p:pic>
        <p:nvPicPr>
          <p:cNvPr id="4" name="Content Placeholder 3" descr="A close up of a map&#10;&#10;Description automatically generated">
            <a:extLst>
              <a:ext uri="{FF2B5EF4-FFF2-40B4-BE49-F238E27FC236}">
                <a16:creationId xmlns:a16="http://schemas.microsoft.com/office/drawing/2014/main" xmlns="" id="{171626B9-69E2-4EA5-8230-E5EC5C464A03}"/>
              </a:ext>
            </a:extLst>
          </p:cNvPr>
          <p:cNvPicPr>
            <a:picLocks noChangeAspect="1"/>
          </p:cNvPicPr>
          <p:nvPr/>
        </p:nvPicPr>
        <p:blipFill rotWithShape="1">
          <a:blip r:embed="rId3"/>
          <a:srcRect t="12301" r="11" b="11"/>
          <a:stretch/>
        </p:blipFill>
        <p:spPr>
          <a:xfrm>
            <a:off x="6096000" y="661449"/>
            <a:ext cx="6096000" cy="5535101"/>
          </a:xfrm>
          <a:prstGeom prst="rect">
            <a:avLst/>
          </a:prstGeom>
          <a:effectLst/>
        </p:spPr>
      </p:pic>
    </p:spTree>
    <p:extLst>
      <p:ext uri="{BB962C8B-B14F-4D97-AF65-F5344CB8AC3E}">
        <p14:creationId xmlns:p14="http://schemas.microsoft.com/office/powerpoint/2010/main" val="2706829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Arrow Connector 7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8180" name="Rectangle 4"/>
          <p:cNvSpPr>
            <a:spLocks noGrp="1" noChangeArrowheads="1"/>
          </p:cNvSpPr>
          <p:nvPr>
            <p:ph type="body" idx="1"/>
          </p:nvPr>
        </p:nvSpPr>
        <p:spPr>
          <a:xfrm>
            <a:off x="655321" y="2575034"/>
            <a:ext cx="5855838" cy="3462228"/>
          </a:xfrm>
        </p:spPr>
        <p:txBody>
          <a:bodyPr>
            <a:normAutofit fontScale="92500" lnSpcReduction="20000"/>
          </a:bodyPr>
          <a:lstStyle/>
          <a:p>
            <a:r>
              <a:rPr lang="nl-NL" sz="2600" dirty="0"/>
              <a:t>een reflexmatige, </a:t>
            </a:r>
          </a:p>
          <a:p>
            <a:pPr lvl="1"/>
            <a:r>
              <a:rPr lang="nl-NL" sz="2600" dirty="0"/>
              <a:t>Gebeurt automatisch, zonder bewuste keuze of gedachte (ook dieren hebben stress)</a:t>
            </a:r>
          </a:p>
          <a:p>
            <a:r>
              <a:rPr lang="nl-NL" sz="2600" dirty="0"/>
              <a:t>lichamelijke reactie </a:t>
            </a:r>
          </a:p>
          <a:p>
            <a:pPr lvl="1"/>
            <a:r>
              <a:rPr lang="nl-NL" sz="2600" dirty="0"/>
              <a:t>afscheiding van biochemische stoffen</a:t>
            </a:r>
          </a:p>
          <a:p>
            <a:r>
              <a:rPr lang="nl-NL" sz="2600" dirty="0"/>
              <a:t>op een psychologisch proces</a:t>
            </a:r>
          </a:p>
          <a:p>
            <a:pPr lvl="1"/>
            <a:r>
              <a:rPr lang="nl-NL" sz="2600" dirty="0"/>
              <a:t>perceptie van een situatie als bedreigend of uitdagend</a:t>
            </a:r>
          </a:p>
          <a:p>
            <a:pPr lvl="1"/>
            <a:endParaRPr lang="nl-NL" sz="1800" dirty="0"/>
          </a:p>
        </p:txBody>
      </p:sp>
      <p:pic>
        <p:nvPicPr>
          <p:cNvPr id="8" name="Picture 2" descr="Aris-Cliffhanger.jpg                                           0003DA0DMacintosh HD                   C01F86DA:"/>
          <p:cNvPicPr>
            <a:picLocks noChangeAspect="1" noChangeArrowheads="1"/>
          </p:cNvPicPr>
          <p:nvPr/>
        </p:nvPicPr>
        <p:blipFill rotWithShape="1">
          <a:blip r:embed="rId3">
            <a:extLst>
              <a:ext uri="{28A0092B-C50C-407E-A947-70E740481C1C}">
                <a14:useLocalDpi xmlns:a14="http://schemas.microsoft.com/office/drawing/2010/main"/>
              </a:ext>
            </a:extLst>
          </a:blip>
          <a:srcRect t="6849" r="2" b="2"/>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xmlns="">
                <a:solidFill>
                  <a:srgbClr val="FFFFFF"/>
                </a:solidFill>
              </a14:hiddenFill>
            </a:ext>
          </a:extLst>
        </p:spPr>
      </p:pic>
      <p:sp>
        <p:nvSpPr>
          <p:cNvPr id="6" name="Title 1">
            <a:extLst>
              <a:ext uri="{FF2B5EF4-FFF2-40B4-BE49-F238E27FC236}">
                <a16:creationId xmlns:a16="http://schemas.microsoft.com/office/drawing/2014/main" xmlns="" id="{25E6D5FC-DA87-4B5B-925D-BF7D1EF96A33}"/>
              </a:ext>
            </a:extLst>
          </p:cNvPr>
          <p:cNvSpPr>
            <a:spLocks noGrp="1"/>
          </p:cNvSpPr>
          <p:nvPr>
            <p:ph type="title"/>
          </p:nvPr>
        </p:nvSpPr>
        <p:spPr>
          <a:xfrm>
            <a:off x="655320" y="365125"/>
            <a:ext cx="5120114" cy="1274488"/>
          </a:xfrm>
        </p:spPr>
        <p:txBody>
          <a:bodyPr>
            <a:normAutofit/>
          </a:bodyPr>
          <a:lstStyle/>
          <a:p>
            <a:r>
              <a:rPr lang="nl-BE" dirty="0"/>
              <a:t>Stress =</a:t>
            </a:r>
          </a:p>
        </p:txBody>
      </p:sp>
    </p:spTree>
    <p:extLst>
      <p:ext uri="{BB962C8B-B14F-4D97-AF65-F5344CB8AC3E}">
        <p14:creationId xmlns:p14="http://schemas.microsoft.com/office/powerpoint/2010/main" val="2025411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AA4B1-A669-4C84-B589-78B4B2DDBE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dirty="0" err="1">
                <a:solidFill>
                  <a:schemeClr val="tx1"/>
                </a:solidFill>
                <a:latin typeface="+mj-lt"/>
                <a:ea typeface="+mj-ea"/>
              </a:rPr>
              <a:t>Gedachten</a:t>
            </a:r>
            <a:r>
              <a:rPr lang="en-US" sz="4400" dirty="0">
                <a:solidFill>
                  <a:schemeClr val="tx1"/>
                </a:solidFill>
                <a:latin typeface="+mj-lt"/>
                <a:ea typeface="+mj-ea"/>
              </a:rPr>
              <a:t> </a:t>
            </a:r>
            <a:r>
              <a:rPr lang="en-US" sz="4400" dirty="0" err="1">
                <a:solidFill>
                  <a:schemeClr val="tx1"/>
                </a:solidFill>
                <a:latin typeface="+mj-lt"/>
                <a:ea typeface="+mj-ea"/>
              </a:rPr>
              <a:t>veroorzaken</a:t>
            </a:r>
            <a:r>
              <a:rPr lang="en-US" sz="4400" dirty="0">
                <a:solidFill>
                  <a:schemeClr val="tx1"/>
                </a:solidFill>
                <a:latin typeface="+mj-lt"/>
                <a:ea typeface="+mj-ea"/>
              </a:rPr>
              <a:t> </a:t>
            </a:r>
            <a:r>
              <a:rPr lang="en-US" sz="4400" dirty="0" err="1">
                <a:solidFill>
                  <a:schemeClr val="tx1"/>
                </a:solidFill>
                <a:latin typeface="+mj-lt"/>
                <a:ea typeface="+mj-ea"/>
              </a:rPr>
              <a:t>lichamelijke</a:t>
            </a:r>
            <a:r>
              <a:rPr lang="en-US" sz="4400" dirty="0">
                <a:solidFill>
                  <a:schemeClr val="tx1"/>
                </a:solidFill>
                <a:latin typeface="+mj-lt"/>
                <a:ea typeface="+mj-ea"/>
              </a:rPr>
              <a:t> </a:t>
            </a:r>
            <a:r>
              <a:rPr lang="en-US" sz="4400" dirty="0" err="1">
                <a:solidFill>
                  <a:schemeClr val="tx1"/>
                </a:solidFill>
                <a:latin typeface="+mj-lt"/>
                <a:ea typeface="+mj-ea"/>
              </a:rPr>
              <a:t>veranderingen</a:t>
            </a:r>
            <a:endParaRPr lang="en-US" sz="4400" dirty="0">
              <a:solidFill>
                <a:schemeClr val="tx1"/>
              </a:solidFill>
              <a:latin typeface="+mj-lt"/>
              <a:ea typeface="+mj-ea"/>
            </a:endParaRPr>
          </a:p>
        </p:txBody>
      </p:sp>
      <p:pic>
        <p:nvPicPr>
          <p:cNvPr id="5" name="Content Placeholder 6">
            <a:extLst>
              <a:ext uri="{FF2B5EF4-FFF2-40B4-BE49-F238E27FC236}">
                <a16:creationId xmlns:a16="http://schemas.microsoft.com/office/drawing/2014/main" xmlns="" id="{FF46A3B6-04FF-43D6-B1C5-F4ADDB312DA5}"/>
              </a:ext>
            </a:extLst>
          </p:cNvPr>
          <p:cNvPicPr>
            <a:picLocks noGrp="1" noChangeAspect="1"/>
          </p:cNvPicPr>
          <p:nvPr>
            <p:ph idx="1"/>
          </p:nvPr>
        </p:nvPicPr>
        <p:blipFill rotWithShape="1">
          <a:blip r:embed="rId3"/>
          <a:srcRect t="7322" r="1" b="12402"/>
          <a:stretch/>
        </p:blipFill>
        <p:spPr>
          <a:xfrm>
            <a:off x="828675" y="1825626"/>
            <a:ext cx="10525125" cy="4351338"/>
          </a:xfrm>
          <a:prstGeom prst="rect">
            <a:avLst/>
          </a:prstGeom>
        </p:spPr>
      </p:pic>
    </p:spTree>
    <p:extLst>
      <p:ext uri="{BB962C8B-B14F-4D97-AF65-F5344CB8AC3E}">
        <p14:creationId xmlns:p14="http://schemas.microsoft.com/office/powerpoint/2010/main" val="757934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3DF35-0B4B-4CBC-B122-CF2C17E1D720}"/>
              </a:ext>
            </a:extLst>
          </p:cNvPr>
          <p:cNvSpPr>
            <a:spLocks noGrp="1"/>
          </p:cNvSpPr>
          <p:nvPr>
            <p:ph type="title"/>
          </p:nvPr>
        </p:nvSpPr>
        <p:spPr>
          <a:xfrm>
            <a:off x="841248" y="225050"/>
            <a:ext cx="10506456" cy="957364"/>
          </a:xfrm>
        </p:spPr>
        <p:txBody>
          <a:bodyPr vert="horz" lIns="91440" tIns="45720" rIns="91440" bIns="45720" rtlCol="0" anchor="b">
            <a:normAutofit/>
          </a:bodyPr>
          <a:lstStyle/>
          <a:p>
            <a:r>
              <a:rPr lang="en-US" kern="1200" dirty="0">
                <a:solidFill>
                  <a:srgbClr val="003963"/>
                </a:solidFill>
                <a:ea typeface="+mj-ea"/>
              </a:rPr>
              <a:t>De </a:t>
            </a:r>
            <a:r>
              <a:rPr lang="en-US" kern="1200" dirty="0" err="1">
                <a:solidFill>
                  <a:srgbClr val="003963"/>
                </a:solidFill>
                <a:ea typeface="+mj-ea"/>
              </a:rPr>
              <a:t>vecht</a:t>
            </a:r>
            <a:r>
              <a:rPr lang="en-US" kern="1200" dirty="0">
                <a:solidFill>
                  <a:srgbClr val="003963"/>
                </a:solidFill>
                <a:ea typeface="+mj-ea"/>
              </a:rPr>
              <a:t> – </a:t>
            </a:r>
            <a:r>
              <a:rPr lang="en-US" kern="1200" dirty="0" err="1">
                <a:solidFill>
                  <a:srgbClr val="003963"/>
                </a:solidFill>
                <a:ea typeface="+mj-ea"/>
              </a:rPr>
              <a:t>vlucht</a:t>
            </a:r>
            <a:r>
              <a:rPr lang="en-US" kern="1200" dirty="0">
                <a:solidFill>
                  <a:srgbClr val="003963"/>
                </a:solidFill>
                <a:ea typeface="+mj-ea"/>
              </a:rPr>
              <a:t> </a:t>
            </a:r>
            <a:r>
              <a:rPr lang="en-US" kern="1200" dirty="0" err="1">
                <a:solidFill>
                  <a:srgbClr val="003963"/>
                </a:solidFill>
                <a:ea typeface="+mj-ea"/>
              </a:rPr>
              <a:t>reactie</a:t>
            </a:r>
            <a:endParaRPr lang="en-US" kern="1200" dirty="0">
              <a:solidFill>
                <a:srgbClr val="003963"/>
              </a:solidFill>
              <a:ea typeface="+mj-ea"/>
            </a:endParaRPr>
          </a:p>
        </p:txBody>
      </p:sp>
      <p:pic>
        <p:nvPicPr>
          <p:cNvPr id="5" name="Picture 4">
            <a:extLst>
              <a:ext uri="{FF2B5EF4-FFF2-40B4-BE49-F238E27FC236}">
                <a16:creationId xmlns:a16="http://schemas.microsoft.com/office/drawing/2014/main" xmlns="" id="{0B88545E-E0CD-4EB8-8AC3-EAE8CB8B5B2E}"/>
              </a:ext>
            </a:extLst>
          </p:cNvPr>
          <p:cNvPicPr>
            <a:picLocks noChangeAspect="1"/>
          </p:cNvPicPr>
          <p:nvPr/>
        </p:nvPicPr>
        <p:blipFill rotWithShape="1">
          <a:blip r:embed="rId3"/>
          <a:srcRect l="1753" r="2852" b="1"/>
          <a:stretch/>
        </p:blipFill>
        <p:spPr>
          <a:xfrm>
            <a:off x="281468" y="2210326"/>
            <a:ext cx="5742432" cy="4078224"/>
          </a:xfrm>
          <a:prstGeom prst="rect">
            <a:avLst/>
          </a:prstGeom>
        </p:spPr>
      </p:pic>
      <p:pic>
        <p:nvPicPr>
          <p:cNvPr id="4" name="Content Placeholder 3">
            <a:extLst>
              <a:ext uri="{FF2B5EF4-FFF2-40B4-BE49-F238E27FC236}">
                <a16:creationId xmlns:a16="http://schemas.microsoft.com/office/drawing/2014/main" xmlns="" id="{69C07F25-16CD-4E54-BFE0-322CF1133BB7}"/>
              </a:ext>
            </a:extLst>
          </p:cNvPr>
          <p:cNvPicPr>
            <a:picLocks noGrp="1" noChangeAspect="1"/>
          </p:cNvPicPr>
          <p:nvPr>
            <p:ph idx="1"/>
          </p:nvPr>
        </p:nvPicPr>
        <p:blipFill rotWithShape="1">
          <a:blip r:embed="rId4"/>
          <a:srcRect l="3822" r="2187" b="-2"/>
          <a:stretch/>
        </p:blipFill>
        <p:spPr>
          <a:xfrm>
            <a:off x="6199632" y="2194560"/>
            <a:ext cx="5742432" cy="4078224"/>
          </a:xfrm>
          <a:prstGeom prst="rect">
            <a:avLst/>
          </a:prstGeom>
        </p:spPr>
      </p:pic>
    </p:spTree>
    <p:extLst>
      <p:ext uri="{BB962C8B-B14F-4D97-AF65-F5344CB8AC3E}">
        <p14:creationId xmlns:p14="http://schemas.microsoft.com/office/powerpoint/2010/main" val="1017523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4d03c8f7e9a9a4b985af6a10f1d6f7ec7d82aa"/>
</p:tagLst>
</file>

<file path=ppt/theme/theme1.xml><?xml version="1.0" encoding="utf-8"?>
<a:theme xmlns:a="http://schemas.openxmlformats.org/drawingml/2006/main" name="Kantoorthema">
  <a:themeElements>
    <a:clrScheme name="IDEWE">
      <a:dk1>
        <a:srgbClr val="000000"/>
      </a:dk1>
      <a:lt1>
        <a:srgbClr val="FFFFFF"/>
      </a:lt1>
      <a:dk2>
        <a:srgbClr val="007672"/>
      </a:dk2>
      <a:lt2>
        <a:srgbClr val="68478D"/>
      </a:lt2>
      <a:accent1>
        <a:srgbClr val="0086BF"/>
      </a:accent1>
      <a:accent2>
        <a:srgbClr val="014269"/>
      </a:accent2>
      <a:accent3>
        <a:srgbClr val="B5BD00"/>
      </a:accent3>
      <a:accent4>
        <a:srgbClr val="F0B323"/>
      </a:accent4>
      <a:accent5>
        <a:srgbClr val="E87722"/>
      </a:accent5>
      <a:accent6>
        <a:srgbClr val="B52555"/>
      </a:accent6>
      <a:hlink>
        <a:srgbClr val="0086BF"/>
      </a:hlink>
      <a:folHlink>
        <a:srgbClr val="0086BF"/>
      </a:folHlink>
    </a:clrScheme>
    <a:fontScheme name="IDEWE">
      <a:majorFont>
        <a:latin typeface="Rockwell vet"/>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lnSpc>
            <a:spcPct val="90000"/>
          </a:lnSpc>
          <a:buClr>
            <a:schemeClr val="accent1"/>
          </a:buClr>
          <a:buFont typeface="Arial" panose="020B0604020202020204" pitchFamily="34" charset="0"/>
          <a:buChar char="•"/>
          <a:defRPr sz="2200" dirty="0" err="1"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IDEWE">
      <a:dk1>
        <a:srgbClr val="000000"/>
      </a:dk1>
      <a:lt1>
        <a:srgbClr val="FFFFFF"/>
      </a:lt1>
      <a:dk2>
        <a:srgbClr val="007672"/>
      </a:dk2>
      <a:lt2>
        <a:srgbClr val="68478D"/>
      </a:lt2>
      <a:accent1>
        <a:srgbClr val="0086BF"/>
      </a:accent1>
      <a:accent2>
        <a:srgbClr val="014269"/>
      </a:accent2>
      <a:accent3>
        <a:srgbClr val="B5BD00"/>
      </a:accent3>
      <a:accent4>
        <a:srgbClr val="F0B323"/>
      </a:accent4>
      <a:accent5>
        <a:srgbClr val="E87722"/>
      </a:accent5>
      <a:accent6>
        <a:srgbClr val="B52555"/>
      </a:accent6>
      <a:hlink>
        <a:srgbClr val="0086BF"/>
      </a:hlink>
      <a:folHlink>
        <a:srgbClr val="0086BF"/>
      </a:folHlink>
    </a:clrScheme>
    <a:fontScheme name="IDEWE">
      <a:majorFont>
        <a:latin typeface="Rockwell vet"/>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lnSpc>
            <a:spcPct val="90000"/>
          </a:lnSpc>
          <a:buClr>
            <a:schemeClr val="accent1"/>
          </a:buClr>
          <a:buFont typeface="Arial" panose="020B0604020202020204" pitchFamily="34" charset="0"/>
          <a:buChar char="•"/>
          <a:defRPr sz="2200" dirty="0" err="1"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IDEWE">
      <a:dk1>
        <a:srgbClr val="000000"/>
      </a:dk1>
      <a:lt1>
        <a:srgbClr val="FFFFFF"/>
      </a:lt1>
      <a:dk2>
        <a:srgbClr val="007672"/>
      </a:dk2>
      <a:lt2>
        <a:srgbClr val="68478D"/>
      </a:lt2>
      <a:accent1>
        <a:srgbClr val="0086BF"/>
      </a:accent1>
      <a:accent2>
        <a:srgbClr val="014269"/>
      </a:accent2>
      <a:accent3>
        <a:srgbClr val="B5BD00"/>
      </a:accent3>
      <a:accent4>
        <a:srgbClr val="F0B323"/>
      </a:accent4>
      <a:accent5>
        <a:srgbClr val="E87722"/>
      </a:accent5>
      <a:accent6>
        <a:srgbClr val="B52555"/>
      </a:accent6>
      <a:hlink>
        <a:srgbClr val="0086BF"/>
      </a:hlink>
      <a:folHlink>
        <a:srgbClr val="0086BF"/>
      </a:folHlink>
    </a:clrScheme>
    <a:fontScheme name="IDEWE">
      <a:majorFont>
        <a:latin typeface="Rockwell vet"/>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lnSpc>
            <a:spcPct val="90000"/>
          </a:lnSpc>
          <a:buClr>
            <a:schemeClr val="accent1"/>
          </a:buClr>
          <a:buFont typeface="Arial" panose="020B0604020202020204" pitchFamily="34" charset="0"/>
          <a:buChar char="•"/>
          <a:defRPr sz="2200" dirty="0" err="1"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Kantoorthema">
  <a:themeElements>
    <a:clrScheme name="IDEWE">
      <a:dk1>
        <a:srgbClr val="000000"/>
      </a:dk1>
      <a:lt1>
        <a:srgbClr val="FFFFFF"/>
      </a:lt1>
      <a:dk2>
        <a:srgbClr val="007672"/>
      </a:dk2>
      <a:lt2>
        <a:srgbClr val="68478D"/>
      </a:lt2>
      <a:accent1>
        <a:srgbClr val="0086BF"/>
      </a:accent1>
      <a:accent2>
        <a:srgbClr val="014269"/>
      </a:accent2>
      <a:accent3>
        <a:srgbClr val="B5BD00"/>
      </a:accent3>
      <a:accent4>
        <a:srgbClr val="F0B323"/>
      </a:accent4>
      <a:accent5>
        <a:srgbClr val="E87722"/>
      </a:accent5>
      <a:accent6>
        <a:srgbClr val="B52555"/>
      </a:accent6>
      <a:hlink>
        <a:srgbClr val="0086BF"/>
      </a:hlink>
      <a:folHlink>
        <a:srgbClr val="0086BF"/>
      </a:folHlink>
    </a:clrScheme>
    <a:fontScheme name="IDEWE">
      <a:majorFont>
        <a:latin typeface="Rockwell vet"/>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lnSpc>
            <a:spcPct val="90000"/>
          </a:lnSpc>
          <a:buClr>
            <a:schemeClr val="accent1"/>
          </a:buClr>
          <a:buFont typeface="Arial" panose="020B0604020202020204" pitchFamily="34" charset="0"/>
          <a:buChar char="•"/>
          <a:defRPr sz="2200" dirty="0" err="1"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15-10-28 Nieuwe PPT Format IDEWE">
  <a:themeElements>
    <a:clrScheme name="Groep IDEWE">
      <a:dk1>
        <a:srgbClr val="000000"/>
      </a:dk1>
      <a:lt1>
        <a:sysClr val="window" lastClr="FFFFFF"/>
      </a:lt1>
      <a:dk2>
        <a:srgbClr val="6699CC"/>
      </a:dk2>
      <a:lt2>
        <a:srgbClr val="FFFFFF"/>
      </a:lt2>
      <a:accent1>
        <a:srgbClr val="6699CC"/>
      </a:accent1>
      <a:accent2>
        <a:srgbClr val="1F2E3D"/>
      </a:accent2>
      <a:accent3>
        <a:srgbClr val="646363"/>
      </a:accent3>
      <a:accent4>
        <a:srgbClr val="9D9D9C"/>
      </a:accent4>
      <a:accent5>
        <a:srgbClr val="0069B4"/>
      </a:accent5>
      <a:accent6>
        <a:srgbClr val="00A4CE"/>
      </a:accent6>
      <a:hlink>
        <a:srgbClr val="FF6C00"/>
      </a:hlink>
      <a:folHlink>
        <a:srgbClr val="C36A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244800" rIns="244800" rtlCol="0" anchor="ctr"/>
      <a:lstStyle>
        <a:defPPr>
          <a:defRPr sz="40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244800" rIns="244800" rtlCol="0">
        <a:spAutoFit/>
      </a:bodyPr>
      <a:lstStyle>
        <a:defPPr>
          <a:defRPr sz="4000" dirty="0" err="1" smtClean="0">
            <a:solidFill>
              <a:schemeClr val="accent2"/>
            </a:solidFill>
          </a:defRPr>
        </a:defPPr>
      </a:lstStyle>
    </a:txDef>
  </a:objectDefaults>
  <a:extraClrSchemeLst/>
</a:theme>
</file>

<file path=ppt/theme/theme6.xml><?xml version="1.0" encoding="utf-8"?>
<a:theme xmlns:a="http://schemas.openxmlformats.org/drawingml/2006/main" name="IDEWE">
  <a:themeElements>
    <a:clrScheme name="Groep IDEWE">
      <a:dk1>
        <a:srgbClr val="000000"/>
      </a:dk1>
      <a:lt1>
        <a:sysClr val="window" lastClr="FFFFFF"/>
      </a:lt1>
      <a:dk2>
        <a:srgbClr val="6699CC"/>
      </a:dk2>
      <a:lt2>
        <a:srgbClr val="FFFFFF"/>
      </a:lt2>
      <a:accent1>
        <a:srgbClr val="6699CC"/>
      </a:accent1>
      <a:accent2>
        <a:srgbClr val="1F2E3D"/>
      </a:accent2>
      <a:accent3>
        <a:srgbClr val="646363"/>
      </a:accent3>
      <a:accent4>
        <a:srgbClr val="9D9D9C"/>
      </a:accent4>
      <a:accent5>
        <a:srgbClr val="0069B4"/>
      </a:accent5>
      <a:accent6>
        <a:srgbClr val="00A4CE"/>
      </a:accent6>
      <a:hlink>
        <a:srgbClr val="FF6C00"/>
      </a:hlink>
      <a:folHlink>
        <a:srgbClr val="C36A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244800" rIns="244800" rtlCol="0" anchor="ctr"/>
      <a:lstStyle>
        <a:defPPr>
          <a:defRPr sz="40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ctr">
        <a:spAutoFit/>
      </a:bodyPr>
      <a:lstStyle>
        <a:defPPr algn="l">
          <a:lnSpc>
            <a:spcPct val="130000"/>
          </a:lnSpc>
          <a:defRPr sz="3200" dirty="0">
            <a:solidFill>
              <a:schemeClr val="tx1"/>
            </a:solidFill>
            <a:latin typeface="+mn-lt"/>
            <a:cs typeface="Roboto Light"/>
          </a:defRPr>
        </a:defPPr>
      </a:lstStyle>
    </a:txDef>
  </a:objectDefaults>
  <a:extraClrSchemeLst/>
</a:theme>
</file>

<file path=ppt/theme/theme7.xml><?xml version="1.0" encoding="utf-8"?>
<a:theme xmlns:a="http://schemas.openxmlformats.org/drawingml/2006/main" name="1_Default Theme">
  <a:themeElements>
    <a:clrScheme name="Groep IDEWE">
      <a:dk1>
        <a:srgbClr val="000000"/>
      </a:dk1>
      <a:lt1>
        <a:sysClr val="window" lastClr="FFFFFF"/>
      </a:lt1>
      <a:dk2>
        <a:srgbClr val="6699CC"/>
      </a:dk2>
      <a:lt2>
        <a:srgbClr val="FFFFFF"/>
      </a:lt2>
      <a:accent1>
        <a:srgbClr val="6699CC"/>
      </a:accent1>
      <a:accent2>
        <a:srgbClr val="1F2E3D"/>
      </a:accent2>
      <a:accent3>
        <a:srgbClr val="646363"/>
      </a:accent3>
      <a:accent4>
        <a:srgbClr val="9D9D9C"/>
      </a:accent4>
      <a:accent5>
        <a:srgbClr val="0069B4"/>
      </a:accent5>
      <a:accent6>
        <a:srgbClr val="00A4CE"/>
      </a:accent6>
      <a:hlink>
        <a:srgbClr val="FF6C00"/>
      </a:hlink>
      <a:folHlink>
        <a:srgbClr val="C36A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244800" rIns="244800" rtlCol="0" anchor="ctr"/>
      <a:lstStyle>
        <a:defPPr>
          <a:defRPr sz="40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ctr">
        <a:spAutoFit/>
      </a:bodyPr>
      <a:lstStyle>
        <a:defPPr algn="l">
          <a:lnSpc>
            <a:spcPct val="130000"/>
          </a:lnSpc>
          <a:defRPr sz="3200" dirty="0">
            <a:solidFill>
              <a:schemeClr val="tx1"/>
            </a:solidFill>
            <a:latin typeface="+mn-lt"/>
            <a:cs typeface="Roboto Light"/>
          </a:defRPr>
        </a:defPPr>
      </a:lstStyle>
    </a:txDef>
  </a:objectDefaults>
  <a:extraClrSchemeLst/>
</a:theme>
</file>

<file path=ppt/theme/theme8.xml><?xml version="1.0" encoding="utf-8"?>
<a:theme xmlns:a="http://schemas.openxmlformats.org/drawingml/2006/main" name="1_2015-10-28 Nieuwe PPT Format IDEWE">
  <a:themeElements>
    <a:clrScheme name="Groep IDEWE">
      <a:dk1>
        <a:srgbClr val="000000"/>
      </a:dk1>
      <a:lt1>
        <a:sysClr val="window" lastClr="FFFFFF"/>
      </a:lt1>
      <a:dk2>
        <a:srgbClr val="6699CC"/>
      </a:dk2>
      <a:lt2>
        <a:srgbClr val="FFFFFF"/>
      </a:lt2>
      <a:accent1>
        <a:srgbClr val="6699CC"/>
      </a:accent1>
      <a:accent2>
        <a:srgbClr val="1F2E3D"/>
      </a:accent2>
      <a:accent3>
        <a:srgbClr val="646363"/>
      </a:accent3>
      <a:accent4>
        <a:srgbClr val="9D9D9C"/>
      </a:accent4>
      <a:accent5>
        <a:srgbClr val="0069B4"/>
      </a:accent5>
      <a:accent6>
        <a:srgbClr val="00A4CE"/>
      </a:accent6>
      <a:hlink>
        <a:srgbClr val="FF6C00"/>
      </a:hlink>
      <a:folHlink>
        <a:srgbClr val="C36A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244800" rIns="244800" rtlCol="0" anchor="ctr"/>
      <a:lstStyle>
        <a:defPPr>
          <a:defRPr sz="40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244800" rIns="244800" rtlCol="0">
        <a:spAutoFit/>
      </a:bodyPr>
      <a:lstStyle>
        <a:defPPr>
          <a:defRPr sz="4000" dirty="0" err="1" smtClean="0">
            <a:solidFill>
              <a:schemeClr val="accent2"/>
            </a:solidFill>
          </a:defRPr>
        </a:defPPr>
      </a:lstStyle>
    </a:txDef>
  </a:objectDefaults>
  <a:extraClrScheme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TotalTime>
  <Words>2983</Words>
  <Application>Microsoft Office PowerPoint</Application>
  <PresentationFormat>Breedbeeld</PresentationFormat>
  <Paragraphs>523</Paragraphs>
  <Slides>47</Slides>
  <Notes>39</Notes>
  <HiddenSlides>0</HiddenSlides>
  <MMClips>1</MMClips>
  <ScaleCrop>false</ScaleCrop>
  <HeadingPairs>
    <vt:vector size="6" baseType="variant">
      <vt:variant>
        <vt:lpstr>Gebruikte lettertypen</vt:lpstr>
      </vt:variant>
      <vt:variant>
        <vt:i4>14</vt:i4>
      </vt:variant>
      <vt:variant>
        <vt:lpstr>Thema</vt:lpstr>
      </vt:variant>
      <vt:variant>
        <vt:i4>8</vt:i4>
      </vt:variant>
      <vt:variant>
        <vt:lpstr>Diatitels</vt:lpstr>
      </vt:variant>
      <vt:variant>
        <vt:i4>47</vt:i4>
      </vt:variant>
    </vt:vector>
  </HeadingPairs>
  <TitlesOfParts>
    <vt:vector size="69" baseType="lpstr">
      <vt:lpstr>MS PGothic</vt:lpstr>
      <vt:lpstr>MS PGothic</vt:lpstr>
      <vt:lpstr>Arial</vt:lpstr>
      <vt:lpstr>Calibri</vt:lpstr>
      <vt:lpstr>Candara</vt:lpstr>
      <vt:lpstr>Corbel</vt:lpstr>
      <vt:lpstr>Courier New</vt:lpstr>
      <vt:lpstr>Osaka</vt:lpstr>
      <vt:lpstr>Roboto Black</vt:lpstr>
      <vt:lpstr>Roboto Light</vt:lpstr>
      <vt:lpstr>Roboto Regular</vt:lpstr>
      <vt:lpstr>Rockwell vet</vt:lpstr>
      <vt:lpstr>Times</vt:lpstr>
      <vt:lpstr>Wingdings</vt:lpstr>
      <vt:lpstr>Kantoorthema</vt:lpstr>
      <vt:lpstr>1_Kantoorthema</vt:lpstr>
      <vt:lpstr>2_Kantoorthema</vt:lpstr>
      <vt:lpstr>3_Kantoorthema</vt:lpstr>
      <vt:lpstr>2015-10-28 Nieuwe PPT Format IDEWE</vt:lpstr>
      <vt:lpstr>IDEWE</vt:lpstr>
      <vt:lpstr>1_Default Theme</vt:lpstr>
      <vt:lpstr>1_2015-10-28 Nieuwe PPT Format IDEWE</vt:lpstr>
      <vt:lpstr>Veerkrachtig zijn tijdens corona</vt:lpstr>
      <vt:lpstr>Programma</vt:lpstr>
      <vt:lpstr> </vt:lpstr>
      <vt:lpstr>Wat is veerkracht?</vt:lpstr>
      <vt:lpstr> </vt:lpstr>
      <vt:lpstr>Wat versta je onder het woord ‘stress’ </vt:lpstr>
      <vt:lpstr>Stress =</vt:lpstr>
      <vt:lpstr>Gedachten veroorzaken lichamelijke veranderingen</vt:lpstr>
      <vt:lpstr>De vecht – vlucht reactie</vt:lpstr>
      <vt:lpstr> Hoe zit stress in ons brein?</vt:lpstr>
      <vt:lpstr>Wet van de vitale afwisseling – in balans zijn </vt:lpstr>
      <vt:lpstr> uit Theo  Compernolle   stress</vt:lpstr>
      <vt:lpstr>PowerPoint-presentatie</vt:lpstr>
      <vt:lpstr>PowerPoint-presentatie</vt:lpstr>
      <vt:lpstr>Burn-out is een langdurig proces </vt:lpstr>
      <vt:lpstr>PowerPoint-presentatie</vt:lpstr>
      <vt:lpstr>Wat doe je bij signalen?</vt:lpstr>
      <vt:lpstr> </vt:lpstr>
      <vt:lpstr>PowerPoint-presentatie</vt:lpstr>
      <vt:lpstr>Wat kan ik beïnvloeden? </vt:lpstr>
      <vt:lpstr>Advies: adem</vt:lpstr>
      <vt:lpstr>Advies: Dagdagelijkse structuur</vt:lpstr>
      <vt:lpstr>Advies: mini beweging</vt:lpstr>
      <vt:lpstr>Advies: zoek de natuur op</vt:lpstr>
      <vt:lpstr>Advies: slapen &amp; eten</vt:lpstr>
      <vt:lpstr>Advies: herkennen en opladen</vt:lpstr>
      <vt:lpstr>PowerPoint-presentatie</vt:lpstr>
      <vt:lpstr>Advies: zoeken naar evenwicht</vt:lpstr>
      <vt:lpstr>PowerPoint-presentatie</vt:lpstr>
      <vt:lpstr>Ruimte om te kiezen</vt:lpstr>
      <vt:lpstr>Hoe word ik een veerkrachtige guerilla op mijn werk?</vt:lpstr>
      <vt:lpstr>Wik je woorden</vt:lpstr>
      <vt:lpstr> Naar</vt:lpstr>
      <vt:lpstr>Wees je bewust van jouw emoties </vt:lpstr>
      <vt:lpstr> Wees je bewust van jouw gedachtenpatronen</vt:lpstr>
      <vt:lpstr>Betrap mensen op wat ze goed doen </vt:lpstr>
      <vt:lpstr>PowerPoint-presentatie</vt:lpstr>
      <vt:lpstr>AANSPREEKPUNTEN</vt:lpstr>
      <vt:lpstr> </vt:lpstr>
      <vt:lpstr> </vt:lpstr>
      <vt:lpstr>Good practices</vt:lpstr>
      <vt:lpstr> Meenemen</vt:lpstr>
      <vt:lpstr>PowerPoint-presentatie</vt:lpstr>
      <vt:lpstr>Groep IDEWE</vt:lpstr>
      <vt:lpstr>tools</vt:lpstr>
      <vt:lpstr>PowerPoint-presentatie</vt:lpstr>
      <vt:lpstr>Wat versta je onder het woord ‘Veerkracht’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"Veerkrachtig zijn: herken tijdig de negatieve impact van stress en voorkom burn-out"</dc:title>
  <dc:creator>Anne Maria Vanhees</dc:creator>
  <cp:lastModifiedBy>Bens Madeleine</cp:lastModifiedBy>
  <cp:revision>92</cp:revision>
  <cp:lastPrinted>2020-09-17T10:17:51Z</cp:lastPrinted>
  <dcterms:created xsi:type="dcterms:W3CDTF">2020-04-18T14:26:29Z</dcterms:created>
  <dcterms:modified xsi:type="dcterms:W3CDTF">2020-09-29T06:18:09Z</dcterms:modified>
</cp:coreProperties>
</file>